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309" r:id="rId4"/>
    <p:sldId id="310" r:id="rId5"/>
    <p:sldId id="265" r:id="rId6"/>
    <p:sldId id="368" r:id="rId7"/>
    <p:sldId id="314" r:id="rId8"/>
    <p:sldId id="284" r:id="rId9"/>
    <p:sldId id="377" r:id="rId10"/>
    <p:sldId id="369" r:id="rId11"/>
    <p:sldId id="268" r:id="rId12"/>
    <p:sldId id="296" r:id="rId13"/>
    <p:sldId id="378" r:id="rId14"/>
    <p:sldId id="321" r:id="rId15"/>
    <p:sldId id="371" r:id="rId16"/>
    <p:sldId id="260" r:id="rId17"/>
    <p:sldId id="375" r:id="rId18"/>
    <p:sldId id="376" r:id="rId19"/>
    <p:sldId id="308" r:id="rId20"/>
    <p:sldId id="300" r:id="rId21"/>
    <p:sldId id="370" r:id="rId22"/>
    <p:sldId id="316" r:id="rId23"/>
    <p:sldId id="381" r:id="rId24"/>
    <p:sldId id="283" r:id="rId25"/>
    <p:sldId id="379" r:id="rId26"/>
    <p:sldId id="289" r:id="rId27"/>
    <p:sldId id="319" r:id="rId28"/>
    <p:sldId id="364" r:id="rId29"/>
    <p:sldId id="332" r:id="rId30"/>
    <p:sldId id="380" r:id="rId31"/>
    <p:sldId id="374" r:id="rId32"/>
    <p:sldId id="356" r:id="rId33"/>
    <p:sldId id="269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n tony" initials="yt" lastIdx="1" clrIdx="0">
    <p:extLst>
      <p:ext uri="{19B8F6BF-5375-455C-9EA6-DF929625EA0E}">
        <p15:presenceInfo xmlns:p15="http://schemas.microsoft.com/office/powerpoint/2012/main" userId="d831102397ae95d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C37A6-D66F-4E33-A19C-AA470AF6DD70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345A9-2933-4681-A31A-3E2BB512CE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65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8047C-054A-41E2-A4E6-57256859268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601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Dans </a:t>
            </a:r>
            <a:r>
              <a:rPr lang="en-GB" dirty="0" err="1"/>
              <a:t>l’introduction</a:t>
            </a:r>
            <a:r>
              <a:rPr lang="en-GB" dirty="0"/>
              <a:t> general, on </a:t>
            </a:r>
            <a:r>
              <a:rPr lang="en-GB" dirty="0" err="1"/>
              <a:t>va</a:t>
            </a:r>
            <a:r>
              <a:rPr lang="en-GB" dirty="0"/>
              <a:t> presentation </a:t>
            </a:r>
            <a:r>
              <a:rPr lang="en-GB" dirty="0" err="1"/>
              <a:t>l’entreprise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bref</a:t>
            </a:r>
            <a:r>
              <a:rPr lang="en-GB" dirty="0"/>
              <a:t>, genre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 grande chaîne internationale de restaurants, celle ou celui qui va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prendre va formuler ces mots selon sa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convenience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mais tout fois en restant dans le cadre du projet</a:t>
            </a: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8047C-054A-41E2-A4E6-57256859268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2481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A8047C-054A-41E2-A4E6-572568592682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9630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8047C-054A-41E2-A4E6-57256859268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289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A8047C-054A-41E2-A4E6-572568592682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575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A8047C-054A-41E2-A4E6-572568592682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382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8047C-054A-41E2-A4E6-57256859268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776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A8047C-054A-41E2-A4E6-572568592682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159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A8047C-054A-41E2-A4E6-572568592682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3613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550BB1-92EB-5729-01B6-2E0878F7F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7593382-6FB6-41EF-4104-72669BE651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3F9D7A-F594-BF10-EAD5-A74272C74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77BD29-22D7-2BBC-1DB1-4E703CBD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F98225-0867-A853-BADE-75E45D888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407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927757-172A-F022-39E0-7AEA31A3F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8B11776-5216-BB48-D03F-207DEE0EE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D44CBA-81A1-2F2B-EC5D-E3B3DF79F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AC31F8-9D0A-4EDD-A22E-3AAA8DA02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8EDED9-8695-A59A-409A-D70291C5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23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93BC584-AC1A-FEF6-6588-B3EE0A8559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BB2CC4A-ABF4-8991-E817-70FD2A4DE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D1F4E7-AE3D-48E5-5873-929CE12F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1C4A63-54A0-E548-1E8C-053DD8C8E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34B45A-C456-3EDE-A6D3-ACECE35A3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615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07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216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DDB49639-FE47-44C5-AD62-716168A4D8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6511687" cy="6858000"/>
          </a:xfrm>
          <a:custGeom>
            <a:avLst/>
            <a:gdLst>
              <a:gd name="connsiteX0" fmla="*/ 0 w 5995863"/>
              <a:gd name="connsiteY0" fmla="*/ 0 h 6858000"/>
              <a:gd name="connsiteX1" fmla="*/ 5995863 w 5995863"/>
              <a:gd name="connsiteY1" fmla="*/ 0 h 6858000"/>
              <a:gd name="connsiteX2" fmla="*/ 5995863 w 5995863"/>
              <a:gd name="connsiteY2" fmla="*/ 6858000 h 6858000"/>
              <a:gd name="connsiteX3" fmla="*/ 0 w 5995863"/>
              <a:gd name="connsiteY3" fmla="*/ 6858000 h 6858000"/>
              <a:gd name="connsiteX4" fmla="*/ 0 w 5995863"/>
              <a:gd name="connsiteY4" fmla="*/ 0 h 6858000"/>
              <a:gd name="connsiteX0" fmla="*/ 0 w 6001966"/>
              <a:gd name="connsiteY0" fmla="*/ 0 h 6858000"/>
              <a:gd name="connsiteX1" fmla="*/ 5995863 w 6001966"/>
              <a:gd name="connsiteY1" fmla="*/ 0 h 6858000"/>
              <a:gd name="connsiteX2" fmla="*/ 6001966 w 6001966"/>
              <a:gd name="connsiteY2" fmla="*/ 3258766 h 6858000"/>
              <a:gd name="connsiteX3" fmla="*/ 5995863 w 6001966"/>
              <a:gd name="connsiteY3" fmla="*/ 6858000 h 6858000"/>
              <a:gd name="connsiteX4" fmla="*/ 0 w 6001966"/>
              <a:gd name="connsiteY4" fmla="*/ 6858000 h 6858000"/>
              <a:gd name="connsiteX5" fmla="*/ 0 w 6001966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995863 w 5995869"/>
              <a:gd name="connsiteY3" fmla="*/ 6858000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496128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04033 w 6268240"/>
              <a:gd name="connsiteY3" fmla="*/ 6838544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511430"/>
              <a:gd name="connsiteY0" fmla="*/ 0 h 6858000"/>
              <a:gd name="connsiteX1" fmla="*/ 6511428 w 6511430"/>
              <a:gd name="connsiteY1" fmla="*/ 9727 h 6858000"/>
              <a:gd name="connsiteX2" fmla="*/ 5223754 w 6511430"/>
              <a:gd name="connsiteY2" fmla="*/ 4270443 h 6858000"/>
              <a:gd name="connsiteX3" fmla="*/ 5742943 w 6511430"/>
              <a:gd name="connsiteY3" fmla="*/ 6857999 h 6858000"/>
              <a:gd name="connsiteX4" fmla="*/ 0 w 6511430"/>
              <a:gd name="connsiteY4" fmla="*/ 6858000 h 6858000"/>
              <a:gd name="connsiteX5" fmla="*/ 0 w 6511430"/>
              <a:gd name="connsiteY5" fmla="*/ 0 h 6858000"/>
              <a:gd name="connsiteX0" fmla="*/ 0 w 6511689"/>
              <a:gd name="connsiteY0" fmla="*/ 0 h 6858000"/>
              <a:gd name="connsiteX1" fmla="*/ 6511428 w 6511689"/>
              <a:gd name="connsiteY1" fmla="*/ 9727 h 6858000"/>
              <a:gd name="connsiteX2" fmla="*/ 5223754 w 6511689"/>
              <a:gd name="connsiteY2" fmla="*/ 4270443 h 6858000"/>
              <a:gd name="connsiteX3" fmla="*/ 5742943 w 6511689"/>
              <a:gd name="connsiteY3" fmla="*/ 6857999 h 6858000"/>
              <a:gd name="connsiteX4" fmla="*/ 0 w 6511689"/>
              <a:gd name="connsiteY4" fmla="*/ 6858000 h 6858000"/>
              <a:gd name="connsiteX5" fmla="*/ 0 w 6511689"/>
              <a:gd name="connsiteY5" fmla="*/ 0 h 6858000"/>
              <a:gd name="connsiteX0" fmla="*/ 0 w 6511673"/>
              <a:gd name="connsiteY0" fmla="*/ 0 h 6858000"/>
              <a:gd name="connsiteX1" fmla="*/ 6511428 w 6511673"/>
              <a:gd name="connsiteY1" fmla="*/ 9727 h 6858000"/>
              <a:gd name="connsiteX2" fmla="*/ 5136205 w 6511673"/>
              <a:gd name="connsiteY2" fmla="*/ 4659549 h 6858000"/>
              <a:gd name="connsiteX3" fmla="*/ 5742943 w 6511673"/>
              <a:gd name="connsiteY3" fmla="*/ 6857999 h 6858000"/>
              <a:gd name="connsiteX4" fmla="*/ 0 w 6511673"/>
              <a:gd name="connsiteY4" fmla="*/ 6858000 h 6858000"/>
              <a:gd name="connsiteX5" fmla="*/ 0 w 6511673"/>
              <a:gd name="connsiteY5" fmla="*/ 0 h 6858000"/>
              <a:gd name="connsiteX0" fmla="*/ 0 w 6511660"/>
              <a:gd name="connsiteY0" fmla="*/ 0 h 6858000"/>
              <a:gd name="connsiteX1" fmla="*/ 6511428 w 6511660"/>
              <a:gd name="connsiteY1" fmla="*/ 9727 h 6858000"/>
              <a:gd name="connsiteX2" fmla="*/ 5058384 w 6511660"/>
              <a:gd name="connsiteY2" fmla="*/ 4737370 h 6858000"/>
              <a:gd name="connsiteX3" fmla="*/ 5742943 w 6511660"/>
              <a:gd name="connsiteY3" fmla="*/ 6857999 h 6858000"/>
              <a:gd name="connsiteX4" fmla="*/ 0 w 6511660"/>
              <a:gd name="connsiteY4" fmla="*/ 6858000 h 6858000"/>
              <a:gd name="connsiteX5" fmla="*/ 0 w 6511660"/>
              <a:gd name="connsiteY5" fmla="*/ 0 h 6858000"/>
              <a:gd name="connsiteX0" fmla="*/ 0 w 6511654"/>
              <a:gd name="connsiteY0" fmla="*/ 0 h 6858000"/>
              <a:gd name="connsiteX1" fmla="*/ 6511428 w 6511654"/>
              <a:gd name="connsiteY1" fmla="*/ 9727 h 6858000"/>
              <a:gd name="connsiteX2" fmla="*/ 5019473 w 6511654"/>
              <a:gd name="connsiteY2" fmla="*/ 4679004 h 6858000"/>
              <a:gd name="connsiteX3" fmla="*/ 5742943 w 6511654"/>
              <a:gd name="connsiteY3" fmla="*/ 6857999 h 6858000"/>
              <a:gd name="connsiteX4" fmla="*/ 0 w 6511654"/>
              <a:gd name="connsiteY4" fmla="*/ 6858000 h 6858000"/>
              <a:gd name="connsiteX5" fmla="*/ 0 w 6511654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87"/>
              <a:gd name="connsiteY0" fmla="*/ 0 h 6858000"/>
              <a:gd name="connsiteX1" fmla="*/ 6511428 w 6511687"/>
              <a:gd name="connsiteY1" fmla="*/ 9727 h 6858000"/>
              <a:gd name="connsiteX2" fmla="*/ 5214027 w 6511687"/>
              <a:gd name="connsiteY2" fmla="*/ 4824918 h 6858000"/>
              <a:gd name="connsiteX3" fmla="*/ 5742943 w 6511687"/>
              <a:gd name="connsiteY3" fmla="*/ 6857999 h 6858000"/>
              <a:gd name="connsiteX4" fmla="*/ 0 w 6511687"/>
              <a:gd name="connsiteY4" fmla="*/ 6858000 h 6858000"/>
              <a:gd name="connsiteX5" fmla="*/ 0 w 651168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1687" h="6858000">
                <a:moveTo>
                  <a:pt x="0" y="0"/>
                </a:moveTo>
                <a:lnTo>
                  <a:pt x="6511428" y="9727"/>
                </a:lnTo>
                <a:cubicBezTo>
                  <a:pt x="6532917" y="1913105"/>
                  <a:pt x="5211993" y="3738663"/>
                  <a:pt x="5214027" y="4824918"/>
                </a:cubicBezTo>
                <a:cubicBezTo>
                  <a:pt x="5211993" y="6024663"/>
                  <a:pt x="5628245" y="6310007"/>
                  <a:pt x="5742943" y="6857999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161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363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799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50893" y="3056200"/>
            <a:ext cx="8041107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50893" y="3733616"/>
            <a:ext cx="8041107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8" name="Freeform 7"/>
          <p:cNvSpPr/>
          <p:nvPr userDrawn="1"/>
        </p:nvSpPr>
        <p:spPr>
          <a:xfrm rot="19437611">
            <a:off x="8758258" y="719968"/>
            <a:ext cx="3671865" cy="385011"/>
          </a:xfrm>
          <a:custGeom>
            <a:avLst/>
            <a:gdLst>
              <a:gd name="connsiteX0" fmla="*/ 3142718 w 3671865"/>
              <a:gd name="connsiteY0" fmla="*/ 0 h 385010"/>
              <a:gd name="connsiteX1" fmla="*/ 3671865 w 3671865"/>
              <a:gd name="connsiteY1" fmla="*/ 385010 h 385010"/>
              <a:gd name="connsiteX2" fmla="*/ 529147 w 3671865"/>
              <a:gd name="connsiteY2" fmla="*/ 385010 h 385010"/>
              <a:gd name="connsiteX3" fmla="*/ 0 w 3671865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1865" h="385010">
                <a:moveTo>
                  <a:pt x="3142718" y="0"/>
                </a:moveTo>
                <a:lnTo>
                  <a:pt x="3671865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 userDrawn="1"/>
        </p:nvSpPr>
        <p:spPr>
          <a:xfrm rot="19437611">
            <a:off x="10207068" y="829551"/>
            <a:ext cx="2320229" cy="385011"/>
          </a:xfrm>
          <a:custGeom>
            <a:avLst/>
            <a:gdLst>
              <a:gd name="connsiteX0" fmla="*/ 2320229 w 2320229"/>
              <a:gd name="connsiteY0" fmla="*/ 0 h 385010"/>
              <a:gd name="connsiteX1" fmla="*/ 2040094 w 2320229"/>
              <a:gd name="connsiteY1" fmla="*/ 385010 h 385010"/>
              <a:gd name="connsiteX2" fmla="*/ 529147 w 2320229"/>
              <a:gd name="connsiteY2" fmla="*/ 385010 h 385010"/>
              <a:gd name="connsiteX3" fmla="*/ 0 w 2320229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229" h="385010">
                <a:moveTo>
                  <a:pt x="2320229" y="0"/>
                </a:moveTo>
                <a:lnTo>
                  <a:pt x="2040094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 userDrawn="1"/>
        </p:nvSpPr>
        <p:spPr>
          <a:xfrm rot="19437611" flipH="1" flipV="1">
            <a:off x="803681" y="6106989"/>
            <a:ext cx="2427703" cy="385011"/>
          </a:xfrm>
          <a:custGeom>
            <a:avLst/>
            <a:gdLst>
              <a:gd name="connsiteX0" fmla="*/ 529147 w 2427702"/>
              <a:gd name="connsiteY0" fmla="*/ 385010 h 385010"/>
              <a:gd name="connsiteX1" fmla="*/ 0 w 2427702"/>
              <a:gd name="connsiteY1" fmla="*/ 0 h 385010"/>
              <a:gd name="connsiteX2" fmla="*/ 1898555 w 2427702"/>
              <a:gd name="connsiteY2" fmla="*/ 0 h 385010"/>
              <a:gd name="connsiteX3" fmla="*/ 2427702 w 2427702"/>
              <a:gd name="connsiteY3" fmla="*/ 38501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702" h="385010">
                <a:moveTo>
                  <a:pt x="529147" y="385010"/>
                </a:moveTo>
                <a:lnTo>
                  <a:pt x="0" y="0"/>
                </a:lnTo>
                <a:lnTo>
                  <a:pt x="1898555" y="0"/>
                </a:lnTo>
                <a:lnTo>
                  <a:pt x="2427702" y="38501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 userDrawn="1"/>
        </p:nvSpPr>
        <p:spPr>
          <a:xfrm rot="19437611" flipH="1" flipV="1">
            <a:off x="-73071" y="6251005"/>
            <a:ext cx="1938140" cy="385011"/>
          </a:xfrm>
          <a:custGeom>
            <a:avLst/>
            <a:gdLst>
              <a:gd name="connsiteX0" fmla="*/ 529147 w 1938140"/>
              <a:gd name="connsiteY0" fmla="*/ 385010 h 385010"/>
              <a:gd name="connsiteX1" fmla="*/ 0 w 1938140"/>
              <a:gd name="connsiteY1" fmla="*/ 0 h 385010"/>
              <a:gd name="connsiteX2" fmla="*/ 1408993 w 1938140"/>
              <a:gd name="connsiteY2" fmla="*/ 0 h 385010"/>
              <a:gd name="connsiteX3" fmla="*/ 1938140 w 1938140"/>
              <a:gd name="connsiteY3" fmla="*/ 38501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40" h="385010">
                <a:moveTo>
                  <a:pt x="529147" y="385010"/>
                </a:moveTo>
                <a:lnTo>
                  <a:pt x="0" y="0"/>
                </a:lnTo>
                <a:lnTo>
                  <a:pt x="1408993" y="0"/>
                </a:lnTo>
                <a:lnTo>
                  <a:pt x="1938140" y="38501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 userDrawn="1"/>
        </p:nvSpPr>
        <p:spPr>
          <a:xfrm rot="19437611">
            <a:off x="9938204" y="20721"/>
            <a:ext cx="1253979" cy="385011"/>
          </a:xfrm>
          <a:custGeom>
            <a:avLst/>
            <a:gdLst>
              <a:gd name="connsiteX0" fmla="*/ 724830 w 1253978"/>
              <a:gd name="connsiteY0" fmla="*/ 0 h 385010"/>
              <a:gd name="connsiteX1" fmla="*/ 1253978 w 1253978"/>
              <a:gd name="connsiteY1" fmla="*/ 385010 h 385010"/>
              <a:gd name="connsiteX2" fmla="*/ 529147 w 1253978"/>
              <a:gd name="connsiteY2" fmla="*/ 385010 h 385010"/>
              <a:gd name="connsiteX3" fmla="*/ 0 w 1253978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3978" h="385010">
                <a:moveTo>
                  <a:pt x="724830" y="0"/>
                </a:moveTo>
                <a:lnTo>
                  <a:pt x="1253978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579395" y="3056200"/>
            <a:ext cx="354932" cy="965448"/>
            <a:chOff x="3194384" y="2886075"/>
            <a:chExt cx="354932" cy="965448"/>
          </a:xfrm>
        </p:grpSpPr>
        <p:sp>
          <p:nvSpPr>
            <p:cNvPr id="24" name="Rectangle 23"/>
            <p:cNvSpPr/>
            <p:nvPr userDrawn="1"/>
          </p:nvSpPr>
          <p:spPr>
            <a:xfrm>
              <a:off x="3320716" y="2886075"/>
              <a:ext cx="228600" cy="9654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194384" y="2886075"/>
              <a:ext cx="126332" cy="9654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17864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BAF8F5C0-FE3B-4322-834B-ADAF915154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259941" y="350046"/>
            <a:ext cx="4472711" cy="4472711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16B664DE-605A-4D0E-B2C7-0612FB12418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395205" y="1531617"/>
            <a:ext cx="2925777" cy="2925777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02A65B3A-02FE-4279-B8F1-0E86FB60BA4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92569" y="3526797"/>
            <a:ext cx="2925777" cy="2925777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 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C8044A80-8C78-4E5F-9DD6-8F16BD1AC64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00227" y="4000500"/>
            <a:ext cx="2346448" cy="234644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3024995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39616" y="1316766"/>
            <a:ext cx="9217024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653408" y="2218994"/>
            <a:ext cx="9217024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9789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2A86A6-0C56-D4E5-FAD1-675369CA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F7FE6D-6966-B255-69B2-EFDE8A20C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94EE12-6B80-5A8E-DEBE-7CB28C790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A3F07D-735B-C01D-CA48-921AB0CE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F30A44-8AAE-AC1D-1A00-6AD0B8B9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4036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097D61-A77F-4CCF-862A-C13BF1B7CC70}"/>
              </a:ext>
            </a:extLst>
          </p:cNvPr>
          <p:cNvCxnSpPr>
            <a:cxnSpLocks/>
          </p:cNvCxnSpPr>
          <p:nvPr userDrawn="1"/>
        </p:nvCxnSpPr>
        <p:spPr>
          <a:xfrm>
            <a:off x="0" y="6580735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8A915E4-A011-4B29-A581-D31DC5E7F504}"/>
              </a:ext>
            </a:extLst>
          </p:cNvPr>
          <p:cNvGrpSpPr/>
          <p:nvPr userDrawn="1"/>
        </p:nvGrpSpPr>
        <p:grpSpPr>
          <a:xfrm flipH="1">
            <a:off x="10933406" y="4452597"/>
            <a:ext cx="1143919" cy="2230161"/>
            <a:chOff x="331796" y="2976958"/>
            <a:chExt cx="1859025" cy="362431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02FF46-1784-47C6-965C-1377B170CE0C}"/>
                </a:ext>
              </a:extLst>
            </p:cNvPr>
            <p:cNvGrpSpPr/>
            <p:nvPr/>
          </p:nvGrpSpPr>
          <p:grpSpPr>
            <a:xfrm>
              <a:off x="331796" y="2976958"/>
              <a:ext cx="1859025" cy="3624317"/>
              <a:chOff x="331796" y="2976958"/>
              <a:chExt cx="1859025" cy="3624317"/>
            </a:xfrm>
          </p:grpSpPr>
          <p:sp>
            <p:nvSpPr>
              <p:cNvPr id="9" name="Graphic 20">
                <a:extLst>
                  <a:ext uri="{FF2B5EF4-FFF2-40B4-BE49-F238E27FC236}">
                    <a16:creationId xmlns:a16="http://schemas.microsoft.com/office/drawing/2014/main" id="{A6FA9A50-A555-4229-81BB-F90EF56F2EE4}"/>
                  </a:ext>
                </a:extLst>
              </p:cNvPr>
              <p:cNvSpPr/>
              <p:nvPr/>
            </p:nvSpPr>
            <p:spPr>
              <a:xfrm>
                <a:off x="331796" y="2976958"/>
                <a:ext cx="1859025" cy="3624317"/>
              </a:xfrm>
              <a:custGeom>
                <a:avLst/>
                <a:gdLst>
                  <a:gd name="connsiteX0" fmla="*/ 1109922 w 1133475"/>
                  <a:gd name="connsiteY0" fmla="*/ 750223 h 2209800"/>
                  <a:gd name="connsiteX1" fmla="*/ 806075 w 1133475"/>
                  <a:gd name="connsiteY1" fmla="*/ 754033 h 2209800"/>
                  <a:gd name="connsiteX2" fmla="*/ 882275 w 1133475"/>
                  <a:gd name="connsiteY2" fmla="*/ 799753 h 2209800"/>
                  <a:gd name="connsiteX3" fmla="*/ 781310 w 1133475"/>
                  <a:gd name="connsiteY3" fmla="*/ 832138 h 2209800"/>
                  <a:gd name="connsiteX4" fmla="*/ 643197 w 1133475"/>
                  <a:gd name="connsiteY4" fmla="*/ 733078 h 2209800"/>
                  <a:gd name="connsiteX5" fmla="*/ 586047 w 1133475"/>
                  <a:gd name="connsiteY5" fmla="*/ 523528 h 2209800"/>
                  <a:gd name="connsiteX6" fmla="*/ 522230 w 1133475"/>
                  <a:gd name="connsiteY6" fmla="*/ 442566 h 2209800"/>
                  <a:gd name="connsiteX7" fmla="*/ 523182 w 1133475"/>
                  <a:gd name="connsiteY7" fmla="*/ 442566 h 2209800"/>
                  <a:gd name="connsiteX8" fmla="*/ 558425 w 1133475"/>
                  <a:gd name="connsiteY8" fmla="*/ 395893 h 2209800"/>
                  <a:gd name="connsiteX9" fmla="*/ 566997 w 1133475"/>
                  <a:gd name="connsiteY9" fmla="*/ 383511 h 2209800"/>
                  <a:gd name="connsiteX10" fmla="*/ 585095 w 1133475"/>
                  <a:gd name="connsiteY10" fmla="*/ 318741 h 2209800"/>
                  <a:gd name="connsiteX11" fmla="*/ 596525 w 1133475"/>
                  <a:gd name="connsiteY11" fmla="*/ 54898 h 2209800"/>
                  <a:gd name="connsiteX12" fmla="*/ 576522 w 1133475"/>
                  <a:gd name="connsiteY12" fmla="*/ 26323 h 2209800"/>
                  <a:gd name="connsiteX13" fmla="*/ 433647 w 1133475"/>
                  <a:gd name="connsiteY13" fmla="*/ 87283 h 2209800"/>
                  <a:gd name="connsiteX14" fmla="*/ 405072 w 1133475"/>
                  <a:gd name="connsiteY14" fmla="*/ 176818 h 2209800"/>
                  <a:gd name="connsiteX15" fmla="*/ 371735 w 1133475"/>
                  <a:gd name="connsiteY15" fmla="*/ 336838 h 2209800"/>
                  <a:gd name="connsiteX16" fmla="*/ 401262 w 1133475"/>
                  <a:gd name="connsiteY16" fmla="*/ 420658 h 2209800"/>
                  <a:gd name="connsiteX17" fmla="*/ 320300 w 1133475"/>
                  <a:gd name="connsiteY17" fmla="*/ 492096 h 2209800"/>
                  <a:gd name="connsiteX18" fmla="*/ 20262 w 1133475"/>
                  <a:gd name="connsiteY18" fmla="*/ 750223 h 2209800"/>
                  <a:gd name="connsiteX19" fmla="*/ 26930 w 1133475"/>
                  <a:gd name="connsiteY19" fmla="*/ 830233 h 2209800"/>
                  <a:gd name="connsiteX20" fmla="*/ 275532 w 1133475"/>
                  <a:gd name="connsiteY20" fmla="*/ 939771 h 2209800"/>
                  <a:gd name="connsiteX21" fmla="*/ 307917 w 1133475"/>
                  <a:gd name="connsiteY21" fmla="*/ 1035021 h 2209800"/>
                  <a:gd name="connsiteX22" fmla="*/ 280295 w 1133475"/>
                  <a:gd name="connsiteY22" fmla="*/ 1157893 h 2209800"/>
                  <a:gd name="connsiteX23" fmla="*/ 247910 w 1133475"/>
                  <a:gd name="connsiteY23" fmla="*/ 1575088 h 2209800"/>
                  <a:gd name="connsiteX24" fmla="*/ 246005 w 1133475"/>
                  <a:gd name="connsiteY24" fmla="*/ 1602711 h 2209800"/>
                  <a:gd name="connsiteX25" fmla="*/ 271722 w 1133475"/>
                  <a:gd name="connsiteY25" fmla="*/ 1602711 h 2209800"/>
                  <a:gd name="connsiteX26" fmla="*/ 275532 w 1133475"/>
                  <a:gd name="connsiteY26" fmla="*/ 1858933 h 2209800"/>
                  <a:gd name="connsiteX27" fmla="*/ 279342 w 1133475"/>
                  <a:gd name="connsiteY27" fmla="*/ 1916083 h 2209800"/>
                  <a:gd name="connsiteX28" fmla="*/ 289820 w 1133475"/>
                  <a:gd name="connsiteY28" fmla="*/ 2094201 h 2209800"/>
                  <a:gd name="connsiteX29" fmla="*/ 326967 w 1133475"/>
                  <a:gd name="connsiteY29" fmla="*/ 2193261 h 2209800"/>
                  <a:gd name="connsiteX30" fmla="*/ 423170 w 1133475"/>
                  <a:gd name="connsiteY30" fmla="*/ 2189451 h 2209800"/>
                  <a:gd name="connsiteX31" fmla="*/ 397452 w 1133475"/>
                  <a:gd name="connsiteY31" fmla="*/ 2089438 h 2209800"/>
                  <a:gd name="connsiteX32" fmla="*/ 403167 w 1133475"/>
                  <a:gd name="connsiteY32" fmla="*/ 1921798 h 2209800"/>
                  <a:gd name="connsiteX33" fmla="*/ 400310 w 1133475"/>
                  <a:gd name="connsiteY33" fmla="*/ 1817023 h 2209800"/>
                  <a:gd name="connsiteX34" fmla="*/ 421265 w 1133475"/>
                  <a:gd name="connsiteY34" fmla="*/ 1603663 h 2209800"/>
                  <a:gd name="connsiteX35" fmla="*/ 470795 w 1133475"/>
                  <a:gd name="connsiteY35" fmla="*/ 1603663 h 2209800"/>
                  <a:gd name="connsiteX36" fmla="*/ 472700 w 1133475"/>
                  <a:gd name="connsiteY36" fmla="*/ 1610331 h 2209800"/>
                  <a:gd name="connsiteX37" fmla="*/ 471747 w 1133475"/>
                  <a:gd name="connsiteY37" fmla="*/ 1608426 h 2209800"/>
                  <a:gd name="connsiteX38" fmla="*/ 473652 w 1133475"/>
                  <a:gd name="connsiteY38" fmla="*/ 1851313 h 2209800"/>
                  <a:gd name="connsiteX39" fmla="*/ 479367 w 1133475"/>
                  <a:gd name="connsiteY39" fmla="*/ 1927513 h 2209800"/>
                  <a:gd name="connsiteX40" fmla="*/ 482225 w 1133475"/>
                  <a:gd name="connsiteY40" fmla="*/ 2052291 h 2209800"/>
                  <a:gd name="connsiteX41" fmla="*/ 482225 w 1133475"/>
                  <a:gd name="connsiteY41" fmla="*/ 2086581 h 2209800"/>
                  <a:gd name="connsiteX42" fmla="*/ 533660 w 1133475"/>
                  <a:gd name="connsiteY42" fmla="*/ 2124681 h 2209800"/>
                  <a:gd name="connsiteX43" fmla="*/ 654627 w 1133475"/>
                  <a:gd name="connsiteY43" fmla="*/ 2171353 h 2209800"/>
                  <a:gd name="connsiteX44" fmla="*/ 704157 w 1133475"/>
                  <a:gd name="connsiteY44" fmla="*/ 2158971 h 2209800"/>
                  <a:gd name="connsiteX45" fmla="*/ 677487 w 1133475"/>
                  <a:gd name="connsiteY45" fmla="*/ 2114203 h 2209800"/>
                  <a:gd name="connsiteX46" fmla="*/ 601287 w 1133475"/>
                  <a:gd name="connsiteY46" fmla="*/ 1846551 h 2209800"/>
                  <a:gd name="connsiteX47" fmla="*/ 614622 w 1133475"/>
                  <a:gd name="connsiteY47" fmla="*/ 1631286 h 2209800"/>
                  <a:gd name="connsiteX48" fmla="*/ 626052 w 1133475"/>
                  <a:gd name="connsiteY48" fmla="*/ 1593186 h 2209800"/>
                  <a:gd name="connsiteX49" fmla="*/ 666057 w 1133475"/>
                  <a:gd name="connsiteY49" fmla="*/ 1549371 h 2209800"/>
                  <a:gd name="connsiteX50" fmla="*/ 634625 w 1133475"/>
                  <a:gd name="connsiteY50" fmla="*/ 1023591 h 2209800"/>
                  <a:gd name="connsiteX51" fmla="*/ 690822 w 1133475"/>
                  <a:gd name="connsiteY51" fmla="*/ 928341 h 2209800"/>
                  <a:gd name="connsiteX52" fmla="*/ 1009910 w 1133475"/>
                  <a:gd name="connsiteY52" fmla="*/ 814993 h 2209800"/>
                  <a:gd name="connsiteX53" fmla="*/ 1059440 w 1133475"/>
                  <a:gd name="connsiteY53" fmla="*/ 800706 h 2209800"/>
                  <a:gd name="connsiteX54" fmla="*/ 1115637 w 1133475"/>
                  <a:gd name="connsiteY54" fmla="*/ 780703 h 2209800"/>
                  <a:gd name="connsiteX55" fmla="*/ 1109922 w 1133475"/>
                  <a:gd name="connsiteY55" fmla="*/ 750223 h 2209800"/>
                  <a:gd name="connsiteX56" fmla="*/ 334587 w 1133475"/>
                  <a:gd name="connsiteY56" fmla="*/ 871191 h 2209800"/>
                  <a:gd name="connsiteX57" fmla="*/ 137420 w 1133475"/>
                  <a:gd name="connsiteY57" fmla="*/ 780703 h 2209800"/>
                  <a:gd name="connsiteX58" fmla="*/ 278390 w 1133475"/>
                  <a:gd name="connsiteY58" fmla="*/ 688311 h 2209800"/>
                  <a:gd name="connsiteX59" fmla="*/ 334587 w 1133475"/>
                  <a:gd name="connsiteY59" fmla="*/ 871191 h 220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133475" h="2209800">
                    <a:moveTo>
                      <a:pt x="1109922" y="750223"/>
                    </a:moveTo>
                    <a:cubicBezTo>
                      <a:pt x="1056582" y="753081"/>
                      <a:pt x="878465" y="754033"/>
                      <a:pt x="806075" y="754033"/>
                    </a:cubicBezTo>
                    <a:cubicBezTo>
                      <a:pt x="828935" y="805468"/>
                      <a:pt x="866082" y="773083"/>
                      <a:pt x="882275" y="799753"/>
                    </a:cubicBezTo>
                    <a:cubicBezTo>
                      <a:pt x="851795" y="838806"/>
                      <a:pt x="818457" y="826423"/>
                      <a:pt x="781310" y="832138"/>
                    </a:cubicBezTo>
                    <a:cubicBezTo>
                      <a:pt x="648912" y="852141"/>
                      <a:pt x="634625" y="866428"/>
                      <a:pt x="643197" y="733078"/>
                    </a:cubicBezTo>
                    <a:cubicBezTo>
                      <a:pt x="647960" y="650211"/>
                      <a:pt x="683202" y="548293"/>
                      <a:pt x="586047" y="523528"/>
                    </a:cubicBezTo>
                    <a:cubicBezTo>
                      <a:pt x="524135" y="507336"/>
                      <a:pt x="519372" y="474951"/>
                      <a:pt x="522230" y="442566"/>
                    </a:cubicBezTo>
                    <a:cubicBezTo>
                      <a:pt x="522230" y="442566"/>
                      <a:pt x="523182" y="442566"/>
                      <a:pt x="523182" y="442566"/>
                    </a:cubicBezTo>
                    <a:cubicBezTo>
                      <a:pt x="525087" y="429231"/>
                      <a:pt x="548900" y="413991"/>
                      <a:pt x="558425" y="395893"/>
                    </a:cubicBezTo>
                    <a:cubicBezTo>
                      <a:pt x="561282" y="392083"/>
                      <a:pt x="564140" y="387321"/>
                      <a:pt x="566997" y="383511"/>
                    </a:cubicBezTo>
                    <a:cubicBezTo>
                      <a:pt x="583190" y="362556"/>
                      <a:pt x="582237" y="340648"/>
                      <a:pt x="585095" y="318741"/>
                    </a:cubicBezTo>
                    <a:cubicBezTo>
                      <a:pt x="611765" y="214918"/>
                      <a:pt x="586047" y="144433"/>
                      <a:pt x="596525" y="54898"/>
                    </a:cubicBezTo>
                    <a:cubicBezTo>
                      <a:pt x="598430" y="40611"/>
                      <a:pt x="590810" y="32038"/>
                      <a:pt x="576522" y="26323"/>
                    </a:cubicBezTo>
                    <a:cubicBezTo>
                      <a:pt x="480320" y="-9872"/>
                      <a:pt x="454602" y="-24159"/>
                      <a:pt x="433647" y="87283"/>
                    </a:cubicBezTo>
                    <a:cubicBezTo>
                      <a:pt x="426980" y="120621"/>
                      <a:pt x="409835" y="143481"/>
                      <a:pt x="405072" y="176818"/>
                    </a:cubicBezTo>
                    <a:cubicBezTo>
                      <a:pt x="398405" y="232063"/>
                      <a:pt x="351732" y="280641"/>
                      <a:pt x="371735" y="336838"/>
                    </a:cubicBezTo>
                    <a:cubicBezTo>
                      <a:pt x="382212" y="367318"/>
                      <a:pt x="396500" y="417801"/>
                      <a:pt x="401262" y="420658"/>
                    </a:cubicBezTo>
                    <a:cubicBezTo>
                      <a:pt x="396500" y="448281"/>
                      <a:pt x="414597" y="471141"/>
                      <a:pt x="320300" y="492096"/>
                    </a:cubicBezTo>
                    <a:cubicBezTo>
                      <a:pt x="178377" y="524481"/>
                      <a:pt x="113607" y="646401"/>
                      <a:pt x="20262" y="750223"/>
                    </a:cubicBezTo>
                    <a:cubicBezTo>
                      <a:pt x="-6408" y="779751"/>
                      <a:pt x="-9265" y="807373"/>
                      <a:pt x="26930" y="830233"/>
                    </a:cubicBezTo>
                    <a:cubicBezTo>
                      <a:pt x="115512" y="886431"/>
                      <a:pt x="193617" y="900718"/>
                      <a:pt x="275532" y="939771"/>
                    </a:cubicBezTo>
                    <a:cubicBezTo>
                      <a:pt x="351732" y="975966"/>
                      <a:pt x="336492" y="955011"/>
                      <a:pt x="307917" y="1035021"/>
                    </a:cubicBezTo>
                    <a:cubicBezTo>
                      <a:pt x="293630" y="1075026"/>
                      <a:pt x="284105" y="1115031"/>
                      <a:pt x="280295" y="1157893"/>
                    </a:cubicBezTo>
                    <a:cubicBezTo>
                      <a:pt x="267912" y="1306483"/>
                      <a:pt x="265055" y="1427451"/>
                      <a:pt x="247910" y="1575088"/>
                    </a:cubicBezTo>
                    <a:cubicBezTo>
                      <a:pt x="248862" y="1575088"/>
                      <a:pt x="246005" y="1602711"/>
                      <a:pt x="246005" y="1602711"/>
                    </a:cubicBezTo>
                    <a:lnTo>
                      <a:pt x="271722" y="1602711"/>
                    </a:lnTo>
                    <a:cubicBezTo>
                      <a:pt x="269817" y="1688436"/>
                      <a:pt x="277437" y="1773208"/>
                      <a:pt x="275532" y="1858933"/>
                    </a:cubicBezTo>
                    <a:cubicBezTo>
                      <a:pt x="275532" y="1877983"/>
                      <a:pt x="271722" y="1900843"/>
                      <a:pt x="279342" y="1916083"/>
                    </a:cubicBezTo>
                    <a:cubicBezTo>
                      <a:pt x="308870" y="1973233"/>
                      <a:pt x="296487" y="2032288"/>
                      <a:pt x="289820" y="2094201"/>
                    </a:cubicBezTo>
                    <a:cubicBezTo>
                      <a:pt x="286010" y="2130396"/>
                      <a:pt x="294582" y="2167544"/>
                      <a:pt x="326967" y="2193261"/>
                    </a:cubicBezTo>
                    <a:cubicBezTo>
                      <a:pt x="362210" y="2204691"/>
                      <a:pt x="388880" y="2226599"/>
                      <a:pt x="423170" y="2189451"/>
                    </a:cubicBezTo>
                    <a:cubicBezTo>
                      <a:pt x="417455" y="2156113"/>
                      <a:pt x="403167" y="2122776"/>
                      <a:pt x="397452" y="2089438"/>
                    </a:cubicBezTo>
                    <a:cubicBezTo>
                      <a:pt x="388880" y="2058958"/>
                      <a:pt x="394595" y="1957041"/>
                      <a:pt x="403167" y="1921798"/>
                    </a:cubicBezTo>
                    <a:cubicBezTo>
                      <a:pt x="406025" y="1888461"/>
                      <a:pt x="397452" y="1820833"/>
                      <a:pt x="400310" y="1817023"/>
                    </a:cubicBezTo>
                    <a:cubicBezTo>
                      <a:pt x="390785" y="1734156"/>
                      <a:pt x="403167" y="1682721"/>
                      <a:pt x="421265" y="1603663"/>
                    </a:cubicBezTo>
                    <a:lnTo>
                      <a:pt x="470795" y="1603663"/>
                    </a:lnTo>
                    <a:cubicBezTo>
                      <a:pt x="471747" y="1605568"/>
                      <a:pt x="471747" y="1608426"/>
                      <a:pt x="472700" y="1610331"/>
                    </a:cubicBezTo>
                    <a:lnTo>
                      <a:pt x="471747" y="1608426"/>
                    </a:lnTo>
                    <a:cubicBezTo>
                      <a:pt x="491750" y="1692246"/>
                      <a:pt x="464127" y="1767493"/>
                      <a:pt x="473652" y="1851313"/>
                    </a:cubicBezTo>
                    <a:cubicBezTo>
                      <a:pt x="483177" y="1876078"/>
                      <a:pt x="455555" y="1903701"/>
                      <a:pt x="479367" y="1927513"/>
                    </a:cubicBezTo>
                    <a:cubicBezTo>
                      <a:pt x="494607" y="1965613"/>
                      <a:pt x="466032" y="2014191"/>
                      <a:pt x="482225" y="2052291"/>
                    </a:cubicBezTo>
                    <a:cubicBezTo>
                      <a:pt x="482225" y="2060863"/>
                      <a:pt x="482225" y="2078008"/>
                      <a:pt x="482225" y="2086581"/>
                    </a:cubicBezTo>
                    <a:cubicBezTo>
                      <a:pt x="483177" y="2125633"/>
                      <a:pt x="518420" y="2109441"/>
                      <a:pt x="533660" y="2124681"/>
                    </a:cubicBezTo>
                    <a:cubicBezTo>
                      <a:pt x="589857" y="2123728"/>
                      <a:pt x="596525" y="2176116"/>
                      <a:pt x="654627" y="2171353"/>
                    </a:cubicBezTo>
                    <a:cubicBezTo>
                      <a:pt x="671772" y="2169449"/>
                      <a:pt x="695585" y="2178021"/>
                      <a:pt x="704157" y="2158971"/>
                    </a:cubicBezTo>
                    <a:cubicBezTo>
                      <a:pt x="713682" y="2138016"/>
                      <a:pt x="691775" y="2123728"/>
                      <a:pt x="677487" y="2114203"/>
                    </a:cubicBezTo>
                    <a:cubicBezTo>
                      <a:pt x="562235" y="2034193"/>
                      <a:pt x="588905" y="1957993"/>
                      <a:pt x="601287" y="1846551"/>
                    </a:cubicBezTo>
                    <a:cubicBezTo>
                      <a:pt x="608907" y="1775113"/>
                      <a:pt x="611765" y="1703676"/>
                      <a:pt x="614622" y="1631286"/>
                    </a:cubicBezTo>
                    <a:cubicBezTo>
                      <a:pt x="615575" y="1618903"/>
                      <a:pt x="625100" y="1606521"/>
                      <a:pt x="626052" y="1593186"/>
                    </a:cubicBezTo>
                    <a:cubicBezTo>
                      <a:pt x="649865" y="1575088"/>
                      <a:pt x="666057" y="1576041"/>
                      <a:pt x="666057" y="1549371"/>
                    </a:cubicBezTo>
                    <a:cubicBezTo>
                      <a:pt x="666057" y="1383636"/>
                      <a:pt x="655580" y="1188373"/>
                      <a:pt x="634625" y="1023591"/>
                    </a:cubicBezTo>
                    <a:cubicBezTo>
                      <a:pt x="627005" y="965488"/>
                      <a:pt x="634625" y="938818"/>
                      <a:pt x="690822" y="928341"/>
                    </a:cubicBezTo>
                    <a:cubicBezTo>
                      <a:pt x="798455" y="906433"/>
                      <a:pt x="910850" y="865476"/>
                      <a:pt x="1009910" y="814993"/>
                    </a:cubicBezTo>
                    <a:cubicBezTo>
                      <a:pt x="1030865" y="816898"/>
                      <a:pt x="1046105" y="814993"/>
                      <a:pt x="1059440" y="800706"/>
                    </a:cubicBezTo>
                    <a:cubicBezTo>
                      <a:pt x="1093730" y="774036"/>
                      <a:pt x="1078490" y="791181"/>
                      <a:pt x="1115637" y="780703"/>
                    </a:cubicBezTo>
                    <a:cubicBezTo>
                      <a:pt x="1156595" y="759748"/>
                      <a:pt x="1137545" y="749271"/>
                      <a:pt x="1109922" y="750223"/>
                    </a:cubicBezTo>
                    <a:close/>
                    <a:moveTo>
                      <a:pt x="334587" y="871191"/>
                    </a:moveTo>
                    <a:cubicBezTo>
                      <a:pt x="313632" y="896908"/>
                      <a:pt x="173615" y="802611"/>
                      <a:pt x="137420" y="780703"/>
                    </a:cubicBezTo>
                    <a:cubicBezTo>
                      <a:pt x="178377" y="740698"/>
                      <a:pt x="237432" y="658783"/>
                      <a:pt x="278390" y="688311"/>
                    </a:cubicBezTo>
                    <a:cubicBezTo>
                      <a:pt x="307917" y="710218"/>
                      <a:pt x="364115" y="834996"/>
                      <a:pt x="334587" y="87119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29D5682-EF49-497F-BDD1-D4E2FFEBD265}"/>
                  </a:ext>
                </a:extLst>
              </p:cNvPr>
              <p:cNvSpPr/>
              <p:nvPr/>
            </p:nvSpPr>
            <p:spPr>
              <a:xfrm>
                <a:off x="872487" y="3756991"/>
                <a:ext cx="551393" cy="1537213"/>
              </a:xfrm>
              <a:custGeom>
                <a:avLst/>
                <a:gdLst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17443 w 536713"/>
                  <a:gd name="connsiteY4" fmla="*/ 99392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56835"/>
                  <a:gd name="connsiteY0" fmla="*/ 0 h 1530626"/>
                  <a:gd name="connsiteX1" fmla="*/ 159026 w 556835"/>
                  <a:gd name="connsiteY1" fmla="*/ 268357 h 1530626"/>
                  <a:gd name="connsiteX2" fmla="*/ 387626 w 556835"/>
                  <a:gd name="connsiteY2" fmla="*/ 268357 h 1530626"/>
                  <a:gd name="connsiteX3" fmla="*/ 367747 w 556835"/>
                  <a:gd name="connsiteY3" fmla="*/ 49696 h 1530626"/>
                  <a:gd name="connsiteX4" fmla="*/ 409180 w 556835"/>
                  <a:gd name="connsiteY4" fmla="*/ 77358 h 1530626"/>
                  <a:gd name="connsiteX5" fmla="*/ 450015 w 556835"/>
                  <a:gd name="connsiteY5" fmla="*/ 303323 h 1530626"/>
                  <a:gd name="connsiteX6" fmla="*/ 473246 w 556835"/>
                  <a:gd name="connsiteY6" fmla="*/ 473486 h 1530626"/>
                  <a:gd name="connsiteX7" fmla="*/ 536713 w 556835"/>
                  <a:gd name="connsiteY7" fmla="*/ 1530626 h 1530626"/>
                  <a:gd name="connsiteX8" fmla="*/ 79513 w 556835"/>
                  <a:gd name="connsiteY8" fmla="*/ 1520687 h 1530626"/>
                  <a:gd name="connsiteX9" fmla="*/ 139147 w 556835"/>
                  <a:gd name="connsiteY9" fmla="*/ 695739 h 1530626"/>
                  <a:gd name="connsiteX10" fmla="*/ 9939 w 556835"/>
                  <a:gd name="connsiteY10" fmla="*/ 636105 h 1530626"/>
                  <a:gd name="connsiteX11" fmla="*/ 0 w 556835"/>
                  <a:gd name="connsiteY11" fmla="*/ 606287 h 1530626"/>
                  <a:gd name="connsiteX12" fmla="*/ 109330 w 556835"/>
                  <a:gd name="connsiteY12" fmla="*/ 636105 h 1530626"/>
                  <a:gd name="connsiteX13" fmla="*/ 49695 w 556835"/>
                  <a:gd name="connsiteY13" fmla="*/ 318052 h 1530626"/>
                  <a:gd name="connsiteX14" fmla="*/ 39756 w 55683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3436"/>
                  <a:gd name="connsiteY0" fmla="*/ 0 h 1530626"/>
                  <a:gd name="connsiteX1" fmla="*/ 159026 w 553436"/>
                  <a:gd name="connsiteY1" fmla="*/ 268357 h 1530626"/>
                  <a:gd name="connsiteX2" fmla="*/ 387626 w 553436"/>
                  <a:gd name="connsiteY2" fmla="*/ 268357 h 1530626"/>
                  <a:gd name="connsiteX3" fmla="*/ 367747 w 553436"/>
                  <a:gd name="connsiteY3" fmla="*/ 49696 h 1530626"/>
                  <a:gd name="connsiteX4" fmla="*/ 409180 w 553436"/>
                  <a:gd name="connsiteY4" fmla="*/ 77358 h 1530626"/>
                  <a:gd name="connsiteX5" fmla="*/ 450015 w 553436"/>
                  <a:gd name="connsiteY5" fmla="*/ 303323 h 1530626"/>
                  <a:gd name="connsiteX6" fmla="*/ 440195 w 553436"/>
                  <a:gd name="connsiteY6" fmla="*/ 517553 h 1530626"/>
                  <a:gd name="connsiteX7" fmla="*/ 536713 w 553436"/>
                  <a:gd name="connsiteY7" fmla="*/ 1530626 h 1530626"/>
                  <a:gd name="connsiteX8" fmla="*/ 79513 w 553436"/>
                  <a:gd name="connsiteY8" fmla="*/ 1520687 h 1530626"/>
                  <a:gd name="connsiteX9" fmla="*/ 139147 w 553436"/>
                  <a:gd name="connsiteY9" fmla="*/ 695739 h 1530626"/>
                  <a:gd name="connsiteX10" fmla="*/ 9939 w 553436"/>
                  <a:gd name="connsiteY10" fmla="*/ 636105 h 1530626"/>
                  <a:gd name="connsiteX11" fmla="*/ 0 w 553436"/>
                  <a:gd name="connsiteY11" fmla="*/ 606287 h 1530626"/>
                  <a:gd name="connsiteX12" fmla="*/ 109330 w 553436"/>
                  <a:gd name="connsiteY12" fmla="*/ 636105 h 1530626"/>
                  <a:gd name="connsiteX13" fmla="*/ 49695 w 553436"/>
                  <a:gd name="connsiteY13" fmla="*/ 318052 h 1530626"/>
                  <a:gd name="connsiteX14" fmla="*/ 39756 w 553436"/>
                  <a:gd name="connsiteY14" fmla="*/ 0 h 1530626"/>
                  <a:gd name="connsiteX0" fmla="*/ 39756 w 551130"/>
                  <a:gd name="connsiteY0" fmla="*/ 0 h 1530626"/>
                  <a:gd name="connsiteX1" fmla="*/ 159026 w 551130"/>
                  <a:gd name="connsiteY1" fmla="*/ 268357 h 1530626"/>
                  <a:gd name="connsiteX2" fmla="*/ 387626 w 551130"/>
                  <a:gd name="connsiteY2" fmla="*/ 268357 h 1530626"/>
                  <a:gd name="connsiteX3" fmla="*/ 367747 w 551130"/>
                  <a:gd name="connsiteY3" fmla="*/ 49696 h 1530626"/>
                  <a:gd name="connsiteX4" fmla="*/ 409180 w 551130"/>
                  <a:gd name="connsiteY4" fmla="*/ 77358 h 1530626"/>
                  <a:gd name="connsiteX5" fmla="*/ 450015 w 551130"/>
                  <a:gd name="connsiteY5" fmla="*/ 303323 h 1530626"/>
                  <a:gd name="connsiteX6" fmla="*/ 440195 w 551130"/>
                  <a:gd name="connsiteY6" fmla="*/ 517553 h 1530626"/>
                  <a:gd name="connsiteX7" fmla="*/ 536713 w 551130"/>
                  <a:gd name="connsiteY7" fmla="*/ 1530626 h 1530626"/>
                  <a:gd name="connsiteX8" fmla="*/ 79513 w 551130"/>
                  <a:gd name="connsiteY8" fmla="*/ 1520687 h 1530626"/>
                  <a:gd name="connsiteX9" fmla="*/ 139147 w 551130"/>
                  <a:gd name="connsiteY9" fmla="*/ 695739 h 1530626"/>
                  <a:gd name="connsiteX10" fmla="*/ 9939 w 551130"/>
                  <a:gd name="connsiteY10" fmla="*/ 636105 h 1530626"/>
                  <a:gd name="connsiteX11" fmla="*/ 0 w 551130"/>
                  <a:gd name="connsiteY11" fmla="*/ 606287 h 1530626"/>
                  <a:gd name="connsiteX12" fmla="*/ 109330 w 551130"/>
                  <a:gd name="connsiteY12" fmla="*/ 636105 h 1530626"/>
                  <a:gd name="connsiteX13" fmla="*/ 49695 w 551130"/>
                  <a:gd name="connsiteY13" fmla="*/ 318052 h 1530626"/>
                  <a:gd name="connsiteX14" fmla="*/ 39756 w 551130"/>
                  <a:gd name="connsiteY14" fmla="*/ 0 h 1530626"/>
                  <a:gd name="connsiteX0" fmla="*/ 39756 w 552204"/>
                  <a:gd name="connsiteY0" fmla="*/ 0 h 1530626"/>
                  <a:gd name="connsiteX1" fmla="*/ 159026 w 552204"/>
                  <a:gd name="connsiteY1" fmla="*/ 268357 h 1530626"/>
                  <a:gd name="connsiteX2" fmla="*/ 387626 w 552204"/>
                  <a:gd name="connsiteY2" fmla="*/ 268357 h 1530626"/>
                  <a:gd name="connsiteX3" fmla="*/ 367747 w 552204"/>
                  <a:gd name="connsiteY3" fmla="*/ 49696 h 1530626"/>
                  <a:gd name="connsiteX4" fmla="*/ 409180 w 552204"/>
                  <a:gd name="connsiteY4" fmla="*/ 77358 h 1530626"/>
                  <a:gd name="connsiteX5" fmla="*/ 450015 w 552204"/>
                  <a:gd name="connsiteY5" fmla="*/ 303323 h 1530626"/>
                  <a:gd name="connsiteX6" fmla="*/ 440195 w 552204"/>
                  <a:gd name="connsiteY6" fmla="*/ 517553 h 1530626"/>
                  <a:gd name="connsiteX7" fmla="*/ 536713 w 552204"/>
                  <a:gd name="connsiteY7" fmla="*/ 1530626 h 1530626"/>
                  <a:gd name="connsiteX8" fmla="*/ 79513 w 552204"/>
                  <a:gd name="connsiteY8" fmla="*/ 1520687 h 1530626"/>
                  <a:gd name="connsiteX9" fmla="*/ 139147 w 552204"/>
                  <a:gd name="connsiteY9" fmla="*/ 695739 h 1530626"/>
                  <a:gd name="connsiteX10" fmla="*/ 9939 w 552204"/>
                  <a:gd name="connsiteY10" fmla="*/ 636105 h 1530626"/>
                  <a:gd name="connsiteX11" fmla="*/ 0 w 552204"/>
                  <a:gd name="connsiteY11" fmla="*/ 606287 h 1530626"/>
                  <a:gd name="connsiteX12" fmla="*/ 109330 w 552204"/>
                  <a:gd name="connsiteY12" fmla="*/ 636105 h 1530626"/>
                  <a:gd name="connsiteX13" fmla="*/ 49695 w 552204"/>
                  <a:gd name="connsiteY13" fmla="*/ 318052 h 1530626"/>
                  <a:gd name="connsiteX14" fmla="*/ 39756 w 552204"/>
                  <a:gd name="connsiteY14" fmla="*/ 0 h 1530626"/>
                  <a:gd name="connsiteX0" fmla="*/ 39756 w 538253"/>
                  <a:gd name="connsiteY0" fmla="*/ 0 h 1530626"/>
                  <a:gd name="connsiteX1" fmla="*/ 159026 w 538253"/>
                  <a:gd name="connsiteY1" fmla="*/ 268357 h 1530626"/>
                  <a:gd name="connsiteX2" fmla="*/ 387626 w 538253"/>
                  <a:gd name="connsiteY2" fmla="*/ 268357 h 1530626"/>
                  <a:gd name="connsiteX3" fmla="*/ 367747 w 538253"/>
                  <a:gd name="connsiteY3" fmla="*/ 49696 h 1530626"/>
                  <a:gd name="connsiteX4" fmla="*/ 409180 w 538253"/>
                  <a:gd name="connsiteY4" fmla="*/ 77358 h 1530626"/>
                  <a:gd name="connsiteX5" fmla="*/ 450015 w 538253"/>
                  <a:gd name="connsiteY5" fmla="*/ 303323 h 1530626"/>
                  <a:gd name="connsiteX6" fmla="*/ 440195 w 538253"/>
                  <a:gd name="connsiteY6" fmla="*/ 517553 h 1530626"/>
                  <a:gd name="connsiteX7" fmla="*/ 536713 w 538253"/>
                  <a:gd name="connsiteY7" fmla="*/ 1530626 h 1530626"/>
                  <a:gd name="connsiteX8" fmla="*/ 79513 w 538253"/>
                  <a:gd name="connsiteY8" fmla="*/ 1520687 h 1530626"/>
                  <a:gd name="connsiteX9" fmla="*/ 139147 w 538253"/>
                  <a:gd name="connsiteY9" fmla="*/ 695739 h 1530626"/>
                  <a:gd name="connsiteX10" fmla="*/ 9939 w 538253"/>
                  <a:gd name="connsiteY10" fmla="*/ 636105 h 1530626"/>
                  <a:gd name="connsiteX11" fmla="*/ 0 w 538253"/>
                  <a:gd name="connsiteY11" fmla="*/ 606287 h 1530626"/>
                  <a:gd name="connsiteX12" fmla="*/ 109330 w 538253"/>
                  <a:gd name="connsiteY12" fmla="*/ 636105 h 1530626"/>
                  <a:gd name="connsiteX13" fmla="*/ 49695 w 538253"/>
                  <a:gd name="connsiteY13" fmla="*/ 318052 h 1530626"/>
                  <a:gd name="connsiteX14" fmla="*/ 39756 w 538253"/>
                  <a:gd name="connsiteY14" fmla="*/ 0 h 1530626"/>
                  <a:gd name="connsiteX0" fmla="*/ 39756 w 538401"/>
                  <a:gd name="connsiteY0" fmla="*/ 0 h 1530626"/>
                  <a:gd name="connsiteX1" fmla="*/ 159026 w 538401"/>
                  <a:gd name="connsiteY1" fmla="*/ 268357 h 1530626"/>
                  <a:gd name="connsiteX2" fmla="*/ 387626 w 538401"/>
                  <a:gd name="connsiteY2" fmla="*/ 268357 h 1530626"/>
                  <a:gd name="connsiteX3" fmla="*/ 367747 w 538401"/>
                  <a:gd name="connsiteY3" fmla="*/ 49696 h 1530626"/>
                  <a:gd name="connsiteX4" fmla="*/ 409180 w 538401"/>
                  <a:gd name="connsiteY4" fmla="*/ 77358 h 1530626"/>
                  <a:gd name="connsiteX5" fmla="*/ 450015 w 538401"/>
                  <a:gd name="connsiteY5" fmla="*/ 303323 h 1530626"/>
                  <a:gd name="connsiteX6" fmla="*/ 451211 w 538401"/>
                  <a:gd name="connsiteY6" fmla="*/ 611197 h 1530626"/>
                  <a:gd name="connsiteX7" fmla="*/ 536713 w 538401"/>
                  <a:gd name="connsiteY7" fmla="*/ 1530626 h 1530626"/>
                  <a:gd name="connsiteX8" fmla="*/ 79513 w 538401"/>
                  <a:gd name="connsiteY8" fmla="*/ 1520687 h 1530626"/>
                  <a:gd name="connsiteX9" fmla="*/ 139147 w 538401"/>
                  <a:gd name="connsiteY9" fmla="*/ 695739 h 1530626"/>
                  <a:gd name="connsiteX10" fmla="*/ 9939 w 538401"/>
                  <a:gd name="connsiteY10" fmla="*/ 636105 h 1530626"/>
                  <a:gd name="connsiteX11" fmla="*/ 0 w 538401"/>
                  <a:gd name="connsiteY11" fmla="*/ 606287 h 1530626"/>
                  <a:gd name="connsiteX12" fmla="*/ 109330 w 538401"/>
                  <a:gd name="connsiteY12" fmla="*/ 636105 h 1530626"/>
                  <a:gd name="connsiteX13" fmla="*/ 49695 w 538401"/>
                  <a:gd name="connsiteY13" fmla="*/ 318052 h 1530626"/>
                  <a:gd name="connsiteX14" fmla="*/ 39756 w 538401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39756 w 539298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43588 w 539298"/>
                  <a:gd name="connsiteY14" fmla="*/ 126455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23101 w 539298"/>
                  <a:gd name="connsiteY12" fmla="*/ 649876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4248 w 533790"/>
                  <a:gd name="connsiteY0" fmla="*/ 0 h 1530626"/>
                  <a:gd name="connsiteX1" fmla="*/ 153518 w 533790"/>
                  <a:gd name="connsiteY1" fmla="*/ 268357 h 1530626"/>
                  <a:gd name="connsiteX2" fmla="*/ 401397 w 533790"/>
                  <a:gd name="connsiteY2" fmla="*/ 268357 h 1530626"/>
                  <a:gd name="connsiteX3" fmla="*/ 362239 w 533790"/>
                  <a:gd name="connsiteY3" fmla="*/ 49696 h 1530626"/>
                  <a:gd name="connsiteX4" fmla="*/ 403672 w 533790"/>
                  <a:gd name="connsiteY4" fmla="*/ 77358 h 1530626"/>
                  <a:gd name="connsiteX5" fmla="*/ 444507 w 533790"/>
                  <a:gd name="connsiteY5" fmla="*/ 303323 h 1530626"/>
                  <a:gd name="connsiteX6" fmla="*/ 445703 w 533790"/>
                  <a:gd name="connsiteY6" fmla="*/ 611197 h 1530626"/>
                  <a:gd name="connsiteX7" fmla="*/ 531205 w 533790"/>
                  <a:gd name="connsiteY7" fmla="*/ 1530626 h 1530626"/>
                  <a:gd name="connsiteX8" fmla="*/ 74005 w 533790"/>
                  <a:gd name="connsiteY8" fmla="*/ 1520687 h 1530626"/>
                  <a:gd name="connsiteX9" fmla="*/ 133639 w 533790"/>
                  <a:gd name="connsiteY9" fmla="*/ 695739 h 1530626"/>
                  <a:gd name="connsiteX10" fmla="*/ 4431 w 533790"/>
                  <a:gd name="connsiteY10" fmla="*/ 636105 h 1530626"/>
                  <a:gd name="connsiteX11" fmla="*/ 0 w 533790"/>
                  <a:gd name="connsiteY11" fmla="*/ 683405 h 1530626"/>
                  <a:gd name="connsiteX12" fmla="*/ 117593 w 533790"/>
                  <a:gd name="connsiteY12" fmla="*/ 649876 h 1530626"/>
                  <a:gd name="connsiteX13" fmla="*/ 118551 w 533790"/>
                  <a:gd name="connsiteY13" fmla="*/ 279493 h 1530626"/>
                  <a:gd name="connsiteX14" fmla="*/ 7784 w 533790"/>
                  <a:gd name="connsiteY14" fmla="*/ 16286 h 1530626"/>
                  <a:gd name="connsiteX15" fmla="*/ 34248 w 53379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9340 w 543130"/>
                  <a:gd name="connsiteY11" fmla="*/ 683405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6586 w 543130"/>
                  <a:gd name="connsiteY11" fmla="*/ 661371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51242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82596 w 551393"/>
                  <a:gd name="connsiteY3" fmla="*/ 66221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7213"/>
                  <a:gd name="connsiteX1" fmla="*/ 171121 w 551393"/>
                  <a:gd name="connsiteY1" fmla="*/ 268357 h 1537213"/>
                  <a:gd name="connsiteX2" fmla="*/ 419000 w 551393"/>
                  <a:gd name="connsiteY2" fmla="*/ 268357 h 1537213"/>
                  <a:gd name="connsiteX3" fmla="*/ 382596 w 551393"/>
                  <a:gd name="connsiteY3" fmla="*/ 66221 h 1537213"/>
                  <a:gd name="connsiteX4" fmla="*/ 421275 w 551393"/>
                  <a:gd name="connsiteY4" fmla="*/ 77358 h 1537213"/>
                  <a:gd name="connsiteX5" fmla="*/ 462110 w 551393"/>
                  <a:gd name="connsiteY5" fmla="*/ 303323 h 1537213"/>
                  <a:gd name="connsiteX6" fmla="*/ 463306 w 551393"/>
                  <a:gd name="connsiteY6" fmla="*/ 611197 h 1537213"/>
                  <a:gd name="connsiteX7" fmla="*/ 548808 w 551393"/>
                  <a:gd name="connsiteY7" fmla="*/ 1530626 h 1537213"/>
                  <a:gd name="connsiteX8" fmla="*/ 64066 w 551393"/>
                  <a:gd name="connsiteY8" fmla="*/ 1537213 h 1537213"/>
                  <a:gd name="connsiteX9" fmla="*/ 134717 w 551393"/>
                  <a:gd name="connsiteY9" fmla="*/ 695739 h 1537213"/>
                  <a:gd name="connsiteX10" fmla="*/ 0 w 551393"/>
                  <a:gd name="connsiteY10" fmla="*/ 696698 h 1537213"/>
                  <a:gd name="connsiteX11" fmla="*/ 14849 w 551393"/>
                  <a:gd name="connsiteY11" fmla="*/ 661371 h 1537213"/>
                  <a:gd name="connsiteX12" fmla="*/ 135196 w 551393"/>
                  <a:gd name="connsiteY12" fmla="*/ 649876 h 1537213"/>
                  <a:gd name="connsiteX13" fmla="*/ 136154 w 551393"/>
                  <a:gd name="connsiteY13" fmla="*/ 279493 h 1537213"/>
                  <a:gd name="connsiteX14" fmla="*/ 25387 w 551393"/>
                  <a:gd name="connsiteY14" fmla="*/ 16286 h 1537213"/>
                  <a:gd name="connsiteX15" fmla="*/ 51851 w 551393"/>
                  <a:gd name="connsiteY15" fmla="*/ 0 h 153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1393" h="1537213">
                    <a:moveTo>
                      <a:pt x="51851" y="0"/>
                    </a:moveTo>
                    <a:lnTo>
                      <a:pt x="171121" y="268357"/>
                    </a:lnTo>
                    <a:lnTo>
                      <a:pt x="419000" y="268357"/>
                    </a:lnTo>
                    <a:lnTo>
                      <a:pt x="382596" y="66221"/>
                    </a:lnTo>
                    <a:lnTo>
                      <a:pt x="421275" y="77358"/>
                    </a:lnTo>
                    <a:lnTo>
                      <a:pt x="462110" y="303323"/>
                    </a:lnTo>
                    <a:cubicBezTo>
                      <a:pt x="472788" y="369344"/>
                      <a:pt x="473644" y="522324"/>
                      <a:pt x="463306" y="611197"/>
                    </a:cubicBezTo>
                    <a:cubicBezTo>
                      <a:pt x="502543" y="961722"/>
                      <a:pt x="564854" y="1265204"/>
                      <a:pt x="548808" y="1530626"/>
                    </a:cubicBezTo>
                    <a:lnTo>
                      <a:pt x="64066" y="1537213"/>
                    </a:lnTo>
                    <a:lnTo>
                      <a:pt x="134717" y="695739"/>
                    </a:lnTo>
                    <a:lnTo>
                      <a:pt x="0" y="696698"/>
                    </a:lnTo>
                    <a:lnTo>
                      <a:pt x="14849" y="661371"/>
                    </a:lnTo>
                    <a:lnTo>
                      <a:pt x="135196" y="649876"/>
                    </a:lnTo>
                    <a:cubicBezTo>
                      <a:pt x="135515" y="526415"/>
                      <a:pt x="135835" y="402954"/>
                      <a:pt x="136154" y="279493"/>
                    </a:cubicBezTo>
                    <a:lnTo>
                      <a:pt x="25387" y="16286"/>
                    </a:lnTo>
                    <a:lnTo>
                      <a:pt x="5185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6D5786-7D08-4DB1-992A-602F927BBAD6}"/>
                </a:ext>
              </a:extLst>
            </p:cNvPr>
            <p:cNvSpPr/>
            <p:nvPr/>
          </p:nvSpPr>
          <p:spPr>
            <a:xfrm>
              <a:off x="1666217" y="3867149"/>
              <a:ext cx="521429" cy="319685"/>
            </a:xfrm>
            <a:custGeom>
              <a:avLst/>
              <a:gdLst>
                <a:gd name="connsiteX0" fmla="*/ 266379 w 551393"/>
                <a:gd name="connsiteY0" fmla="*/ 0 h 338056"/>
                <a:gd name="connsiteX1" fmla="*/ 285013 w 551393"/>
                <a:gd name="connsiteY1" fmla="*/ 0 h 338056"/>
                <a:gd name="connsiteX2" fmla="*/ 303894 w 551393"/>
                <a:gd name="connsiteY2" fmla="*/ 18881 h 338056"/>
                <a:gd name="connsiteX3" fmla="*/ 303894 w 551393"/>
                <a:gd name="connsiteY3" fmla="*/ 45787 h 338056"/>
                <a:gd name="connsiteX4" fmla="*/ 331259 w 551393"/>
                <a:gd name="connsiteY4" fmla="*/ 48545 h 338056"/>
                <a:gd name="connsiteX5" fmla="*/ 551393 w 551393"/>
                <a:gd name="connsiteY5" fmla="*/ 318641 h 338056"/>
                <a:gd name="connsiteX6" fmla="*/ 549436 w 551393"/>
                <a:gd name="connsiteY6" fmla="*/ 338056 h 338056"/>
                <a:gd name="connsiteX7" fmla="*/ 1957 w 551393"/>
                <a:gd name="connsiteY7" fmla="*/ 338056 h 338056"/>
                <a:gd name="connsiteX8" fmla="*/ 0 w 551393"/>
                <a:gd name="connsiteY8" fmla="*/ 318641 h 338056"/>
                <a:gd name="connsiteX9" fmla="*/ 220134 w 551393"/>
                <a:gd name="connsiteY9" fmla="*/ 48545 h 338056"/>
                <a:gd name="connsiteX10" fmla="*/ 247498 w 551393"/>
                <a:gd name="connsiteY10" fmla="*/ 45787 h 338056"/>
                <a:gd name="connsiteX11" fmla="*/ 247498 w 551393"/>
                <a:gd name="connsiteY11" fmla="*/ 18881 h 338056"/>
                <a:gd name="connsiteX12" fmla="*/ 266379 w 551393"/>
                <a:gd name="connsiteY12" fmla="*/ 0 h 33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1393" h="338056">
                  <a:moveTo>
                    <a:pt x="266379" y="0"/>
                  </a:moveTo>
                  <a:lnTo>
                    <a:pt x="285013" y="0"/>
                  </a:lnTo>
                  <a:cubicBezTo>
                    <a:pt x="295441" y="0"/>
                    <a:pt x="303894" y="8453"/>
                    <a:pt x="303894" y="18881"/>
                  </a:cubicBezTo>
                  <a:lnTo>
                    <a:pt x="303894" y="45787"/>
                  </a:lnTo>
                  <a:lnTo>
                    <a:pt x="331259" y="48545"/>
                  </a:lnTo>
                  <a:cubicBezTo>
                    <a:pt x="456889" y="74253"/>
                    <a:pt x="551393" y="185410"/>
                    <a:pt x="551393" y="318641"/>
                  </a:cubicBezTo>
                  <a:lnTo>
                    <a:pt x="549436" y="338056"/>
                  </a:lnTo>
                  <a:lnTo>
                    <a:pt x="1957" y="338056"/>
                  </a:lnTo>
                  <a:lnTo>
                    <a:pt x="0" y="318641"/>
                  </a:lnTo>
                  <a:cubicBezTo>
                    <a:pt x="0" y="185410"/>
                    <a:pt x="94504" y="74253"/>
                    <a:pt x="220134" y="48545"/>
                  </a:cubicBezTo>
                  <a:lnTo>
                    <a:pt x="247498" y="45787"/>
                  </a:lnTo>
                  <a:lnTo>
                    <a:pt x="247498" y="18881"/>
                  </a:lnTo>
                  <a:cubicBezTo>
                    <a:pt x="247498" y="8453"/>
                    <a:pt x="255951" y="0"/>
                    <a:pt x="266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718246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8986" y="340046"/>
            <a:ext cx="875774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Freeform 6"/>
          <p:cNvSpPr/>
          <p:nvPr userDrawn="1"/>
        </p:nvSpPr>
        <p:spPr>
          <a:xfrm rot="2219054" flipH="1">
            <a:off x="11102187" y="3960948"/>
            <a:ext cx="1907339" cy="2985185"/>
          </a:xfrm>
          <a:custGeom>
            <a:avLst/>
            <a:gdLst>
              <a:gd name="connsiteX0" fmla="*/ 1907339 w 1907339"/>
              <a:gd name="connsiteY0" fmla="*/ 0 h 2985185"/>
              <a:gd name="connsiteX1" fmla="*/ 1095070 w 1907339"/>
              <a:gd name="connsiteY1" fmla="*/ 1078535 h 2985185"/>
              <a:gd name="connsiteX2" fmla="*/ 1095070 w 1907339"/>
              <a:gd name="connsiteY2" fmla="*/ 2166787 h 2985185"/>
              <a:gd name="connsiteX3" fmla="*/ 275483 w 1907339"/>
              <a:gd name="connsiteY3" fmla="*/ 2166787 h 2985185"/>
              <a:gd name="connsiteX4" fmla="*/ 0 w 1907339"/>
              <a:gd name="connsiteY4" fmla="*/ 2532574 h 2985185"/>
              <a:gd name="connsiteX5" fmla="*/ 600980 w 1907339"/>
              <a:gd name="connsiteY5" fmla="*/ 2985185 h 2985185"/>
              <a:gd name="connsiteX6" fmla="*/ 1907339 w 1907339"/>
              <a:gd name="connsiteY6" fmla="*/ 2985185 h 298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39" h="2985185">
                <a:moveTo>
                  <a:pt x="1907339" y="0"/>
                </a:moveTo>
                <a:lnTo>
                  <a:pt x="1095070" y="1078535"/>
                </a:lnTo>
                <a:lnTo>
                  <a:pt x="1095070" y="2166787"/>
                </a:lnTo>
                <a:lnTo>
                  <a:pt x="275483" y="2166787"/>
                </a:lnTo>
                <a:lnTo>
                  <a:pt x="0" y="2532574"/>
                </a:lnTo>
                <a:lnTo>
                  <a:pt x="600980" y="2985185"/>
                </a:lnTo>
                <a:lnTo>
                  <a:pt x="1907339" y="2985185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7814050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4807046C-F888-4A36-A40A-256FAD5D0C4E}"/>
              </a:ext>
            </a:extLst>
          </p:cNvPr>
          <p:cNvSpPr/>
          <p:nvPr userDrawn="1"/>
        </p:nvSpPr>
        <p:spPr>
          <a:xfrm>
            <a:off x="356152" y="556591"/>
            <a:ext cx="11479696" cy="6042992"/>
          </a:xfrm>
          <a:prstGeom prst="frame">
            <a:avLst>
              <a:gd name="adj1" fmla="val 5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6396103F-7E16-4445-B7A5-DADC79F7C85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30" y="3170583"/>
            <a:ext cx="10895743" cy="31308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34824807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30" y="339510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F6D272-925E-407D-96CF-EB9C0739DD30}"/>
              </a:ext>
            </a:extLst>
          </p:cNvPr>
          <p:cNvSpPr/>
          <p:nvPr userDrawn="1"/>
        </p:nvSpPr>
        <p:spPr>
          <a:xfrm rot="5400000">
            <a:off x="-353868" y="357300"/>
            <a:ext cx="2171699" cy="1457105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CC2A8B0-31DB-4765-943B-144A953BD880}"/>
              </a:ext>
            </a:extLst>
          </p:cNvPr>
          <p:cNvSpPr/>
          <p:nvPr userDrawn="1"/>
        </p:nvSpPr>
        <p:spPr>
          <a:xfrm flipH="1">
            <a:off x="10564163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66EA60D-62EA-4EE0-8652-5E35AC4C0DB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C7BA1A4-7F4C-4B04-8DFB-D4E956FBD96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9E02C63-CB1D-46CF-8743-5F1953C83E6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08D7C1-CC64-4FD2-A175-F53215BC6D1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0743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4580BA-A141-45EB-BB5F-4124A9D058B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19392" y="520329"/>
            <a:ext cx="4860000" cy="3853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888E08B-FE50-4AA0-BF7F-50D3BE4DE326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12608" y="520329"/>
            <a:ext cx="5760000" cy="22194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725DE1D-A9D6-4B81-A609-286A0D627A4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712171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70B75CF-6CA1-458E-A3D7-E864812E75DB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680391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A18C9B-0950-40B6-837A-7B8359FFF418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648608" y="2861171"/>
            <a:ext cx="1824000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B6AE5291-EEE6-473F-8A81-393200D11C79}"/>
              </a:ext>
            </a:extLst>
          </p:cNvPr>
          <p:cNvCxnSpPr>
            <a:cxnSpLocks/>
          </p:cNvCxnSpPr>
          <p:nvPr userDrawn="1"/>
        </p:nvCxnSpPr>
        <p:spPr>
          <a:xfrm>
            <a:off x="719392" y="4561695"/>
            <a:ext cx="107532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065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ED91646-03BE-4B75-B6A7-FB02FEA0070A}"/>
              </a:ext>
            </a:extLst>
          </p:cNvPr>
          <p:cNvGrpSpPr/>
          <p:nvPr userDrawn="1"/>
        </p:nvGrpSpPr>
        <p:grpSpPr>
          <a:xfrm>
            <a:off x="3940547" y="2132436"/>
            <a:ext cx="1947507" cy="3634875"/>
            <a:chOff x="3501573" y="3178068"/>
            <a:chExt cx="1340594" cy="27378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43D16CE-6693-4FFE-B2A9-BE9A6FD33A73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F6D0F55-5EA3-44A8-8443-A4257130D05B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B6A86F1-BC93-4D9E-9324-A5DC22219D8B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03B2E7-5CDB-4E2E-8A1B-A52DA10C3BFD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BFA53D-ADA1-4879-8108-8EAC699630F9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3625529-809A-4E82-9AD6-3802244B982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0B439A1-5A0B-47B8-AF90-5B69E091FD96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4D034F8-828B-42B1-921A-3B772EE70C9D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1E9ABE2-2ED8-4EE5-8E7D-874DC5631879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D2DA84C-3753-4174-BE4D-B7408749241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3F0D115-7D01-4D0B-93C1-3EB6B4A92690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A6E992-2B01-4ABB-841D-CAC46B8BC58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F194D5-DEEF-4183-9ACF-BC173239484A}"/>
              </a:ext>
            </a:extLst>
          </p:cNvPr>
          <p:cNvGrpSpPr/>
          <p:nvPr userDrawn="1"/>
        </p:nvGrpSpPr>
        <p:grpSpPr>
          <a:xfrm>
            <a:off x="6292365" y="2132436"/>
            <a:ext cx="1947507" cy="3634875"/>
            <a:chOff x="3501573" y="3178068"/>
            <a:chExt cx="1340594" cy="273784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F5D8B01-15CE-48B9-8093-0A4145AC50A5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9E75995-6352-4003-BC0D-704760D1AB50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FB5AFF-89D8-434A-B578-09A2320F399E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7054C2-DCBE-4357-9235-30B7A6FC4F4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8585CEC-662B-40E9-955A-A63868F509BE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80AFF6-161A-4DD2-A9CA-73EAAE7B8E64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ECF6224-BD3C-4C1D-8653-1A4D5B918F0F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C09E7A77-8CD9-47CA-B042-2BF34A3B3E40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7818CDE-1740-49C5-8091-A6D4063AD365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1D557AB-8325-4C72-9518-E921BC1FF0F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6BAD212-897D-4A0A-BB4F-3FBC03A6989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FF51E3-322C-49AC-A450-773141E38ACF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52105" y="2689413"/>
            <a:ext cx="1594211" cy="260577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1" name="그림 개체 틀 2">
            <a:extLst>
              <a:ext uri="{FF2B5EF4-FFF2-40B4-BE49-F238E27FC236}">
                <a16:creationId xmlns:a16="http://schemas.microsoft.com/office/drawing/2014/main" id="{70A66322-D504-4C12-865B-47888468E6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98772" y="2689413"/>
            <a:ext cx="1594211" cy="260577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DFB91F8-C86C-4585-8E32-D8EF9E685F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387" y="288234"/>
            <a:ext cx="1112662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AC3A074-4847-4B2D-9560-6EA1E566FA94}"/>
              </a:ext>
            </a:extLst>
          </p:cNvPr>
          <p:cNvGrpSpPr/>
          <p:nvPr userDrawn="1"/>
        </p:nvGrpSpPr>
        <p:grpSpPr>
          <a:xfrm flipH="1" flipV="1">
            <a:off x="601315" y="1063756"/>
            <a:ext cx="11001408" cy="181040"/>
            <a:chOff x="3094607" y="3310420"/>
            <a:chExt cx="7925673" cy="230341"/>
          </a:xfrm>
          <a:solidFill>
            <a:schemeClr val="accent3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D0A89A3-FE3C-4816-8631-F2BD88CD605F}"/>
                </a:ext>
              </a:extLst>
            </p:cNvPr>
            <p:cNvSpPr/>
            <p:nvPr/>
          </p:nvSpPr>
          <p:spPr>
            <a:xfrm>
              <a:off x="3094607" y="3378200"/>
              <a:ext cx="6455801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7F500C1-6A6A-41A0-95BC-89ECDF8EDD5C}"/>
                </a:ext>
              </a:extLst>
            </p:cNvPr>
            <p:cNvSpPr/>
            <p:nvPr/>
          </p:nvSpPr>
          <p:spPr>
            <a:xfrm>
              <a:off x="8459960" y="3310420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55600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BEE7B6C-5524-4375-B9A4-E13CF7FE66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27505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7381" y="1508787"/>
            <a:ext cx="11329259" cy="61419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6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541173" y="2411015"/>
            <a:ext cx="11329259" cy="3994316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25170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F6C76-4896-44F3-8F21-E414DEA2924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11758" y="1162879"/>
            <a:ext cx="6957391" cy="45322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09027E4-0A48-4082-B747-AF6AEEE011AD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 rot="20585984">
            <a:off x="2623727" y="3877631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483AAD0-6658-4488-BD32-66C851CCFB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 rot="1034171">
            <a:off x="10052759" y="93552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6810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709633-A92F-4ED9-99D1-042A99AAC6A5}"/>
              </a:ext>
            </a:extLst>
          </p:cNvPr>
          <p:cNvSpPr/>
          <p:nvPr userDrawn="1"/>
        </p:nvSpPr>
        <p:spPr>
          <a:xfrm>
            <a:off x="0" y="1581151"/>
            <a:ext cx="12192000" cy="4067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0CBBFA-C5B7-4809-BA42-28256F92DD9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7328" y="599614"/>
            <a:ext cx="4477497" cy="5658775"/>
          </a:xfrm>
          <a:custGeom>
            <a:avLst/>
            <a:gdLst>
              <a:gd name="connsiteX0" fmla="*/ 747136 w 4477497"/>
              <a:gd name="connsiteY0" fmla="*/ 4498539 h 5658774"/>
              <a:gd name="connsiteX1" fmla="*/ 546550 w 4477497"/>
              <a:gd name="connsiteY1" fmla="*/ 4845965 h 5658774"/>
              <a:gd name="connsiteX2" fmla="*/ 587761 w 4477497"/>
              <a:gd name="connsiteY2" fmla="*/ 4999768 h 5658774"/>
              <a:gd name="connsiteX3" fmla="*/ 1184640 w 4477497"/>
              <a:gd name="connsiteY3" fmla="*/ 5344376 h 5658774"/>
              <a:gd name="connsiteX4" fmla="*/ 1338443 w 4477497"/>
              <a:gd name="connsiteY4" fmla="*/ 5303165 h 5658774"/>
              <a:gd name="connsiteX5" fmla="*/ 1539030 w 4477497"/>
              <a:gd name="connsiteY5" fmla="*/ 4955738 h 5658774"/>
              <a:gd name="connsiteX6" fmla="*/ 1532973 w 4477497"/>
              <a:gd name="connsiteY6" fmla="*/ 4954049 h 5658774"/>
              <a:gd name="connsiteX7" fmla="*/ 1119562 w 4477497"/>
              <a:gd name="connsiteY7" fmla="*/ 4767877 h 5658774"/>
              <a:gd name="connsiteX8" fmla="*/ 751627 w 4477497"/>
              <a:gd name="connsiteY8" fmla="*/ 4502938 h 5658774"/>
              <a:gd name="connsiteX9" fmla="*/ 2282872 w 4477497"/>
              <a:gd name="connsiteY9" fmla="*/ 1186604 h 5658774"/>
              <a:gd name="connsiteX10" fmla="*/ 3060281 w 4477497"/>
              <a:gd name="connsiteY10" fmla="*/ 1406454 h 5658774"/>
              <a:gd name="connsiteX11" fmla="*/ 3661684 w 4477497"/>
              <a:gd name="connsiteY11" fmla="*/ 3650920 h 5658774"/>
              <a:gd name="connsiteX12" fmla="*/ 1417218 w 4477497"/>
              <a:gd name="connsiteY12" fmla="*/ 4252323 h 5658774"/>
              <a:gd name="connsiteX13" fmla="*/ 815815 w 4477497"/>
              <a:gd name="connsiteY13" fmla="*/ 2007857 h 5658774"/>
              <a:gd name="connsiteX14" fmla="*/ 2282872 w 4477497"/>
              <a:gd name="connsiteY14" fmla="*/ 1186604 h 5658774"/>
              <a:gd name="connsiteX15" fmla="*/ 2287220 w 4477497"/>
              <a:gd name="connsiteY15" fmla="*/ 1024707 h 5658774"/>
              <a:gd name="connsiteX16" fmla="*/ 675584 w 4477497"/>
              <a:gd name="connsiteY16" fmla="*/ 1926894 h 5658774"/>
              <a:gd name="connsiteX17" fmla="*/ 1336256 w 4477497"/>
              <a:gd name="connsiteY17" fmla="*/ 4392554 h 5658774"/>
              <a:gd name="connsiteX18" fmla="*/ 3801915 w 4477497"/>
              <a:gd name="connsiteY18" fmla="*/ 3731883 h 5658774"/>
              <a:gd name="connsiteX19" fmla="*/ 3141243 w 4477497"/>
              <a:gd name="connsiteY19" fmla="*/ 1266223 h 5658774"/>
              <a:gd name="connsiteX20" fmla="*/ 2287220 w 4477497"/>
              <a:gd name="connsiteY20" fmla="*/ 1024707 h 5658774"/>
              <a:gd name="connsiteX21" fmla="*/ 3250481 w 4477497"/>
              <a:gd name="connsiteY21" fmla="*/ 300148 h 5658774"/>
              <a:gd name="connsiteX22" fmla="*/ 3139056 w 4477497"/>
              <a:gd name="connsiteY22" fmla="*/ 355610 h 5658774"/>
              <a:gd name="connsiteX23" fmla="*/ 2938469 w 4477497"/>
              <a:gd name="connsiteY23" fmla="*/ 703037 h 5658774"/>
              <a:gd name="connsiteX24" fmla="*/ 2944526 w 4477497"/>
              <a:gd name="connsiteY24" fmla="*/ 704726 h 5658774"/>
              <a:gd name="connsiteX25" fmla="*/ 3357937 w 4477497"/>
              <a:gd name="connsiteY25" fmla="*/ 890898 h 5658774"/>
              <a:gd name="connsiteX26" fmla="*/ 3725872 w 4477497"/>
              <a:gd name="connsiteY26" fmla="*/ 1155836 h 5658774"/>
              <a:gd name="connsiteX27" fmla="*/ 3730363 w 4477497"/>
              <a:gd name="connsiteY27" fmla="*/ 1160237 h 5658774"/>
              <a:gd name="connsiteX28" fmla="*/ 3930950 w 4477497"/>
              <a:gd name="connsiteY28" fmla="*/ 812810 h 5658774"/>
              <a:gd name="connsiteX29" fmla="*/ 3889738 w 4477497"/>
              <a:gd name="connsiteY29" fmla="*/ 659007 h 5658774"/>
              <a:gd name="connsiteX30" fmla="*/ 3292859 w 4477497"/>
              <a:gd name="connsiteY30" fmla="*/ 314399 h 5658774"/>
              <a:gd name="connsiteX31" fmla="*/ 3250481 w 4477497"/>
              <a:gd name="connsiteY31" fmla="*/ 300148 h 5658774"/>
              <a:gd name="connsiteX32" fmla="*/ 3222523 w 4477497"/>
              <a:gd name="connsiteY32" fmla="*/ 860 h 5658774"/>
              <a:gd name="connsiteX33" fmla="*/ 3419003 w 4477497"/>
              <a:gd name="connsiteY33" fmla="*/ 46273 h 5658774"/>
              <a:gd name="connsiteX34" fmla="*/ 4058870 w 4477497"/>
              <a:gd name="connsiteY34" fmla="*/ 415700 h 5658774"/>
              <a:gd name="connsiteX35" fmla="*/ 4185130 w 4477497"/>
              <a:gd name="connsiteY35" fmla="*/ 886907 h 5658774"/>
              <a:gd name="connsiteX36" fmla="*/ 3917366 w 4477497"/>
              <a:gd name="connsiteY36" fmla="*/ 1350688 h 5658774"/>
              <a:gd name="connsiteX37" fmla="*/ 4024533 w 4477497"/>
              <a:gd name="connsiteY37" fmla="*/ 1478873 h 5658774"/>
              <a:gd name="connsiteX38" fmla="*/ 4177239 w 4477497"/>
              <a:gd name="connsiteY38" fmla="*/ 3948575 h 5658774"/>
              <a:gd name="connsiteX39" fmla="*/ 1962061 w 4477497"/>
              <a:gd name="connsiteY39" fmla="*/ 5051180 h 5658774"/>
              <a:gd name="connsiteX40" fmla="*/ 1797467 w 4477497"/>
              <a:gd name="connsiteY40" fmla="*/ 5022462 h 5658774"/>
              <a:gd name="connsiteX41" fmla="*/ 1529703 w 4477497"/>
              <a:gd name="connsiteY41" fmla="*/ 5486242 h 5658774"/>
              <a:gd name="connsiteX42" fmla="*/ 1058496 w 4477497"/>
              <a:gd name="connsiteY42" fmla="*/ 5612502 h 5658774"/>
              <a:gd name="connsiteX43" fmla="*/ 418629 w 4477497"/>
              <a:gd name="connsiteY43" fmla="*/ 5243075 h 5658774"/>
              <a:gd name="connsiteX44" fmla="*/ 292370 w 4477497"/>
              <a:gd name="connsiteY44" fmla="*/ 4771867 h 5658774"/>
              <a:gd name="connsiteX45" fmla="*/ 560133 w 4477497"/>
              <a:gd name="connsiteY45" fmla="*/ 4308088 h 5658774"/>
              <a:gd name="connsiteX46" fmla="*/ 452965 w 4477497"/>
              <a:gd name="connsiteY46" fmla="*/ 4179903 h 5658774"/>
              <a:gd name="connsiteX47" fmla="*/ 300260 w 4477497"/>
              <a:gd name="connsiteY47" fmla="*/ 1710200 h 5658774"/>
              <a:gd name="connsiteX48" fmla="*/ 2515437 w 4477497"/>
              <a:gd name="connsiteY48" fmla="*/ 607596 h 5658774"/>
              <a:gd name="connsiteX49" fmla="*/ 2680032 w 4477497"/>
              <a:gd name="connsiteY49" fmla="*/ 636313 h 5658774"/>
              <a:gd name="connsiteX50" fmla="*/ 2947796 w 4477497"/>
              <a:gd name="connsiteY50" fmla="*/ 172532 h 5658774"/>
              <a:gd name="connsiteX51" fmla="*/ 3222523 w 4477497"/>
              <a:gd name="connsiteY51" fmla="*/ 860 h 5658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77497" h="5658774">
                <a:moveTo>
                  <a:pt x="747136" y="4498539"/>
                </a:moveTo>
                <a:lnTo>
                  <a:pt x="546550" y="4845965"/>
                </a:lnTo>
                <a:cubicBezTo>
                  <a:pt x="515458" y="4899817"/>
                  <a:pt x="533909" y="4968677"/>
                  <a:pt x="587761" y="4999768"/>
                </a:cubicBezTo>
                <a:lnTo>
                  <a:pt x="1184640" y="5344376"/>
                </a:lnTo>
                <a:cubicBezTo>
                  <a:pt x="1238492" y="5375468"/>
                  <a:pt x="1307352" y="5357017"/>
                  <a:pt x="1338443" y="5303165"/>
                </a:cubicBezTo>
                <a:lnTo>
                  <a:pt x="1539030" y="4955738"/>
                </a:lnTo>
                <a:lnTo>
                  <a:pt x="1532973" y="4954049"/>
                </a:lnTo>
                <a:cubicBezTo>
                  <a:pt x="1391873" y="4907016"/>
                  <a:pt x="1253387" y="4845141"/>
                  <a:pt x="1119562" y="4767877"/>
                </a:cubicBezTo>
                <a:cubicBezTo>
                  <a:pt x="985737" y="4690613"/>
                  <a:pt x="862909" y="4601618"/>
                  <a:pt x="751627" y="4502938"/>
                </a:cubicBezTo>
                <a:close/>
                <a:moveTo>
                  <a:pt x="2282872" y="1186604"/>
                </a:moveTo>
                <a:cubicBezTo>
                  <a:pt x="2547727" y="1193483"/>
                  <a:pt x="2814698" y="1264667"/>
                  <a:pt x="3060281" y="1406454"/>
                </a:cubicBezTo>
                <a:cubicBezTo>
                  <a:pt x="3846146" y="1860174"/>
                  <a:pt x="4115403" y="2865055"/>
                  <a:pt x="3661684" y="3650920"/>
                </a:cubicBezTo>
                <a:cubicBezTo>
                  <a:pt x="3207964" y="4436785"/>
                  <a:pt x="2203083" y="4706042"/>
                  <a:pt x="1417218" y="4252323"/>
                </a:cubicBezTo>
                <a:cubicBezTo>
                  <a:pt x="631353" y="3798603"/>
                  <a:pt x="362096" y="2793722"/>
                  <a:pt x="815815" y="2007857"/>
                </a:cubicBezTo>
                <a:cubicBezTo>
                  <a:pt x="1127747" y="1467575"/>
                  <a:pt x="1700190" y="1171470"/>
                  <a:pt x="2282872" y="1186604"/>
                </a:cubicBezTo>
                <a:close/>
                <a:moveTo>
                  <a:pt x="2287220" y="1024707"/>
                </a:moveTo>
                <a:cubicBezTo>
                  <a:pt x="1647114" y="1008082"/>
                  <a:pt x="1018257" y="1333367"/>
                  <a:pt x="675584" y="1926894"/>
                </a:cubicBezTo>
                <a:cubicBezTo>
                  <a:pt x="177151" y="2790207"/>
                  <a:pt x="472943" y="3894121"/>
                  <a:pt x="1336256" y="4392554"/>
                </a:cubicBezTo>
                <a:cubicBezTo>
                  <a:pt x="2199568" y="4890988"/>
                  <a:pt x="3303481" y="4595195"/>
                  <a:pt x="3801915" y="3731883"/>
                </a:cubicBezTo>
                <a:cubicBezTo>
                  <a:pt x="4300349" y="2868570"/>
                  <a:pt x="4004556" y="1764657"/>
                  <a:pt x="3141243" y="1266223"/>
                </a:cubicBezTo>
                <a:cubicBezTo>
                  <a:pt x="2871458" y="1110463"/>
                  <a:pt x="2578177" y="1032263"/>
                  <a:pt x="2287220" y="1024707"/>
                </a:cubicBezTo>
                <a:close/>
                <a:moveTo>
                  <a:pt x="3250481" y="300148"/>
                </a:moveTo>
                <a:cubicBezTo>
                  <a:pt x="3206938" y="294745"/>
                  <a:pt x="3162375" y="315221"/>
                  <a:pt x="3139056" y="355610"/>
                </a:cubicBezTo>
                <a:lnTo>
                  <a:pt x="2938469" y="703037"/>
                </a:lnTo>
                <a:lnTo>
                  <a:pt x="2944526" y="704726"/>
                </a:lnTo>
                <a:cubicBezTo>
                  <a:pt x="3085626" y="751760"/>
                  <a:pt x="3224112" y="813634"/>
                  <a:pt x="3357937" y="890898"/>
                </a:cubicBezTo>
                <a:cubicBezTo>
                  <a:pt x="3491762" y="968162"/>
                  <a:pt x="3614590" y="1057158"/>
                  <a:pt x="3725872" y="1155836"/>
                </a:cubicBezTo>
                <a:lnTo>
                  <a:pt x="3730363" y="1160237"/>
                </a:lnTo>
                <a:lnTo>
                  <a:pt x="3930950" y="812810"/>
                </a:lnTo>
                <a:cubicBezTo>
                  <a:pt x="3962041" y="758958"/>
                  <a:pt x="3943590" y="690098"/>
                  <a:pt x="3889738" y="659007"/>
                </a:cubicBezTo>
                <a:lnTo>
                  <a:pt x="3292859" y="314399"/>
                </a:lnTo>
                <a:cubicBezTo>
                  <a:pt x="3279396" y="306626"/>
                  <a:pt x="3264995" y="301949"/>
                  <a:pt x="3250481" y="300148"/>
                </a:cubicBezTo>
                <a:close/>
                <a:moveTo>
                  <a:pt x="3222523" y="860"/>
                </a:moveTo>
                <a:cubicBezTo>
                  <a:pt x="3288798" y="-3824"/>
                  <a:pt x="3357133" y="10552"/>
                  <a:pt x="3419003" y="46273"/>
                </a:cubicBezTo>
                <a:lnTo>
                  <a:pt x="4058870" y="415700"/>
                </a:lnTo>
                <a:cubicBezTo>
                  <a:pt x="4223856" y="510955"/>
                  <a:pt x="4280385" y="721921"/>
                  <a:pt x="4185130" y="886907"/>
                </a:cubicBezTo>
                <a:lnTo>
                  <a:pt x="3917366" y="1350688"/>
                </a:lnTo>
                <a:lnTo>
                  <a:pt x="4024533" y="1478873"/>
                </a:lnTo>
                <a:cubicBezTo>
                  <a:pt x="4550384" y="2174844"/>
                  <a:pt x="4640821" y="3145626"/>
                  <a:pt x="4177239" y="3948575"/>
                </a:cubicBezTo>
                <a:cubicBezTo>
                  <a:pt x="3713656" y="4751523"/>
                  <a:pt x="2827715" y="5158594"/>
                  <a:pt x="1962061" y="5051180"/>
                </a:cubicBezTo>
                <a:lnTo>
                  <a:pt x="1797467" y="5022462"/>
                </a:lnTo>
                <a:lnTo>
                  <a:pt x="1529703" y="5486242"/>
                </a:lnTo>
                <a:cubicBezTo>
                  <a:pt x="1434448" y="5651229"/>
                  <a:pt x="1223482" y="5707757"/>
                  <a:pt x="1058496" y="5612502"/>
                </a:cubicBezTo>
                <a:lnTo>
                  <a:pt x="418629" y="5243075"/>
                </a:lnTo>
                <a:cubicBezTo>
                  <a:pt x="253643" y="5147820"/>
                  <a:pt x="197115" y="4936854"/>
                  <a:pt x="292370" y="4771867"/>
                </a:cubicBezTo>
                <a:lnTo>
                  <a:pt x="560133" y="4308088"/>
                </a:lnTo>
                <a:lnTo>
                  <a:pt x="452965" y="4179903"/>
                </a:lnTo>
                <a:cubicBezTo>
                  <a:pt x="-72886" y="3483931"/>
                  <a:pt x="-163323" y="2513148"/>
                  <a:pt x="300260" y="1710200"/>
                </a:cubicBezTo>
                <a:cubicBezTo>
                  <a:pt x="763842" y="907251"/>
                  <a:pt x="1649782" y="500181"/>
                  <a:pt x="2515437" y="607596"/>
                </a:cubicBezTo>
                <a:lnTo>
                  <a:pt x="2680032" y="636313"/>
                </a:lnTo>
                <a:lnTo>
                  <a:pt x="2947796" y="172532"/>
                </a:lnTo>
                <a:cubicBezTo>
                  <a:pt x="3007330" y="69416"/>
                  <a:pt x="3112064" y="8666"/>
                  <a:pt x="3222523" y="8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277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2A7F5C-6BD7-C634-33E9-DD9AE7B41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2128B0-A74D-657B-E04E-C93AEE8F5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F52C89-1CD1-76B1-A768-728678986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1625A2-DE69-1B3F-4DDC-4577E0DFE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C3B9A5-0379-373B-6AB3-1C28558D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4278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674962" y="0"/>
            <a:ext cx="9517039" cy="6858000"/>
          </a:xfrm>
          <a:prstGeom prst="rect">
            <a:avLst/>
          </a:pr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43451" y="340046"/>
            <a:ext cx="885327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Freeform 6"/>
          <p:cNvSpPr/>
          <p:nvPr userDrawn="1"/>
        </p:nvSpPr>
        <p:spPr>
          <a:xfrm rot="2219054" flipH="1">
            <a:off x="11102187" y="3960948"/>
            <a:ext cx="1907339" cy="2985185"/>
          </a:xfrm>
          <a:custGeom>
            <a:avLst/>
            <a:gdLst>
              <a:gd name="connsiteX0" fmla="*/ 1907339 w 1907339"/>
              <a:gd name="connsiteY0" fmla="*/ 0 h 2985185"/>
              <a:gd name="connsiteX1" fmla="*/ 1095070 w 1907339"/>
              <a:gd name="connsiteY1" fmla="*/ 1078535 h 2985185"/>
              <a:gd name="connsiteX2" fmla="*/ 1095070 w 1907339"/>
              <a:gd name="connsiteY2" fmla="*/ 2166787 h 2985185"/>
              <a:gd name="connsiteX3" fmla="*/ 275483 w 1907339"/>
              <a:gd name="connsiteY3" fmla="*/ 2166787 h 2985185"/>
              <a:gd name="connsiteX4" fmla="*/ 0 w 1907339"/>
              <a:gd name="connsiteY4" fmla="*/ 2532574 h 2985185"/>
              <a:gd name="connsiteX5" fmla="*/ 600980 w 1907339"/>
              <a:gd name="connsiteY5" fmla="*/ 2985185 h 2985185"/>
              <a:gd name="connsiteX6" fmla="*/ 1907339 w 1907339"/>
              <a:gd name="connsiteY6" fmla="*/ 2985185 h 2985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7339" h="2985185">
                <a:moveTo>
                  <a:pt x="1907339" y="0"/>
                </a:moveTo>
                <a:lnTo>
                  <a:pt x="1095070" y="1078535"/>
                </a:lnTo>
                <a:lnTo>
                  <a:pt x="1095070" y="2166787"/>
                </a:lnTo>
                <a:lnTo>
                  <a:pt x="275483" y="2166787"/>
                </a:lnTo>
                <a:lnTo>
                  <a:pt x="0" y="2532574"/>
                </a:lnTo>
                <a:lnTo>
                  <a:pt x="600980" y="2985185"/>
                </a:lnTo>
                <a:lnTo>
                  <a:pt x="1907339" y="2985185"/>
                </a:lnTo>
                <a:close/>
              </a:path>
            </a:pathLst>
          </a:custGeom>
          <a:solidFill>
            <a:schemeClr val="tx2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729498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50893" y="3056200"/>
            <a:ext cx="8041107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50893" y="3733616"/>
            <a:ext cx="8041107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8" name="Freeform 7"/>
          <p:cNvSpPr/>
          <p:nvPr userDrawn="1"/>
        </p:nvSpPr>
        <p:spPr>
          <a:xfrm rot="19437611">
            <a:off x="8758258" y="719968"/>
            <a:ext cx="3671865" cy="385011"/>
          </a:xfrm>
          <a:custGeom>
            <a:avLst/>
            <a:gdLst>
              <a:gd name="connsiteX0" fmla="*/ 3142718 w 3671865"/>
              <a:gd name="connsiteY0" fmla="*/ 0 h 385010"/>
              <a:gd name="connsiteX1" fmla="*/ 3671865 w 3671865"/>
              <a:gd name="connsiteY1" fmla="*/ 385010 h 385010"/>
              <a:gd name="connsiteX2" fmla="*/ 529147 w 3671865"/>
              <a:gd name="connsiteY2" fmla="*/ 385010 h 385010"/>
              <a:gd name="connsiteX3" fmla="*/ 0 w 3671865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1865" h="385010">
                <a:moveTo>
                  <a:pt x="3142718" y="0"/>
                </a:moveTo>
                <a:lnTo>
                  <a:pt x="3671865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 userDrawn="1"/>
        </p:nvSpPr>
        <p:spPr>
          <a:xfrm rot="19437611">
            <a:off x="10207068" y="829551"/>
            <a:ext cx="2320229" cy="385011"/>
          </a:xfrm>
          <a:custGeom>
            <a:avLst/>
            <a:gdLst>
              <a:gd name="connsiteX0" fmla="*/ 2320229 w 2320229"/>
              <a:gd name="connsiteY0" fmla="*/ 0 h 385010"/>
              <a:gd name="connsiteX1" fmla="*/ 2040094 w 2320229"/>
              <a:gd name="connsiteY1" fmla="*/ 385010 h 385010"/>
              <a:gd name="connsiteX2" fmla="*/ 529147 w 2320229"/>
              <a:gd name="connsiteY2" fmla="*/ 385010 h 385010"/>
              <a:gd name="connsiteX3" fmla="*/ 0 w 2320229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229" h="385010">
                <a:moveTo>
                  <a:pt x="2320229" y="0"/>
                </a:moveTo>
                <a:lnTo>
                  <a:pt x="2040094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 userDrawn="1"/>
        </p:nvSpPr>
        <p:spPr>
          <a:xfrm rot="19437611" flipH="1" flipV="1">
            <a:off x="803681" y="6106989"/>
            <a:ext cx="2427703" cy="385011"/>
          </a:xfrm>
          <a:custGeom>
            <a:avLst/>
            <a:gdLst>
              <a:gd name="connsiteX0" fmla="*/ 529147 w 2427702"/>
              <a:gd name="connsiteY0" fmla="*/ 385010 h 385010"/>
              <a:gd name="connsiteX1" fmla="*/ 0 w 2427702"/>
              <a:gd name="connsiteY1" fmla="*/ 0 h 385010"/>
              <a:gd name="connsiteX2" fmla="*/ 1898555 w 2427702"/>
              <a:gd name="connsiteY2" fmla="*/ 0 h 385010"/>
              <a:gd name="connsiteX3" fmla="*/ 2427702 w 2427702"/>
              <a:gd name="connsiteY3" fmla="*/ 38501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702" h="385010">
                <a:moveTo>
                  <a:pt x="529147" y="385010"/>
                </a:moveTo>
                <a:lnTo>
                  <a:pt x="0" y="0"/>
                </a:lnTo>
                <a:lnTo>
                  <a:pt x="1898555" y="0"/>
                </a:lnTo>
                <a:lnTo>
                  <a:pt x="2427702" y="38501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 userDrawn="1"/>
        </p:nvSpPr>
        <p:spPr>
          <a:xfrm rot="19437611" flipH="1" flipV="1">
            <a:off x="-73071" y="6251005"/>
            <a:ext cx="1938140" cy="385011"/>
          </a:xfrm>
          <a:custGeom>
            <a:avLst/>
            <a:gdLst>
              <a:gd name="connsiteX0" fmla="*/ 529147 w 1938140"/>
              <a:gd name="connsiteY0" fmla="*/ 385010 h 385010"/>
              <a:gd name="connsiteX1" fmla="*/ 0 w 1938140"/>
              <a:gd name="connsiteY1" fmla="*/ 0 h 385010"/>
              <a:gd name="connsiteX2" fmla="*/ 1408993 w 1938140"/>
              <a:gd name="connsiteY2" fmla="*/ 0 h 385010"/>
              <a:gd name="connsiteX3" fmla="*/ 1938140 w 1938140"/>
              <a:gd name="connsiteY3" fmla="*/ 38501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8140" h="385010">
                <a:moveTo>
                  <a:pt x="529147" y="385010"/>
                </a:moveTo>
                <a:lnTo>
                  <a:pt x="0" y="0"/>
                </a:lnTo>
                <a:lnTo>
                  <a:pt x="1408993" y="0"/>
                </a:lnTo>
                <a:lnTo>
                  <a:pt x="1938140" y="38501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 userDrawn="1"/>
        </p:nvSpPr>
        <p:spPr>
          <a:xfrm rot="19437611">
            <a:off x="9938204" y="20721"/>
            <a:ext cx="1253979" cy="385011"/>
          </a:xfrm>
          <a:custGeom>
            <a:avLst/>
            <a:gdLst>
              <a:gd name="connsiteX0" fmla="*/ 724830 w 1253978"/>
              <a:gd name="connsiteY0" fmla="*/ 0 h 385010"/>
              <a:gd name="connsiteX1" fmla="*/ 1253978 w 1253978"/>
              <a:gd name="connsiteY1" fmla="*/ 385010 h 385010"/>
              <a:gd name="connsiteX2" fmla="*/ 529147 w 1253978"/>
              <a:gd name="connsiteY2" fmla="*/ 385010 h 385010"/>
              <a:gd name="connsiteX3" fmla="*/ 0 w 1253978"/>
              <a:gd name="connsiteY3" fmla="*/ 0 h 38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3978" h="385010">
                <a:moveTo>
                  <a:pt x="724830" y="0"/>
                </a:moveTo>
                <a:lnTo>
                  <a:pt x="1253978" y="385010"/>
                </a:lnTo>
                <a:lnTo>
                  <a:pt x="529147" y="38501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579395" y="3056200"/>
            <a:ext cx="354932" cy="965448"/>
            <a:chOff x="3194384" y="2886075"/>
            <a:chExt cx="354932" cy="965448"/>
          </a:xfrm>
        </p:grpSpPr>
        <p:sp>
          <p:nvSpPr>
            <p:cNvPr id="24" name="Rectangle 23"/>
            <p:cNvSpPr/>
            <p:nvPr userDrawn="1"/>
          </p:nvSpPr>
          <p:spPr>
            <a:xfrm>
              <a:off x="3320716" y="2886075"/>
              <a:ext cx="228600" cy="9654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194384" y="2886075"/>
              <a:ext cx="126332" cy="9654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88554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1313DF-57B2-7A0A-4D5D-02EBC28C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0345B2-D35F-589F-FDED-34A5F11E1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EFDA72-ACCE-D456-425C-329CEA96A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BDF8432-0421-5652-5F68-63CC12BE7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094D5D-5779-5D71-EC96-E4A7D0078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EC136D-4F33-469F-82EC-8C9A35C3C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387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A19A95-D286-BE9D-133E-DFE323D72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CD6E12-A090-188A-B297-977C3625C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6F3468-5C86-5489-3221-D8B69001F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B8279D9-F93C-4042-F63A-A433362C52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7C0A9FE-D384-B413-C77E-18C483DE0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DBFD983-66D6-FE5B-F127-18775CC35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056AB2C-D758-82AC-D7DE-47002EB1E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9965BFB-CB31-483C-868D-50494350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102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419CDE-2F64-AC54-981E-07F8AD4A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48B9B88-06B0-02DC-F05C-2E97DF168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5275B54-558D-A8E2-70FC-02341209C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9F5411-03AE-69D6-BA36-E3E01E9EB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8462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432F5E-E4B6-0B0D-F708-E24C8FB63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E1B7D57-9296-56E5-2E62-B66DA335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9099B-E659-7A03-A248-36DF263C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280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33CFD4-BCB2-FB66-BC53-D519AB35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996615-1DC4-8481-189F-E84698579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F8DE2A-06E2-3CCC-98F4-1A2785F44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9B0CBD4-0DF5-B6E7-8DA5-B6FB901FD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4A6926C-3A9E-74E1-ACFE-6C2BD9CB3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F6E3F9-ED6A-100B-169D-D2EF87A3E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58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EE45A8-AA9C-F3F4-CBAE-6E89991E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52099DF-8443-FAC8-1ADE-FE8120AE2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EBEC059-6339-D69B-448A-289DA7D52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C053467-D27D-5001-07C2-AEDCAEFF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F9CAD5-75DC-A1A1-42CA-BBD139D77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E60BAC-292E-52C9-D02B-A7F61B5D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8749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EC1D828-C141-5A26-5EDA-6CB1DB03A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204060-6EFC-8F41-362C-8601E7535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C9919E-865A-05DB-683B-1CED0C8159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E6CC6-49C9-4163-BE06-8957D6E0AB19}" type="datetimeFigureOut">
              <a:rPr lang="fr-FR" smtClean="0"/>
              <a:t>02/12/2022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23E6E0-973B-76EF-32A1-2D856485EE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2ABAE5-7C8A-D31A-F49A-C1FEFCA90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A9C5C-791D-42BE-82FE-362FFD58F4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392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1" r:id="rId30"/>
    <p:sldLayoutId id="2147483682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jfif"/><Relationship Id="rId4" Type="http://schemas.openxmlformats.org/officeDocument/2006/relationships/image" Target="../media/image18.jf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1070711" y="706135"/>
            <a:ext cx="10800523" cy="2636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fr-FR" sz="4667" b="1" dirty="0">
                <a:solidFill>
                  <a:srgbClr val="FFC000"/>
                </a:solidFill>
                <a:latin typeface="Bahnschrift" panose="020B0502040204020203" pitchFamily="34" charset="0"/>
              </a:rPr>
              <a:t>PROJET PROGRAMMATION SYSTÈME ET OBJECT(,NET)</a:t>
            </a:r>
            <a:br>
              <a:rPr lang="fr-FR" sz="7200" b="1" dirty="0">
                <a:solidFill>
                  <a:srgbClr val="FF0000"/>
                </a:solidFill>
                <a:latin typeface="Bahnschrift" panose="020B0502040204020203" pitchFamily="34" charset="0"/>
              </a:rPr>
            </a:br>
            <a:endParaRPr lang="en-US" altLang="ko-KR" sz="7200" b="1" dirty="0">
              <a:solidFill>
                <a:srgbClr val="FF0000"/>
              </a:solidFill>
              <a:latin typeface="Bahnschrift" panose="020B0502040204020203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3610F-14DF-4B7A-AED2-D6707810A6F9}"/>
              </a:ext>
            </a:extLst>
          </p:cNvPr>
          <p:cNvSpPr txBox="1"/>
          <p:nvPr/>
        </p:nvSpPr>
        <p:spPr>
          <a:xfrm>
            <a:off x="6878679" y="4000841"/>
            <a:ext cx="4992555" cy="103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733" b="1" dirty="0"/>
              <a:t>« Master Chef Info » </a:t>
            </a:r>
            <a:br>
              <a:rPr lang="fr-FR" sz="2400" dirty="0"/>
            </a:br>
            <a:endParaRPr lang="fr-FR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B29E73-B979-4DB5-B075-DFDEB1A9BCA5}"/>
              </a:ext>
            </a:extLst>
          </p:cNvPr>
          <p:cNvSpPr txBox="1"/>
          <p:nvPr/>
        </p:nvSpPr>
        <p:spPr>
          <a:xfrm>
            <a:off x="112087" y="4929140"/>
            <a:ext cx="4566782" cy="378565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Présenté par:</a:t>
            </a:r>
          </a:p>
          <a:p>
            <a:r>
              <a:rPr lang="fr-FR" sz="2400" b="1" dirty="0">
                <a:solidFill>
                  <a:schemeClr val="bg1"/>
                </a:solidFill>
              </a:rPr>
              <a:t>SYAPZE YVES</a:t>
            </a:r>
            <a:br>
              <a:rPr lang="fr-FR" sz="2400" b="1" dirty="0">
                <a:solidFill>
                  <a:schemeClr val="bg1"/>
                </a:solidFill>
              </a:rPr>
            </a:br>
            <a:r>
              <a:rPr lang="fr-FR" sz="2400" b="1" dirty="0">
                <a:solidFill>
                  <a:schemeClr val="bg1"/>
                </a:solidFill>
              </a:rPr>
              <a:t>MAGNIFOUET ZEFACK MAIVA</a:t>
            </a:r>
          </a:p>
          <a:p>
            <a:r>
              <a:rPr lang="fr-FR" sz="2400" b="1" dirty="0">
                <a:solidFill>
                  <a:schemeClr val="bg1"/>
                </a:solidFill>
              </a:rPr>
              <a:t>DOKOULA YANN TONY</a:t>
            </a:r>
          </a:p>
          <a:p>
            <a:r>
              <a:rPr lang="fr-FR" sz="2400" b="1" dirty="0">
                <a:solidFill>
                  <a:schemeClr val="bg1"/>
                </a:solidFill>
              </a:rPr>
              <a:t>TCHIFFO AXCLE FLORENT</a:t>
            </a:r>
          </a:p>
          <a:p>
            <a:endParaRPr lang="fr-FR" sz="2400" b="1" dirty="0">
              <a:solidFill>
                <a:schemeClr val="bg1"/>
              </a:solidFill>
            </a:endParaRPr>
          </a:p>
          <a:p>
            <a:br>
              <a:rPr lang="fr-FR" sz="2400" b="1" dirty="0">
                <a:solidFill>
                  <a:schemeClr val="bg1"/>
                </a:solidFill>
              </a:rPr>
            </a:br>
            <a:br>
              <a:rPr lang="fr-FR" sz="2400" dirty="0"/>
            </a:br>
            <a:br>
              <a:rPr lang="fr-FR" sz="2400" dirty="0"/>
            </a:br>
            <a:endParaRPr lang="fr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6DCEDE-24B5-43BA-BFBE-09DE9364C9F9}"/>
              </a:ext>
            </a:extLst>
          </p:cNvPr>
          <p:cNvSpPr/>
          <p:nvPr/>
        </p:nvSpPr>
        <p:spPr>
          <a:xfrm>
            <a:off x="8976320" y="563724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Candara-Bold"/>
              </a:rPr>
              <a:t>Sous la Supervision de :</a:t>
            </a:r>
            <a:br>
              <a:rPr lang="fr-FR" sz="2400" b="1" dirty="0">
                <a:solidFill>
                  <a:schemeClr val="bg1"/>
                </a:solidFill>
                <a:latin typeface="Candara-Bold"/>
              </a:rPr>
            </a:br>
            <a:r>
              <a:rPr lang="fr-FR" sz="2400" dirty="0">
                <a:solidFill>
                  <a:schemeClr val="bg1"/>
                </a:solidFill>
                <a:latin typeface="Candara" panose="020E0502030303020204" pitchFamily="34" charset="0"/>
              </a:rPr>
              <a:t>Mr TAWAMBA LORINCE</a:t>
            </a:r>
            <a:br>
              <a:rPr lang="fr-FR" sz="2400" dirty="0">
                <a:solidFill>
                  <a:schemeClr val="bg1"/>
                </a:solidFill>
                <a:latin typeface="Candara" panose="020E0502030303020204" pitchFamily="34" charset="0"/>
              </a:rPr>
            </a:br>
            <a:r>
              <a:rPr lang="fr-FR" sz="2400" dirty="0">
                <a:solidFill>
                  <a:schemeClr val="bg1"/>
                </a:solidFill>
                <a:latin typeface="Candara" panose="020E0502030303020204" pitchFamily="34" charset="0"/>
              </a:rPr>
              <a:t>Mr OJONG HUMPREY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br>
              <a:rPr lang="fr-FR" sz="2400" dirty="0"/>
            </a:br>
            <a:endParaRPr lang="fr-FR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F10155-8662-464C-8DEE-D7CDD3746A3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" y="-123395"/>
            <a:ext cx="2354323" cy="753533"/>
          </a:xfrm>
          <a:prstGeom prst="rect">
            <a:avLst/>
          </a:prstGeom>
          <a:noFill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AE2194-5C6B-412D-B376-A2C0B031749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880" y="-83805"/>
            <a:ext cx="2738120" cy="7899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3755462-2B5F-4C6B-A7EE-2992A51A68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2" r="18342"/>
          <a:stretch>
            <a:fillRect/>
          </a:stretch>
        </p:blipFill>
        <p:spPr>
          <a:xfrm>
            <a:off x="2" y="0"/>
            <a:ext cx="6511687" cy="6858000"/>
          </a:xfr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DF0CA2AB-7B8B-48B0-ABD1-BEC17BAE5984}"/>
              </a:ext>
            </a:extLst>
          </p:cNvPr>
          <p:cNvSpPr/>
          <p:nvPr/>
        </p:nvSpPr>
        <p:spPr>
          <a:xfrm>
            <a:off x="356152" y="294580"/>
            <a:ext cx="11479696" cy="6268843"/>
          </a:xfrm>
          <a:prstGeom prst="frame">
            <a:avLst>
              <a:gd name="adj1" fmla="val 5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403897-6CCD-43EA-91BD-1B1FAFB5FD9E}"/>
              </a:ext>
            </a:extLst>
          </p:cNvPr>
          <p:cNvSpPr/>
          <p:nvPr/>
        </p:nvSpPr>
        <p:spPr>
          <a:xfrm>
            <a:off x="6453380" y="3036472"/>
            <a:ext cx="640080" cy="45720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4F8BB5-D23A-4315-B3E7-2BF94C62AC18}"/>
              </a:ext>
            </a:extLst>
          </p:cNvPr>
          <p:cNvSpPr/>
          <p:nvPr/>
        </p:nvSpPr>
        <p:spPr>
          <a:xfrm>
            <a:off x="5135893" y="7215"/>
            <a:ext cx="7341307" cy="6858000"/>
          </a:xfrm>
          <a:prstGeom prst="rect">
            <a:avLst/>
          </a:prstGeom>
          <a:solidFill>
            <a:srgbClr val="6E8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E37A9B-EA40-40EC-9913-9B322BAECF69}"/>
              </a:ext>
            </a:extLst>
          </p:cNvPr>
          <p:cNvSpPr txBox="1"/>
          <p:nvPr/>
        </p:nvSpPr>
        <p:spPr>
          <a:xfrm>
            <a:off x="6208321" y="1245675"/>
            <a:ext cx="56940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en-US" altLang="ko-KR" sz="5400" dirty="0">
                <a:solidFill>
                  <a:prstClr val="white"/>
                </a:solidFill>
                <a:effectLst/>
                <a:latin typeface="Bahnschrift" panose="020B0502040204020203" pitchFamily="34" charset="0"/>
              </a:rPr>
              <a:t>ANALYSE ET PLANNIFICATION</a:t>
            </a:r>
          </a:p>
          <a:p>
            <a:pPr algn="r" defTabSz="1219170" latinLnBrk="1">
              <a:defRPr/>
            </a:pPr>
            <a:endParaRPr lang="ko-KR" altLang="en-US" sz="5400" dirty="0">
              <a:solidFill>
                <a:prstClr val="white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48802517-8FA3-4FB6-97EF-E8D3630F6CF1}"/>
              </a:ext>
            </a:extLst>
          </p:cNvPr>
          <p:cNvSpPr txBox="1"/>
          <p:nvPr/>
        </p:nvSpPr>
        <p:spPr>
          <a:xfrm>
            <a:off x="6192904" y="3526792"/>
            <a:ext cx="50976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-Critique de </a:t>
            </a:r>
            <a:r>
              <a:rPr lang="en-US" sz="2000" spc="3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l’existant</a:t>
            </a:r>
            <a:endParaRPr lang="en-US" sz="2000" spc="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-Planning</a:t>
            </a:r>
          </a:p>
          <a:p>
            <a:r>
              <a:rPr lang="en-US" sz="2000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-Durée du Projet</a:t>
            </a:r>
          </a:p>
          <a:p>
            <a:pPr defTabSz="1219170" latinLnBrk="1">
              <a:defRPr/>
            </a:pPr>
            <a:endParaRPr lang="en-US" sz="2000" spc="3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defTabSz="1219170" latinLnBrk="1">
              <a:defRPr/>
            </a:pPr>
            <a:endParaRPr lang="en-US" sz="2000" spc="300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D9006D-F2B1-4963-ACE4-CF37A13F0348}"/>
              </a:ext>
            </a:extLst>
          </p:cNvPr>
          <p:cNvSpPr/>
          <p:nvPr/>
        </p:nvSpPr>
        <p:spPr>
          <a:xfrm>
            <a:off x="6352685" y="2892280"/>
            <a:ext cx="1152128" cy="189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5C2EC08-0F38-C725-46D5-09CFCEA75B82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09949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5">
            <a:extLst>
              <a:ext uri="{FF2B5EF4-FFF2-40B4-BE49-F238E27FC236}">
                <a16:creationId xmlns:a16="http://schemas.microsoft.com/office/drawing/2014/main" id="{19BC766F-CAF0-4316-AAC2-B19500939E20}"/>
              </a:ext>
            </a:extLst>
          </p:cNvPr>
          <p:cNvGrpSpPr/>
          <p:nvPr/>
        </p:nvGrpSpPr>
        <p:grpSpPr>
          <a:xfrm rot="19999134">
            <a:off x="2427008" y="1304793"/>
            <a:ext cx="4271329" cy="2361057"/>
            <a:chOff x="1548974" y="3079480"/>
            <a:chExt cx="2704457" cy="1559403"/>
          </a:xfrm>
        </p:grpSpPr>
        <p:sp>
          <p:nvSpPr>
            <p:cNvPr id="27" name="Donut 1">
              <a:extLst>
                <a:ext uri="{FF2B5EF4-FFF2-40B4-BE49-F238E27FC236}">
                  <a16:creationId xmlns:a16="http://schemas.microsoft.com/office/drawing/2014/main" id="{B93A1C99-6AF2-4BC0-BEF6-80D476DFEE32}"/>
                </a:ext>
              </a:extLst>
            </p:cNvPr>
            <p:cNvSpPr/>
            <p:nvPr/>
          </p:nvSpPr>
          <p:spPr>
            <a:xfrm>
              <a:off x="1548974" y="3091751"/>
              <a:ext cx="1440226" cy="1512168"/>
            </a:xfrm>
            <a:custGeom>
              <a:avLst/>
              <a:gdLst/>
              <a:ahLst/>
              <a:cxnLst/>
              <a:rect l="l" t="t" r="r" b="b"/>
              <a:pathLst>
                <a:path w="1440226" h="1512168">
                  <a:moveTo>
                    <a:pt x="756084" y="0"/>
                  </a:moveTo>
                  <a:cubicBezTo>
                    <a:pt x="809434" y="0"/>
                    <a:pt x="861493" y="5526"/>
                    <a:pt x="911655" y="16352"/>
                  </a:cubicBezTo>
                  <a:lnTo>
                    <a:pt x="861023" y="77719"/>
                  </a:lnTo>
                  <a:cubicBezTo>
                    <a:pt x="827076" y="69873"/>
                    <a:pt x="791899" y="67140"/>
                    <a:pt x="756084" y="67140"/>
                  </a:cubicBezTo>
                  <a:cubicBezTo>
                    <a:pt x="375591" y="67140"/>
                    <a:pt x="67140" y="375591"/>
                    <a:pt x="67140" y="756084"/>
                  </a:cubicBezTo>
                  <a:cubicBezTo>
                    <a:pt x="67140" y="1136577"/>
                    <a:pt x="375591" y="1445028"/>
                    <a:pt x="756084" y="1445028"/>
                  </a:cubicBezTo>
                  <a:cubicBezTo>
                    <a:pt x="1018779" y="1445028"/>
                    <a:pt x="1247134" y="1298001"/>
                    <a:pt x="1360509" y="1080221"/>
                  </a:cubicBezTo>
                  <a:lnTo>
                    <a:pt x="1366851" y="1080860"/>
                  </a:lnTo>
                  <a:cubicBezTo>
                    <a:pt x="1391796" y="1080860"/>
                    <a:pt x="1416402" y="1079411"/>
                    <a:pt x="1440226" y="1073463"/>
                  </a:cubicBezTo>
                  <a:cubicBezTo>
                    <a:pt x="1321974" y="1332897"/>
                    <a:pt x="1059965" y="1512168"/>
                    <a:pt x="756084" y="1512168"/>
                  </a:cubicBezTo>
                  <a:cubicBezTo>
                    <a:pt x="338510" y="1512168"/>
                    <a:pt x="0" y="1173658"/>
                    <a:pt x="0" y="756084"/>
                  </a:cubicBezTo>
                  <a:cubicBezTo>
                    <a:pt x="0" y="338510"/>
                    <a:pt x="338510" y="0"/>
                    <a:pt x="756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8" name="Donut 18">
              <a:extLst>
                <a:ext uri="{FF2B5EF4-FFF2-40B4-BE49-F238E27FC236}">
                  <a16:creationId xmlns:a16="http://schemas.microsoft.com/office/drawing/2014/main" id="{561C289E-4299-4A61-BC16-FB1EB4259A46}"/>
                </a:ext>
              </a:extLst>
            </p:cNvPr>
            <p:cNvSpPr/>
            <p:nvPr/>
          </p:nvSpPr>
          <p:spPr>
            <a:xfrm rot="1800000">
              <a:off x="3495099" y="3800267"/>
              <a:ext cx="758332" cy="828258"/>
            </a:xfrm>
            <a:custGeom>
              <a:avLst/>
              <a:gdLst/>
              <a:ahLst/>
              <a:cxnLst/>
              <a:rect l="l" t="t" r="r" b="b"/>
              <a:pathLst>
                <a:path w="758332" h="828258">
                  <a:moveTo>
                    <a:pt x="344203" y="0"/>
                  </a:moveTo>
                  <a:cubicBezTo>
                    <a:pt x="572920" y="0"/>
                    <a:pt x="758332" y="185412"/>
                    <a:pt x="758332" y="414129"/>
                  </a:cubicBezTo>
                  <a:cubicBezTo>
                    <a:pt x="758332" y="642846"/>
                    <a:pt x="572920" y="828258"/>
                    <a:pt x="344203" y="828258"/>
                  </a:cubicBezTo>
                  <a:cubicBezTo>
                    <a:pt x="200656" y="828258"/>
                    <a:pt x="74167" y="755223"/>
                    <a:pt x="0" y="644197"/>
                  </a:cubicBezTo>
                  <a:cubicBezTo>
                    <a:pt x="21879" y="639824"/>
                    <a:pt x="42700" y="632423"/>
                    <a:pt x="61898" y="622029"/>
                  </a:cubicBezTo>
                  <a:cubicBezTo>
                    <a:pt x="125053" y="709489"/>
                    <a:pt x="228052" y="765799"/>
                    <a:pt x="344203" y="765799"/>
                  </a:cubicBezTo>
                  <a:cubicBezTo>
                    <a:pt x="538425" y="765799"/>
                    <a:pt x="695873" y="608351"/>
                    <a:pt x="695873" y="414129"/>
                  </a:cubicBezTo>
                  <a:cubicBezTo>
                    <a:pt x="695873" y="219907"/>
                    <a:pt x="538425" y="62459"/>
                    <a:pt x="344203" y="62459"/>
                  </a:cubicBezTo>
                  <a:cubicBezTo>
                    <a:pt x="268837" y="62459"/>
                    <a:pt x="199008" y="86167"/>
                    <a:pt x="142116" y="127028"/>
                  </a:cubicBezTo>
                  <a:cubicBezTo>
                    <a:pt x="127119" y="111892"/>
                    <a:pt x="110245" y="98692"/>
                    <a:pt x="91641" y="88069"/>
                  </a:cubicBezTo>
                  <a:cubicBezTo>
                    <a:pt x="160663" y="32359"/>
                    <a:pt x="248654" y="0"/>
                    <a:pt x="344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9" name="Oval 8">
              <a:extLst>
                <a:ext uri="{FF2B5EF4-FFF2-40B4-BE49-F238E27FC236}">
                  <a16:creationId xmlns:a16="http://schemas.microsoft.com/office/drawing/2014/main" id="{E3FD2940-9A4E-45C4-8658-9D016CFB5B8A}"/>
                </a:ext>
              </a:extLst>
            </p:cNvPr>
            <p:cNvSpPr/>
            <p:nvPr/>
          </p:nvSpPr>
          <p:spPr>
            <a:xfrm>
              <a:off x="1671133" y="3222443"/>
              <a:ext cx="1260632" cy="12606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30" name="Oval 9">
              <a:extLst>
                <a:ext uri="{FF2B5EF4-FFF2-40B4-BE49-F238E27FC236}">
                  <a16:creationId xmlns:a16="http://schemas.microsoft.com/office/drawing/2014/main" id="{C3A271AD-EEAF-44E6-8AE9-D2A22F5ED5A8}"/>
                </a:ext>
              </a:extLst>
            </p:cNvPr>
            <p:cNvSpPr/>
            <p:nvPr/>
          </p:nvSpPr>
          <p:spPr>
            <a:xfrm>
              <a:off x="3541835" y="3895934"/>
              <a:ext cx="612000" cy="61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31" name="Block Arc 10">
              <a:extLst>
                <a:ext uri="{FF2B5EF4-FFF2-40B4-BE49-F238E27FC236}">
                  <a16:creationId xmlns:a16="http://schemas.microsoft.com/office/drawing/2014/main" id="{271836A9-43AF-471F-80F7-E97FABD5B067}"/>
                </a:ext>
              </a:extLst>
            </p:cNvPr>
            <p:cNvSpPr/>
            <p:nvPr/>
          </p:nvSpPr>
          <p:spPr>
            <a:xfrm>
              <a:off x="2873355" y="4005064"/>
              <a:ext cx="633819" cy="633819"/>
            </a:xfrm>
            <a:prstGeom prst="blockArc">
              <a:avLst>
                <a:gd name="adj1" fmla="val 12143981"/>
                <a:gd name="adj2" fmla="val 21380767"/>
                <a:gd name="adj3" fmla="val 1074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2" name="Isosceles Triangle 11">
              <a:extLst>
                <a:ext uri="{FF2B5EF4-FFF2-40B4-BE49-F238E27FC236}">
                  <a16:creationId xmlns:a16="http://schemas.microsoft.com/office/drawing/2014/main" id="{070AFC35-4727-4A98-9EE3-E7F5837BA318}"/>
                </a:ext>
              </a:extLst>
            </p:cNvPr>
            <p:cNvSpPr/>
            <p:nvPr/>
          </p:nvSpPr>
          <p:spPr>
            <a:xfrm rot="6066222">
              <a:off x="2406037" y="3089412"/>
              <a:ext cx="144016" cy="124152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33" name="Isosceles Triangle 12">
              <a:extLst>
                <a:ext uri="{FF2B5EF4-FFF2-40B4-BE49-F238E27FC236}">
                  <a16:creationId xmlns:a16="http://schemas.microsoft.com/office/drawing/2014/main" id="{5E23524D-B851-4A71-9A0B-152738D4969B}"/>
                </a:ext>
              </a:extLst>
            </p:cNvPr>
            <p:cNvSpPr/>
            <p:nvPr/>
          </p:nvSpPr>
          <p:spPr>
            <a:xfrm rot="16200000">
              <a:off x="3690619" y="3759652"/>
              <a:ext cx="144016" cy="124152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06A0DD6-A972-42C0-B0F0-63DBD7C87B4B}"/>
              </a:ext>
            </a:extLst>
          </p:cNvPr>
          <p:cNvSpPr txBox="1"/>
          <p:nvPr/>
        </p:nvSpPr>
        <p:spPr>
          <a:xfrm>
            <a:off x="5929086" y="1779453"/>
            <a:ext cx="50272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A5892B1-21AA-4A17-8EDA-FE4891A16C74}"/>
              </a:ext>
            </a:extLst>
          </p:cNvPr>
          <p:cNvGrpSpPr/>
          <p:nvPr/>
        </p:nvGrpSpPr>
        <p:grpSpPr>
          <a:xfrm>
            <a:off x="6879924" y="4369967"/>
            <a:ext cx="4156795" cy="2376751"/>
            <a:chOff x="4122915" y="2852797"/>
            <a:chExt cx="3889925" cy="2242949"/>
          </a:xfrm>
        </p:grpSpPr>
        <p:grpSp>
          <p:nvGrpSpPr>
            <p:cNvPr id="34" name="Group 13">
              <a:extLst>
                <a:ext uri="{FF2B5EF4-FFF2-40B4-BE49-F238E27FC236}">
                  <a16:creationId xmlns:a16="http://schemas.microsoft.com/office/drawing/2014/main" id="{59B0B1D9-B11A-4D28-919D-DDD547AA657D}"/>
                </a:ext>
              </a:extLst>
            </p:cNvPr>
            <p:cNvGrpSpPr/>
            <p:nvPr/>
          </p:nvGrpSpPr>
          <p:grpSpPr>
            <a:xfrm rot="19999134" flipH="1" flipV="1">
              <a:off x="4122915" y="2852797"/>
              <a:ext cx="3889925" cy="2242949"/>
              <a:chOff x="1548974" y="3079481"/>
              <a:chExt cx="2704457" cy="1559402"/>
            </a:xfrm>
            <a:solidFill>
              <a:schemeClr val="bg1">
                <a:lumMod val="75000"/>
              </a:schemeClr>
            </a:solidFill>
          </p:grpSpPr>
          <p:sp>
            <p:nvSpPr>
              <p:cNvPr id="35" name="Donut 1">
                <a:extLst>
                  <a:ext uri="{FF2B5EF4-FFF2-40B4-BE49-F238E27FC236}">
                    <a16:creationId xmlns:a16="http://schemas.microsoft.com/office/drawing/2014/main" id="{7A4D5AF9-70BF-4D04-AEE2-B18984E39908}"/>
                  </a:ext>
                </a:extLst>
              </p:cNvPr>
              <p:cNvSpPr/>
              <p:nvPr/>
            </p:nvSpPr>
            <p:spPr>
              <a:xfrm>
                <a:off x="1548974" y="3091751"/>
                <a:ext cx="1440226" cy="1512168"/>
              </a:xfrm>
              <a:custGeom>
                <a:avLst/>
                <a:gdLst/>
                <a:ahLst/>
                <a:cxnLst/>
                <a:rect l="l" t="t" r="r" b="b"/>
                <a:pathLst>
                  <a:path w="1440226" h="1512168">
                    <a:moveTo>
                      <a:pt x="756084" y="0"/>
                    </a:moveTo>
                    <a:cubicBezTo>
                      <a:pt x="809434" y="0"/>
                      <a:pt x="861493" y="5526"/>
                      <a:pt x="911655" y="16352"/>
                    </a:cubicBezTo>
                    <a:lnTo>
                      <a:pt x="861023" y="77719"/>
                    </a:lnTo>
                    <a:cubicBezTo>
                      <a:pt x="827076" y="69873"/>
                      <a:pt x="791899" y="67140"/>
                      <a:pt x="756084" y="67140"/>
                    </a:cubicBezTo>
                    <a:cubicBezTo>
                      <a:pt x="375591" y="67140"/>
                      <a:pt x="67140" y="375591"/>
                      <a:pt x="67140" y="756084"/>
                    </a:cubicBezTo>
                    <a:cubicBezTo>
                      <a:pt x="67140" y="1136577"/>
                      <a:pt x="375591" y="1445028"/>
                      <a:pt x="756084" y="1445028"/>
                    </a:cubicBezTo>
                    <a:cubicBezTo>
                      <a:pt x="1018779" y="1445028"/>
                      <a:pt x="1247134" y="1298001"/>
                      <a:pt x="1360509" y="1080221"/>
                    </a:cubicBezTo>
                    <a:lnTo>
                      <a:pt x="1366851" y="1080860"/>
                    </a:lnTo>
                    <a:cubicBezTo>
                      <a:pt x="1391796" y="1080860"/>
                      <a:pt x="1416402" y="1079411"/>
                      <a:pt x="1440226" y="1073463"/>
                    </a:cubicBezTo>
                    <a:cubicBezTo>
                      <a:pt x="1321974" y="1332897"/>
                      <a:pt x="1059965" y="1512168"/>
                      <a:pt x="756084" y="1512168"/>
                    </a:cubicBezTo>
                    <a:cubicBezTo>
                      <a:pt x="338510" y="1512168"/>
                      <a:pt x="0" y="1173658"/>
                      <a:pt x="0" y="756084"/>
                    </a:cubicBezTo>
                    <a:cubicBezTo>
                      <a:pt x="0" y="338510"/>
                      <a:pt x="338510" y="0"/>
                      <a:pt x="7560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Donut 18">
                <a:extLst>
                  <a:ext uri="{FF2B5EF4-FFF2-40B4-BE49-F238E27FC236}">
                    <a16:creationId xmlns:a16="http://schemas.microsoft.com/office/drawing/2014/main" id="{6A4782DD-FE5F-4733-B427-5D1DB76CF72D}"/>
                  </a:ext>
                </a:extLst>
              </p:cNvPr>
              <p:cNvSpPr/>
              <p:nvPr/>
            </p:nvSpPr>
            <p:spPr>
              <a:xfrm rot="1800000">
                <a:off x="3495099" y="3800267"/>
                <a:ext cx="758332" cy="828258"/>
              </a:xfrm>
              <a:custGeom>
                <a:avLst/>
                <a:gdLst/>
                <a:ahLst/>
                <a:cxnLst/>
                <a:rect l="l" t="t" r="r" b="b"/>
                <a:pathLst>
                  <a:path w="758332" h="828258">
                    <a:moveTo>
                      <a:pt x="344203" y="0"/>
                    </a:moveTo>
                    <a:cubicBezTo>
                      <a:pt x="572920" y="0"/>
                      <a:pt x="758332" y="185412"/>
                      <a:pt x="758332" y="414129"/>
                    </a:cubicBezTo>
                    <a:cubicBezTo>
                      <a:pt x="758332" y="642846"/>
                      <a:pt x="572920" y="828258"/>
                      <a:pt x="344203" y="828258"/>
                    </a:cubicBezTo>
                    <a:cubicBezTo>
                      <a:pt x="200656" y="828258"/>
                      <a:pt x="74167" y="755223"/>
                      <a:pt x="0" y="644197"/>
                    </a:cubicBezTo>
                    <a:cubicBezTo>
                      <a:pt x="21879" y="639824"/>
                      <a:pt x="42700" y="632423"/>
                      <a:pt x="61898" y="622029"/>
                    </a:cubicBezTo>
                    <a:cubicBezTo>
                      <a:pt x="125053" y="709489"/>
                      <a:pt x="228052" y="765799"/>
                      <a:pt x="344203" y="765799"/>
                    </a:cubicBezTo>
                    <a:cubicBezTo>
                      <a:pt x="538425" y="765799"/>
                      <a:pt x="695873" y="608351"/>
                      <a:pt x="695873" y="414129"/>
                    </a:cubicBezTo>
                    <a:cubicBezTo>
                      <a:pt x="695873" y="219907"/>
                      <a:pt x="538425" y="62459"/>
                      <a:pt x="344203" y="62459"/>
                    </a:cubicBezTo>
                    <a:cubicBezTo>
                      <a:pt x="268837" y="62459"/>
                      <a:pt x="199008" y="86167"/>
                      <a:pt x="142116" y="127028"/>
                    </a:cubicBezTo>
                    <a:cubicBezTo>
                      <a:pt x="127119" y="111892"/>
                      <a:pt x="110245" y="98692"/>
                      <a:pt x="91641" y="88069"/>
                    </a:cubicBezTo>
                    <a:cubicBezTo>
                      <a:pt x="160663" y="32359"/>
                      <a:pt x="248654" y="0"/>
                      <a:pt x="344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Oval 16">
                <a:extLst>
                  <a:ext uri="{FF2B5EF4-FFF2-40B4-BE49-F238E27FC236}">
                    <a16:creationId xmlns:a16="http://schemas.microsoft.com/office/drawing/2014/main" id="{208F1460-9D01-4E25-ABA3-3524489EFABB}"/>
                  </a:ext>
                </a:extLst>
              </p:cNvPr>
              <p:cNvSpPr/>
              <p:nvPr/>
            </p:nvSpPr>
            <p:spPr>
              <a:xfrm>
                <a:off x="1671133" y="3222443"/>
                <a:ext cx="1260632" cy="126063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38" name="Oval 17">
                <a:extLst>
                  <a:ext uri="{FF2B5EF4-FFF2-40B4-BE49-F238E27FC236}">
                    <a16:creationId xmlns:a16="http://schemas.microsoft.com/office/drawing/2014/main" id="{6C6303E2-2EF4-4963-AA61-C147960154D9}"/>
                  </a:ext>
                </a:extLst>
              </p:cNvPr>
              <p:cNvSpPr/>
              <p:nvPr/>
            </p:nvSpPr>
            <p:spPr>
              <a:xfrm>
                <a:off x="3541835" y="3895934"/>
                <a:ext cx="612000" cy="612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39" name="Block Arc 18">
                <a:extLst>
                  <a:ext uri="{FF2B5EF4-FFF2-40B4-BE49-F238E27FC236}">
                    <a16:creationId xmlns:a16="http://schemas.microsoft.com/office/drawing/2014/main" id="{7800C3ED-9F22-4248-801C-CAF6B35437BD}"/>
                  </a:ext>
                </a:extLst>
              </p:cNvPr>
              <p:cNvSpPr/>
              <p:nvPr/>
            </p:nvSpPr>
            <p:spPr>
              <a:xfrm>
                <a:off x="2873355" y="4005064"/>
                <a:ext cx="633819" cy="633819"/>
              </a:xfrm>
              <a:prstGeom prst="blockArc">
                <a:avLst>
                  <a:gd name="adj1" fmla="val 12143981"/>
                  <a:gd name="adj2" fmla="val 21380767"/>
                  <a:gd name="adj3" fmla="val 10744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Isosceles Triangle 19">
                <a:extLst>
                  <a:ext uri="{FF2B5EF4-FFF2-40B4-BE49-F238E27FC236}">
                    <a16:creationId xmlns:a16="http://schemas.microsoft.com/office/drawing/2014/main" id="{466F1A65-1C56-4058-A3FE-B99B073F2A94}"/>
                  </a:ext>
                </a:extLst>
              </p:cNvPr>
              <p:cNvSpPr/>
              <p:nvPr/>
            </p:nvSpPr>
            <p:spPr>
              <a:xfrm rot="6066222">
                <a:off x="2406038" y="3089413"/>
                <a:ext cx="144016" cy="124152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41" name="Isosceles Triangle 20">
                <a:extLst>
                  <a:ext uri="{FF2B5EF4-FFF2-40B4-BE49-F238E27FC236}">
                    <a16:creationId xmlns:a16="http://schemas.microsoft.com/office/drawing/2014/main" id="{F29D0F98-DFDE-49D6-80DF-2647966B19C8}"/>
                  </a:ext>
                </a:extLst>
              </p:cNvPr>
              <p:cNvSpPr/>
              <p:nvPr/>
            </p:nvSpPr>
            <p:spPr>
              <a:xfrm rot="16200000">
                <a:off x="3690619" y="3759652"/>
                <a:ext cx="144016" cy="124152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A4A948-0E4F-4921-96A1-BADB6C38DE86}"/>
                </a:ext>
              </a:extLst>
            </p:cNvPr>
            <p:cNvSpPr txBox="1"/>
            <p:nvPr/>
          </p:nvSpPr>
          <p:spPr>
            <a:xfrm>
              <a:off x="4426821" y="3734515"/>
              <a:ext cx="377047" cy="7842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53DB2DE5-FDBE-4394-AA77-CA2C386B0741}"/>
              </a:ext>
            </a:extLst>
          </p:cNvPr>
          <p:cNvSpPr txBox="1"/>
          <p:nvPr/>
        </p:nvSpPr>
        <p:spPr>
          <a:xfrm>
            <a:off x="2131398" y="-33872"/>
            <a:ext cx="94090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CRITIQUE DE L’EXISTANT</a:t>
            </a:r>
            <a:endParaRPr lang="ko-KR" altLang="en-US" sz="540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D44D16E-2DC0-4AAE-81E0-413E9F40D9D9}"/>
              </a:ext>
            </a:extLst>
          </p:cNvPr>
          <p:cNvSpPr/>
          <p:nvPr/>
        </p:nvSpPr>
        <p:spPr>
          <a:xfrm>
            <a:off x="2884817" y="2397879"/>
            <a:ext cx="1760769" cy="10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file d’attente trop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 importante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54221FF-A8CA-4929-96F4-05646844CF11}"/>
              </a:ext>
            </a:extLst>
          </p:cNvPr>
          <p:cNvSpPr/>
          <p:nvPr/>
        </p:nvSpPr>
        <p:spPr>
          <a:xfrm>
            <a:off x="9079662" y="4466364"/>
            <a:ext cx="18349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CenturySchoolbook"/>
              </a:rPr>
              <a:t>les clients </a:t>
            </a:r>
          </a:p>
          <a:p>
            <a:r>
              <a:rPr lang="fr-FR" sz="2400" dirty="0">
                <a:solidFill>
                  <a:schemeClr val="bg1"/>
                </a:solidFill>
                <a:latin typeface="CenturySchoolbook"/>
              </a:rPr>
              <a:t>très </a:t>
            </a:r>
          </a:p>
          <a:p>
            <a:r>
              <a:rPr lang="fr-FR" sz="2400" dirty="0">
                <a:solidFill>
                  <a:schemeClr val="bg1"/>
                </a:solidFill>
                <a:latin typeface="CenturySchoolbook"/>
              </a:rPr>
              <a:t>insatisfaits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br>
              <a:rPr lang="fr-FR" sz="2400" dirty="0"/>
            </a:br>
            <a:endParaRPr lang="fr-FR" sz="2400" dirty="0"/>
          </a:p>
        </p:txBody>
      </p:sp>
      <p:grpSp>
        <p:nvGrpSpPr>
          <p:cNvPr id="91" name="Group 5">
            <a:extLst>
              <a:ext uri="{FF2B5EF4-FFF2-40B4-BE49-F238E27FC236}">
                <a16:creationId xmlns:a16="http://schemas.microsoft.com/office/drawing/2014/main" id="{EB31E4B1-551E-4C75-BEC2-B599E000380D}"/>
              </a:ext>
            </a:extLst>
          </p:cNvPr>
          <p:cNvGrpSpPr/>
          <p:nvPr/>
        </p:nvGrpSpPr>
        <p:grpSpPr>
          <a:xfrm rot="19999134">
            <a:off x="1351589" y="3405161"/>
            <a:ext cx="4271329" cy="2361057"/>
            <a:chOff x="1548974" y="3079480"/>
            <a:chExt cx="2704457" cy="1559403"/>
          </a:xfrm>
        </p:grpSpPr>
        <p:sp>
          <p:nvSpPr>
            <p:cNvPr id="92" name="Donut 1">
              <a:extLst>
                <a:ext uri="{FF2B5EF4-FFF2-40B4-BE49-F238E27FC236}">
                  <a16:creationId xmlns:a16="http://schemas.microsoft.com/office/drawing/2014/main" id="{A20DBE75-A292-4DAC-B400-6B532FCC689A}"/>
                </a:ext>
              </a:extLst>
            </p:cNvPr>
            <p:cNvSpPr/>
            <p:nvPr/>
          </p:nvSpPr>
          <p:spPr>
            <a:xfrm>
              <a:off x="1548974" y="3091751"/>
              <a:ext cx="1440226" cy="1512168"/>
            </a:xfrm>
            <a:custGeom>
              <a:avLst/>
              <a:gdLst/>
              <a:ahLst/>
              <a:cxnLst/>
              <a:rect l="l" t="t" r="r" b="b"/>
              <a:pathLst>
                <a:path w="1440226" h="1512168">
                  <a:moveTo>
                    <a:pt x="756084" y="0"/>
                  </a:moveTo>
                  <a:cubicBezTo>
                    <a:pt x="809434" y="0"/>
                    <a:pt x="861493" y="5526"/>
                    <a:pt x="911655" y="16352"/>
                  </a:cubicBezTo>
                  <a:lnTo>
                    <a:pt x="861023" y="77719"/>
                  </a:lnTo>
                  <a:cubicBezTo>
                    <a:pt x="827076" y="69873"/>
                    <a:pt x="791899" y="67140"/>
                    <a:pt x="756084" y="67140"/>
                  </a:cubicBezTo>
                  <a:cubicBezTo>
                    <a:pt x="375591" y="67140"/>
                    <a:pt x="67140" y="375591"/>
                    <a:pt x="67140" y="756084"/>
                  </a:cubicBezTo>
                  <a:cubicBezTo>
                    <a:pt x="67140" y="1136577"/>
                    <a:pt x="375591" y="1445028"/>
                    <a:pt x="756084" y="1445028"/>
                  </a:cubicBezTo>
                  <a:cubicBezTo>
                    <a:pt x="1018779" y="1445028"/>
                    <a:pt x="1247134" y="1298001"/>
                    <a:pt x="1360509" y="1080221"/>
                  </a:cubicBezTo>
                  <a:lnTo>
                    <a:pt x="1366851" y="1080860"/>
                  </a:lnTo>
                  <a:cubicBezTo>
                    <a:pt x="1391796" y="1080860"/>
                    <a:pt x="1416402" y="1079411"/>
                    <a:pt x="1440226" y="1073463"/>
                  </a:cubicBezTo>
                  <a:cubicBezTo>
                    <a:pt x="1321974" y="1332897"/>
                    <a:pt x="1059965" y="1512168"/>
                    <a:pt x="756084" y="1512168"/>
                  </a:cubicBezTo>
                  <a:cubicBezTo>
                    <a:pt x="338510" y="1512168"/>
                    <a:pt x="0" y="1173658"/>
                    <a:pt x="0" y="756084"/>
                  </a:cubicBezTo>
                  <a:cubicBezTo>
                    <a:pt x="0" y="338510"/>
                    <a:pt x="338510" y="0"/>
                    <a:pt x="7560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3" name="Donut 18">
              <a:extLst>
                <a:ext uri="{FF2B5EF4-FFF2-40B4-BE49-F238E27FC236}">
                  <a16:creationId xmlns:a16="http://schemas.microsoft.com/office/drawing/2014/main" id="{892D9C1B-0FB6-4D97-A147-53F6A8217A1F}"/>
                </a:ext>
              </a:extLst>
            </p:cNvPr>
            <p:cNvSpPr/>
            <p:nvPr/>
          </p:nvSpPr>
          <p:spPr>
            <a:xfrm rot="1800000">
              <a:off x="3495099" y="3800267"/>
              <a:ext cx="758332" cy="828258"/>
            </a:xfrm>
            <a:custGeom>
              <a:avLst/>
              <a:gdLst/>
              <a:ahLst/>
              <a:cxnLst/>
              <a:rect l="l" t="t" r="r" b="b"/>
              <a:pathLst>
                <a:path w="758332" h="828258">
                  <a:moveTo>
                    <a:pt x="344203" y="0"/>
                  </a:moveTo>
                  <a:cubicBezTo>
                    <a:pt x="572920" y="0"/>
                    <a:pt x="758332" y="185412"/>
                    <a:pt x="758332" y="414129"/>
                  </a:cubicBezTo>
                  <a:cubicBezTo>
                    <a:pt x="758332" y="642846"/>
                    <a:pt x="572920" y="828258"/>
                    <a:pt x="344203" y="828258"/>
                  </a:cubicBezTo>
                  <a:cubicBezTo>
                    <a:pt x="200656" y="828258"/>
                    <a:pt x="74167" y="755223"/>
                    <a:pt x="0" y="644197"/>
                  </a:cubicBezTo>
                  <a:cubicBezTo>
                    <a:pt x="21879" y="639824"/>
                    <a:pt x="42700" y="632423"/>
                    <a:pt x="61898" y="622029"/>
                  </a:cubicBezTo>
                  <a:cubicBezTo>
                    <a:pt x="125053" y="709489"/>
                    <a:pt x="228052" y="765799"/>
                    <a:pt x="344203" y="765799"/>
                  </a:cubicBezTo>
                  <a:cubicBezTo>
                    <a:pt x="538425" y="765799"/>
                    <a:pt x="695873" y="608351"/>
                    <a:pt x="695873" y="414129"/>
                  </a:cubicBezTo>
                  <a:cubicBezTo>
                    <a:pt x="695873" y="219907"/>
                    <a:pt x="538425" y="62459"/>
                    <a:pt x="344203" y="62459"/>
                  </a:cubicBezTo>
                  <a:cubicBezTo>
                    <a:pt x="268837" y="62459"/>
                    <a:pt x="199008" y="86167"/>
                    <a:pt x="142116" y="127028"/>
                  </a:cubicBezTo>
                  <a:cubicBezTo>
                    <a:pt x="127119" y="111892"/>
                    <a:pt x="110245" y="98692"/>
                    <a:pt x="91641" y="88069"/>
                  </a:cubicBezTo>
                  <a:cubicBezTo>
                    <a:pt x="160663" y="32359"/>
                    <a:pt x="248654" y="0"/>
                    <a:pt x="344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4" name="Oval 8">
              <a:extLst>
                <a:ext uri="{FF2B5EF4-FFF2-40B4-BE49-F238E27FC236}">
                  <a16:creationId xmlns:a16="http://schemas.microsoft.com/office/drawing/2014/main" id="{6DB644A5-2FC4-4C78-8E0C-B6B5DA43C1E6}"/>
                </a:ext>
              </a:extLst>
            </p:cNvPr>
            <p:cNvSpPr/>
            <p:nvPr/>
          </p:nvSpPr>
          <p:spPr>
            <a:xfrm>
              <a:off x="1671133" y="3222443"/>
              <a:ext cx="1260632" cy="12606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95" name="Oval 9">
              <a:extLst>
                <a:ext uri="{FF2B5EF4-FFF2-40B4-BE49-F238E27FC236}">
                  <a16:creationId xmlns:a16="http://schemas.microsoft.com/office/drawing/2014/main" id="{44EFB0F1-3A90-4F4A-A5E1-5A5C7727FD7E}"/>
                </a:ext>
              </a:extLst>
            </p:cNvPr>
            <p:cNvSpPr/>
            <p:nvPr/>
          </p:nvSpPr>
          <p:spPr>
            <a:xfrm>
              <a:off x="3541835" y="3895934"/>
              <a:ext cx="612000" cy="612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96" name="Block Arc 10">
              <a:extLst>
                <a:ext uri="{FF2B5EF4-FFF2-40B4-BE49-F238E27FC236}">
                  <a16:creationId xmlns:a16="http://schemas.microsoft.com/office/drawing/2014/main" id="{08CD052C-F512-4861-ADE4-DAD932AF6597}"/>
                </a:ext>
              </a:extLst>
            </p:cNvPr>
            <p:cNvSpPr/>
            <p:nvPr/>
          </p:nvSpPr>
          <p:spPr>
            <a:xfrm>
              <a:off x="2873355" y="4005064"/>
              <a:ext cx="633819" cy="633819"/>
            </a:xfrm>
            <a:prstGeom prst="blockArc">
              <a:avLst>
                <a:gd name="adj1" fmla="val 12143981"/>
                <a:gd name="adj2" fmla="val 21380767"/>
                <a:gd name="adj3" fmla="val 1074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97" name="Isosceles Triangle 11">
              <a:extLst>
                <a:ext uri="{FF2B5EF4-FFF2-40B4-BE49-F238E27FC236}">
                  <a16:creationId xmlns:a16="http://schemas.microsoft.com/office/drawing/2014/main" id="{5B8C1A5D-434E-43E2-B825-5947D330B9A7}"/>
                </a:ext>
              </a:extLst>
            </p:cNvPr>
            <p:cNvSpPr/>
            <p:nvPr/>
          </p:nvSpPr>
          <p:spPr>
            <a:xfrm rot="6066222">
              <a:off x="2406037" y="3089412"/>
              <a:ext cx="144016" cy="124152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98" name="Isosceles Triangle 12">
              <a:extLst>
                <a:ext uri="{FF2B5EF4-FFF2-40B4-BE49-F238E27FC236}">
                  <a16:creationId xmlns:a16="http://schemas.microsoft.com/office/drawing/2014/main" id="{B68FE640-8BC7-4F83-8F8F-E27D4A107479}"/>
                </a:ext>
              </a:extLst>
            </p:cNvPr>
            <p:cNvSpPr/>
            <p:nvPr/>
          </p:nvSpPr>
          <p:spPr>
            <a:xfrm rot="16200000">
              <a:off x="3690619" y="3759652"/>
              <a:ext cx="144016" cy="124152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BFCDE39C-D83D-4D2A-ABC5-9EC45D1498D7}"/>
              </a:ext>
            </a:extLst>
          </p:cNvPr>
          <p:cNvSpPr/>
          <p:nvPr/>
        </p:nvSpPr>
        <p:spPr>
          <a:xfrm>
            <a:off x="1710405" y="4334622"/>
            <a:ext cx="2244137" cy="1405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Désorganisation 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du service entre la salle et la 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cuisine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AE3134D-F1EF-4C07-9149-8064155E0D6E}"/>
              </a:ext>
            </a:extLst>
          </p:cNvPr>
          <p:cNvGrpSpPr/>
          <p:nvPr/>
        </p:nvGrpSpPr>
        <p:grpSpPr>
          <a:xfrm>
            <a:off x="7102016" y="1868722"/>
            <a:ext cx="4156795" cy="2376751"/>
            <a:chOff x="4122915" y="2852797"/>
            <a:chExt cx="3889925" cy="2242949"/>
          </a:xfrm>
        </p:grpSpPr>
        <p:grpSp>
          <p:nvGrpSpPr>
            <p:cNvPr id="122" name="Group 13">
              <a:extLst>
                <a:ext uri="{FF2B5EF4-FFF2-40B4-BE49-F238E27FC236}">
                  <a16:creationId xmlns:a16="http://schemas.microsoft.com/office/drawing/2014/main" id="{E2D6BEE2-205D-4E1A-8585-9F7BCA6DCCB6}"/>
                </a:ext>
              </a:extLst>
            </p:cNvPr>
            <p:cNvGrpSpPr/>
            <p:nvPr/>
          </p:nvGrpSpPr>
          <p:grpSpPr>
            <a:xfrm rot="19999134" flipH="1" flipV="1">
              <a:off x="4122915" y="2852797"/>
              <a:ext cx="3889925" cy="2242949"/>
              <a:chOff x="1548974" y="3079481"/>
              <a:chExt cx="2704457" cy="1559402"/>
            </a:xfrm>
            <a:solidFill>
              <a:schemeClr val="bg1">
                <a:lumMod val="75000"/>
              </a:schemeClr>
            </a:solidFill>
          </p:grpSpPr>
          <p:sp>
            <p:nvSpPr>
              <p:cNvPr id="133" name="Donut 1">
                <a:extLst>
                  <a:ext uri="{FF2B5EF4-FFF2-40B4-BE49-F238E27FC236}">
                    <a16:creationId xmlns:a16="http://schemas.microsoft.com/office/drawing/2014/main" id="{13BD281F-9BD4-45F6-8D88-14A4F4F7669A}"/>
                  </a:ext>
                </a:extLst>
              </p:cNvPr>
              <p:cNvSpPr/>
              <p:nvPr/>
            </p:nvSpPr>
            <p:spPr>
              <a:xfrm>
                <a:off x="1548974" y="3091751"/>
                <a:ext cx="1440226" cy="1512168"/>
              </a:xfrm>
              <a:custGeom>
                <a:avLst/>
                <a:gdLst/>
                <a:ahLst/>
                <a:cxnLst/>
                <a:rect l="l" t="t" r="r" b="b"/>
                <a:pathLst>
                  <a:path w="1440226" h="1512168">
                    <a:moveTo>
                      <a:pt x="756084" y="0"/>
                    </a:moveTo>
                    <a:cubicBezTo>
                      <a:pt x="809434" y="0"/>
                      <a:pt x="861493" y="5526"/>
                      <a:pt x="911655" y="16352"/>
                    </a:cubicBezTo>
                    <a:lnTo>
                      <a:pt x="861023" y="77719"/>
                    </a:lnTo>
                    <a:cubicBezTo>
                      <a:pt x="827076" y="69873"/>
                      <a:pt x="791899" y="67140"/>
                      <a:pt x="756084" y="67140"/>
                    </a:cubicBezTo>
                    <a:cubicBezTo>
                      <a:pt x="375591" y="67140"/>
                      <a:pt x="67140" y="375591"/>
                      <a:pt x="67140" y="756084"/>
                    </a:cubicBezTo>
                    <a:cubicBezTo>
                      <a:pt x="67140" y="1136577"/>
                      <a:pt x="375591" y="1445028"/>
                      <a:pt x="756084" y="1445028"/>
                    </a:cubicBezTo>
                    <a:cubicBezTo>
                      <a:pt x="1018779" y="1445028"/>
                      <a:pt x="1247134" y="1298001"/>
                      <a:pt x="1360509" y="1080221"/>
                    </a:cubicBezTo>
                    <a:lnTo>
                      <a:pt x="1366851" y="1080860"/>
                    </a:lnTo>
                    <a:cubicBezTo>
                      <a:pt x="1391796" y="1080860"/>
                      <a:pt x="1416402" y="1079411"/>
                      <a:pt x="1440226" y="1073463"/>
                    </a:cubicBezTo>
                    <a:cubicBezTo>
                      <a:pt x="1321974" y="1332897"/>
                      <a:pt x="1059965" y="1512168"/>
                      <a:pt x="756084" y="1512168"/>
                    </a:cubicBezTo>
                    <a:cubicBezTo>
                      <a:pt x="338510" y="1512168"/>
                      <a:pt x="0" y="1173658"/>
                      <a:pt x="0" y="756084"/>
                    </a:cubicBezTo>
                    <a:cubicBezTo>
                      <a:pt x="0" y="338510"/>
                      <a:pt x="338510" y="0"/>
                      <a:pt x="7560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Donut 18">
                <a:extLst>
                  <a:ext uri="{FF2B5EF4-FFF2-40B4-BE49-F238E27FC236}">
                    <a16:creationId xmlns:a16="http://schemas.microsoft.com/office/drawing/2014/main" id="{8EA2EF26-086F-4F31-9FF8-9B95B9627CB4}"/>
                  </a:ext>
                </a:extLst>
              </p:cNvPr>
              <p:cNvSpPr/>
              <p:nvPr/>
            </p:nvSpPr>
            <p:spPr>
              <a:xfrm rot="1800000">
                <a:off x="3495099" y="3800267"/>
                <a:ext cx="758332" cy="828258"/>
              </a:xfrm>
              <a:custGeom>
                <a:avLst/>
                <a:gdLst/>
                <a:ahLst/>
                <a:cxnLst/>
                <a:rect l="l" t="t" r="r" b="b"/>
                <a:pathLst>
                  <a:path w="758332" h="828258">
                    <a:moveTo>
                      <a:pt x="344203" y="0"/>
                    </a:moveTo>
                    <a:cubicBezTo>
                      <a:pt x="572920" y="0"/>
                      <a:pt x="758332" y="185412"/>
                      <a:pt x="758332" y="414129"/>
                    </a:cubicBezTo>
                    <a:cubicBezTo>
                      <a:pt x="758332" y="642846"/>
                      <a:pt x="572920" y="828258"/>
                      <a:pt x="344203" y="828258"/>
                    </a:cubicBezTo>
                    <a:cubicBezTo>
                      <a:pt x="200656" y="828258"/>
                      <a:pt x="74167" y="755223"/>
                      <a:pt x="0" y="644197"/>
                    </a:cubicBezTo>
                    <a:cubicBezTo>
                      <a:pt x="21879" y="639824"/>
                      <a:pt x="42700" y="632423"/>
                      <a:pt x="61898" y="622029"/>
                    </a:cubicBezTo>
                    <a:cubicBezTo>
                      <a:pt x="125053" y="709489"/>
                      <a:pt x="228052" y="765799"/>
                      <a:pt x="344203" y="765799"/>
                    </a:cubicBezTo>
                    <a:cubicBezTo>
                      <a:pt x="538425" y="765799"/>
                      <a:pt x="695873" y="608351"/>
                      <a:pt x="695873" y="414129"/>
                    </a:cubicBezTo>
                    <a:cubicBezTo>
                      <a:pt x="695873" y="219907"/>
                      <a:pt x="538425" y="62459"/>
                      <a:pt x="344203" y="62459"/>
                    </a:cubicBezTo>
                    <a:cubicBezTo>
                      <a:pt x="268837" y="62459"/>
                      <a:pt x="199008" y="86167"/>
                      <a:pt x="142116" y="127028"/>
                    </a:cubicBezTo>
                    <a:cubicBezTo>
                      <a:pt x="127119" y="111892"/>
                      <a:pt x="110245" y="98692"/>
                      <a:pt x="91641" y="88069"/>
                    </a:cubicBezTo>
                    <a:cubicBezTo>
                      <a:pt x="160663" y="32359"/>
                      <a:pt x="248654" y="0"/>
                      <a:pt x="3442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Oval 16">
                <a:extLst>
                  <a:ext uri="{FF2B5EF4-FFF2-40B4-BE49-F238E27FC236}">
                    <a16:creationId xmlns:a16="http://schemas.microsoft.com/office/drawing/2014/main" id="{2B656068-EDAF-4007-B31D-AEA2177A3658}"/>
                  </a:ext>
                </a:extLst>
              </p:cNvPr>
              <p:cNvSpPr/>
              <p:nvPr/>
            </p:nvSpPr>
            <p:spPr>
              <a:xfrm>
                <a:off x="1671133" y="3222443"/>
                <a:ext cx="1260632" cy="126063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136" name="Oval 17">
                <a:extLst>
                  <a:ext uri="{FF2B5EF4-FFF2-40B4-BE49-F238E27FC236}">
                    <a16:creationId xmlns:a16="http://schemas.microsoft.com/office/drawing/2014/main" id="{81F01EE0-595D-4987-AEC5-87E33E3ED735}"/>
                  </a:ext>
                </a:extLst>
              </p:cNvPr>
              <p:cNvSpPr/>
              <p:nvPr/>
            </p:nvSpPr>
            <p:spPr>
              <a:xfrm>
                <a:off x="3541835" y="3895934"/>
                <a:ext cx="612000" cy="612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37" name="Block Arc 18">
                <a:extLst>
                  <a:ext uri="{FF2B5EF4-FFF2-40B4-BE49-F238E27FC236}">
                    <a16:creationId xmlns:a16="http://schemas.microsoft.com/office/drawing/2014/main" id="{52DAE2D7-9746-4B18-8206-40C7A600F223}"/>
                  </a:ext>
                </a:extLst>
              </p:cNvPr>
              <p:cNvSpPr/>
              <p:nvPr/>
            </p:nvSpPr>
            <p:spPr>
              <a:xfrm>
                <a:off x="2873355" y="4005064"/>
                <a:ext cx="633819" cy="633819"/>
              </a:xfrm>
              <a:prstGeom prst="blockArc">
                <a:avLst>
                  <a:gd name="adj1" fmla="val 12143981"/>
                  <a:gd name="adj2" fmla="val 21380767"/>
                  <a:gd name="adj3" fmla="val 10744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Isosceles Triangle 19">
                <a:extLst>
                  <a:ext uri="{FF2B5EF4-FFF2-40B4-BE49-F238E27FC236}">
                    <a16:creationId xmlns:a16="http://schemas.microsoft.com/office/drawing/2014/main" id="{DADCC97E-9041-4571-815F-943E8771E8A5}"/>
                  </a:ext>
                </a:extLst>
              </p:cNvPr>
              <p:cNvSpPr/>
              <p:nvPr/>
            </p:nvSpPr>
            <p:spPr>
              <a:xfrm rot="6066222">
                <a:off x="2406038" y="3089413"/>
                <a:ext cx="144016" cy="124152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139" name="Isosceles Triangle 20">
                <a:extLst>
                  <a:ext uri="{FF2B5EF4-FFF2-40B4-BE49-F238E27FC236}">
                    <a16:creationId xmlns:a16="http://schemas.microsoft.com/office/drawing/2014/main" id="{9040F2E2-FBBF-4D57-9897-D1DEA2FE4ADC}"/>
                  </a:ext>
                </a:extLst>
              </p:cNvPr>
              <p:cNvSpPr/>
              <p:nvPr/>
            </p:nvSpPr>
            <p:spPr>
              <a:xfrm rot="16200000">
                <a:off x="3690619" y="3759652"/>
                <a:ext cx="144016" cy="124152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400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6EFE67E-82A4-4118-BC4B-D968ECC7378F}"/>
                </a:ext>
              </a:extLst>
            </p:cNvPr>
            <p:cNvSpPr txBox="1"/>
            <p:nvPr/>
          </p:nvSpPr>
          <p:spPr>
            <a:xfrm>
              <a:off x="4426821" y="3734515"/>
              <a:ext cx="377047" cy="78421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DEB3CEB-753A-47C8-91F1-1430D2F681FD}"/>
              </a:ext>
            </a:extLst>
          </p:cNvPr>
          <p:cNvSpPr/>
          <p:nvPr/>
        </p:nvSpPr>
        <p:spPr>
          <a:xfrm>
            <a:off x="9169137" y="1929851"/>
            <a:ext cx="1952075" cy="1405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  <a:latin typeface="Bahnschrift" panose="020B0502040204020203" pitchFamily="34" charset="0"/>
              </a:rPr>
              <a:t>très longues attentes en</a:t>
            </a:r>
          </a:p>
          <a:p>
            <a:r>
              <a:rPr lang="fr-FR" sz="2133" dirty="0">
                <a:solidFill>
                  <a:schemeClr val="bg1"/>
                </a:solidFill>
                <a:latin typeface="Bahnschrift" panose="020B0502040204020203" pitchFamily="34" charset="0"/>
              </a:rPr>
              <a:t>salle pour les clients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C100C42-BE43-4FA3-8F5A-41CD904D88BB}"/>
              </a:ext>
            </a:extLst>
          </p:cNvPr>
          <p:cNvSpPr txBox="1"/>
          <p:nvPr/>
        </p:nvSpPr>
        <p:spPr>
          <a:xfrm>
            <a:off x="4806668" y="3919718"/>
            <a:ext cx="50272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14D4641-FE50-F70F-BE4A-18F7F6BA5296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31592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4198749-257F-478B-B3A2-B50EA648BB15}"/>
              </a:ext>
            </a:extLst>
          </p:cNvPr>
          <p:cNvSpPr/>
          <p:nvPr/>
        </p:nvSpPr>
        <p:spPr>
          <a:xfrm>
            <a:off x="2351584" y="16381"/>
            <a:ext cx="8544949" cy="10604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5333" dirty="0">
                <a:solidFill>
                  <a:schemeClr val="tx1"/>
                </a:solidFill>
                <a:latin typeface="Bahnschrift" panose="020B0502040204020203" pitchFamily="34" charset="0"/>
              </a:rPr>
              <a:t>PLANNING PREVISIONNEL</a:t>
            </a:r>
            <a:endParaRPr lang="ko-KR" altLang="en-US" sz="5333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CF38E52-1EDA-BE4C-8A5C-1A12784E1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9" y="1313139"/>
            <a:ext cx="11058922" cy="493938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96D942-17DF-2C45-4BA4-69D3F31378DE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27171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4198749-257F-478B-B3A2-B50EA648BB15}"/>
              </a:ext>
            </a:extLst>
          </p:cNvPr>
          <p:cNvSpPr/>
          <p:nvPr/>
        </p:nvSpPr>
        <p:spPr>
          <a:xfrm>
            <a:off x="2639617" y="16381"/>
            <a:ext cx="5581673" cy="10604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1219170" latinLnBrk="1">
              <a:defRPr/>
            </a:pPr>
            <a:r>
              <a:rPr lang="en-US" altLang="ko-KR" sz="5333" dirty="0">
                <a:solidFill>
                  <a:prstClr val="black"/>
                </a:solidFill>
                <a:latin typeface="Bahnschrift" panose="020B0502040204020203" pitchFamily="34" charset="0"/>
              </a:rPr>
              <a:t>PLANNING REEL</a:t>
            </a:r>
            <a:endParaRPr lang="ko-KR" altLang="en-US" sz="5333" dirty="0">
              <a:solidFill>
                <a:prstClr val="black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99F5625-4C3E-B1D6-41DE-EAD5B4EB4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6" y="1352753"/>
            <a:ext cx="11361907" cy="512586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CAE3293-AB05-5928-D358-B160FECD093F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501977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9B1B4D-4571-42BB-8208-569259942F80}"/>
              </a:ext>
            </a:extLst>
          </p:cNvPr>
          <p:cNvSpPr/>
          <p:nvPr/>
        </p:nvSpPr>
        <p:spPr>
          <a:xfrm>
            <a:off x="1173346" y="932723"/>
            <a:ext cx="11018655" cy="165618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6400" dirty="0">
                <a:solidFill>
                  <a:schemeClr val="tx1"/>
                </a:solidFill>
                <a:latin typeface="Bahnschrift" panose="020B0502040204020203" pitchFamily="34" charset="0"/>
              </a:rPr>
              <a:t>DUREE DU PROJET</a:t>
            </a:r>
            <a:endParaRPr lang="ko-KR" altLang="en-US" sz="6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EDB6AD-3F20-4AA9-B22E-7D3A78978611}"/>
              </a:ext>
            </a:extLst>
          </p:cNvPr>
          <p:cNvGrpSpPr/>
          <p:nvPr/>
        </p:nvGrpSpPr>
        <p:grpSpPr>
          <a:xfrm>
            <a:off x="4751851" y="2944993"/>
            <a:ext cx="6932149" cy="1589275"/>
            <a:chOff x="3178829" y="307973"/>
            <a:chExt cx="7863624" cy="75408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CB6139-1D12-471C-9A98-713DCA2547EC}"/>
                </a:ext>
              </a:extLst>
            </p:cNvPr>
            <p:cNvSpPr txBox="1"/>
            <p:nvPr/>
          </p:nvSpPr>
          <p:spPr>
            <a:xfrm>
              <a:off x="5190400" y="307973"/>
              <a:ext cx="5252283" cy="36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dirty="0">
                  <a:latin typeface="Bernard MT Condensed" panose="02050806060905020404" pitchFamily="18" charset="0"/>
                </a:rPr>
                <a:t>E</a:t>
              </a:r>
              <a:r>
                <a:rPr lang="fr-FR" sz="4400" b="1" dirty="0" err="1">
                  <a:latin typeface="Bernard MT Condensed" panose="02050806060905020404" pitchFamily="18" charset="0"/>
                </a:rPr>
                <a:t>nviron</a:t>
              </a:r>
              <a:r>
                <a:rPr lang="fr-FR" sz="4400" b="1" dirty="0">
                  <a:latin typeface="Bernard MT Condensed" panose="02050806060905020404" pitchFamily="18" charset="0"/>
                </a:rPr>
                <a:t> 2 Semaines</a:t>
              </a:r>
              <a:endParaRPr lang="fr-FR" sz="24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19AD56-7321-4E20-A943-A42F50F16E55}"/>
                </a:ext>
              </a:extLst>
            </p:cNvPr>
            <p:cNvSpPr txBox="1"/>
            <p:nvPr/>
          </p:nvSpPr>
          <p:spPr>
            <a:xfrm>
              <a:off x="3178829" y="843004"/>
              <a:ext cx="7863624" cy="219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Allant du 21 Novembre 2022 au 02 Décembre 2022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2233786-4F7F-4D4F-89C2-AF84908B0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9" y="2233552"/>
            <a:ext cx="2688299" cy="302332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EC0948B-A6EF-E2D1-516B-9FF293E9552A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19733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DF0CA2AB-7B8B-48B0-ABD1-BEC17BAE5984}"/>
              </a:ext>
            </a:extLst>
          </p:cNvPr>
          <p:cNvSpPr/>
          <p:nvPr/>
        </p:nvSpPr>
        <p:spPr>
          <a:xfrm>
            <a:off x="356152" y="294580"/>
            <a:ext cx="11479696" cy="6268843"/>
          </a:xfrm>
          <a:prstGeom prst="frame">
            <a:avLst>
              <a:gd name="adj1" fmla="val 5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403897-6CCD-43EA-91BD-1B1FAFB5FD9E}"/>
              </a:ext>
            </a:extLst>
          </p:cNvPr>
          <p:cNvSpPr/>
          <p:nvPr/>
        </p:nvSpPr>
        <p:spPr>
          <a:xfrm>
            <a:off x="6470309" y="2564904"/>
            <a:ext cx="640080" cy="45720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1685C63-0E8E-4194-9E21-41FD5987FA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9" r="18399"/>
          <a:stretch>
            <a:fillRect/>
          </a:stretch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34EB45-6F04-4C14-A9ED-6034E111DDC0}"/>
              </a:ext>
            </a:extLst>
          </p:cNvPr>
          <p:cNvSpPr/>
          <p:nvPr/>
        </p:nvSpPr>
        <p:spPr>
          <a:xfrm>
            <a:off x="5039883" y="0"/>
            <a:ext cx="7152117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E37A9B-EA40-40EC-9913-9B322BAECF69}"/>
              </a:ext>
            </a:extLst>
          </p:cNvPr>
          <p:cNvSpPr txBox="1"/>
          <p:nvPr/>
        </p:nvSpPr>
        <p:spPr>
          <a:xfrm>
            <a:off x="5847347" y="1806564"/>
            <a:ext cx="6704437" cy="2410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defTabSz="1219170" latinLnBrk="1">
              <a:defRPr/>
            </a:pPr>
            <a:r>
              <a:rPr lang="en-US" altLang="ko-KR" sz="4267" dirty="0">
                <a:solidFill>
                  <a:prstClr val="white"/>
                </a:solidFill>
                <a:effectLst/>
                <a:latin typeface="Bahnschrift" panose="020B0502040204020203" pitchFamily="34" charset="0"/>
              </a:rPr>
              <a:t>GESTION DE PROJET</a:t>
            </a:r>
          </a:p>
          <a:p>
            <a:pPr defTabSz="1219170" latinLnBrk="1">
              <a:defRPr/>
            </a:pPr>
            <a:endParaRPr lang="en-US" altLang="ko-KR" sz="5400" dirty="0">
              <a:solidFill>
                <a:prstClr val="white"/>
              </a:solidFill>
              <a:effectLst/>
              <a:latin typeface="Bahnschrift" panose="020B0502040204020203" pitchFamily="34" charset="0"/>
            </a:endParaRPr>
          </a:p>
          <a:p>
            <a:pPr algn="r" defTabSz="1219170" latinLnBrk="1">
              <a:defRPr/>
            </a:pPr>
            <a:endParaRPr lang="ko-KR" altLang="en-US" sz="5400" dirty="0">
              <a:solidFill>
                <a:prstClr val="white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26C77D-46DD-411A-A5D4-AEEEF5B60682}"/>
              </a:ext>
            </a:extLst>
          </p:cNvPr>
          <p:cNvSpPr txBox="1"/>
          <p:nvPr/>
        </p:nvSpPr>
        <p:spPr>
          <a:xfrm>
            <a:off x="5847347" y="3165652"/>
            <a:ext cx="58437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-Ressources </a:t>
            </a:r>
            <a:r>
              <a:rPr lang="en-US" sz="2000" spc="300" dirty="0" err="1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Logicielles</a:t>
            </a:r>
            <a:endParaRPr lang="en-US" sz="2000" spc="300" dirty="0">
              <a:solidFill>
                <a:schemeClr val="bg1"/>
              </a:solidFill>
              <a:latin typeface="Bahnschrift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en-US" sz="2000" spc="300" dirty="0" err="1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Ressources</a:t>
            </a:r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spc="300" dirty="0" err="1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Humaines</a:t>
            </a:r>
            <a:endParaRPr lang="en-US" sz="2000" spc="300" dirty="0">
              <a:solidFill>
                <a:schemeClr val="bg1"/>
              </a:solidFill>
              <a:latin typeface="Bahnschrift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spc="225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-Rapport Git</a:t>
            </a:r>
            <a:endParaRPr lang="en-US" sz="2000" spc="300" dirty="0">
              <a:solidFill>
                <a:schemeClr val="bg1"/>
              </a:solidFill>
              <a:latin typeface="Bahnschrift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-Communication</a:t>
            </a: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-Budget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22FEBD-741F-4CD2-97B5-BE1DC8B5EC58}"/>
              </a:ext>
            </a:extLst>
          </p:cNvPr>
          <p:cNvSpPr/>
          <p:nvPr/>
        </p:nvSpPr>
        <p:spPr>
          <a:xfrm>
            <a:off x="6026768" y="2491754"/>
            <a:ext cx="969840" cy="192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D3DD81-8A7E-ED0A-27E0-254214DFEEE3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19622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lock Arc 15">
            <a:extLst>
              <a:ext uri="{FF2B5EF4-FFF2-40B4-BE49-F238E27FC236}">
                <a16:creationId xmlns:a16="http://schemas.microsoft.com/office/drawing/2014/main" id="{B18BA8C3-F71F-494D-AF05-661870CCCE4E}"/>
              </a:ext>
            </a:extLst>
          </p:cNvPr>
          <p:cNvSpPr/>
          <p:nvPr/>
        </p:nvSpPr>
        <p:spPr>
          <a:xfrm>
            <a:off x="804154" y="2406372"/>
            <a:ext cx="2184440" cy="2092169"/>
          </a:xfrm>
          <a:prstGeom prst="blockArc">
            <a:avLst>
              <a:gd name="adj1" fmla="val 1206258"/>
              <a:gd name="adj2" fmla="val 1147701"/>
              <a:gd name="adj3" fmla="val 5878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46" name="Block Arc 15">
            <a:extLst>
              <a:ext uri="{FF2B5EF4-FFF2-40B4-BE49-F238E27FC236}">
                <a16:creationId xmlns:a16="http://schemas.microsoft.com/office/drawing/2014/main" id="{95EF86D4-8C73-4238-8223-F40074C24EE5}"/>
              </a:ext>
            </a:extLst>
          </p:cNvPr>
          <p:cNvSpPr/>
          <p:nvPr/>
        </p:nvSpPr>
        <p:spPr>
          <a:xfrm>
            <a:off x="9158964" y="2400683"/>
            <a:ext cx="2184440" cy="2092169"/>
          </a:xfrm>
          <a:prstGeom prst="blockArc">
            <a:avLst>
              <a:gd name="adj1" fmla="val 1206258"/>
              <a:gd name="adj2" fmla="val 1147701"/>
              <a:gd name="adj3" fmla="val 5878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7" name="Block Arc 15">
            <a:extLst>
              <a:ext uri="{FF2B5EF4-FFF2-40B4-BE49-F238E27FC236}">
                <a16:creationId xmlns:a16="http://schemas.microsoft.com/office/drawing/2014/main" id="{C169686A-5EE6-488D-A6E1-6D2A9265A00F}"/>
              </a:ext>
            </a:extLst>
          </p:cNvPr>
          <p:cNvSpPr/>
          <p:nvPr/>
        </p:nvSpPr>
        <p:spPr>
          <a:xfrm>
            <a:off x="6428566" y="2344598"/>
            <a:ext cx="2184440" cy="2092169"/>
          </a:xfrm>
          <a:prstGeom prst="blockArc">
            <a:avLst>
              <a:gd name="adj1" fmla="val 1206258"/>
              <a:gd name="adj2" fmla="val 1147701"/>
              <a:gd name="adj3" fmla="val 5878"/>
            </a:avLst>
          </a:prstGeom>
          <a:solidFill>
            <a:srgbClr val="E82C7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48" name="Block Arc 15">
            <a:extLst>
              <a:ext uri="{FF2B5EF4-FFF2-40B4-BE49-F238E27FC236}">
                <a16:creationId xmlns:a16="http://schemas.microsoft.com/office/drawing/2014/main" id="{7ECADD80-3E1A-40C6-B403-3924F06C3E2A}"/>
              </a:ext>
            </a:extLst>
          </p:cNvPr>
          <p:cNvSpPr/>
          <p:nvPr/>
        </p:nvSpPr>
        <p:spPr>
          <a:xfrm>
            <a:off x="3800388" y="2400682"/>
            <a:ext cx="2184440" cy="2092169"/>
          </a:xfrm>
          <a:prstGeom prst="blockArc">
            <a:avLst>
              <a:gd name="adj1" fmla="val 1206258"/>
              <a:gd name="adj2" fmla="val 1147701"/>
              <a:gd name="adj3" fmla="val 587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ko-KR" alt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7B584F1-2A91-473A-B534-2485BAC0AE60}"/>
              </a:ext>
            </a:extLst>
          </p:cNvPr>
          <p:cNvSpPr/>
          <p:nvPr/>
        </p:nvSpPr>
        <p:spPr>
          <a:xfrm>
            <a:off x="2330599" y="548681"/>
            <a:ext cx="7802975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4800" dirty="0">
                <a:solidFill>
                  <a:schemeClr val="bg1"/>
                </a:solidFill>
                <a:latin typeface="Bahnschrift" panose="020B0502040204020203" pitchFamily="34" charset="0"/>
              </a:rPr>
              <a:t>RESSOURCES HUMAINES</a:t>
            </a:r>
            <a:endParaRPr lang="ko-KR" altLang="en-US" sz="48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B76AC046-3AF4-4A99-8868-98DE7A8A6590}"/>
              </a:ext>
            </a:extLst>
          </p:cNvPr>
          <p:cNvSpPr txBox="1">
            <a:spLocks/>
          </p:cNvSpPr>
          <p:nvPr/>
        </p:nvSpPr>
        <p:spPr>
          <a:xfrm>
            <a:off x="1206482" y="4941007"/>
            <a:ext cx="2023643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>
                <a:solidFill>
                  <a:schemeClr val="bg1"/>
                </a:solidFill>
              </a:rPr>
              <a:t>SYAPZE YVES</a:t>
            </a:r>
            <a:endParaRPr lang="fr-FR" sz="1200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437FDF79-E940-46BE-BE25-F2C000E8214A}"/>
              </a:ext>
            </a:extLst>
          </p:cNvPr>
          <p:cNvSpPr txBox="1">
            <a:spLocks/>
          </p:cNvSpPr>
          <p:nvPr/>
        </p:nvSpPr>
        <p:spPr>
          <a:xfrm>
            <a:off x="3599103" y="4999667"/>
            <a:ext cx="2587010" cy="12876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</a:rPr>
              <a:t>MAGNIFOUET  MAIVA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956FF5F8-FCB2-42A4-9044-78260567B458}"/>
              </a:ext>
            </a:extLst>
          </p:cNvPr>
          <p:cNvSpPr txBox="1">
            <a:spLocks/>
          </p:cNvSpPr>
          <p:nvPr/>
        </p:nvSpPr>
        <p:spPr>
          <a:xfrm>
            <a:off x="6428566" y="4904586"/>
            <a:ext cx="2378893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chemeClr val="bg1"/>
                </a:solidFill>
                <a:cs typeface="Arial" pitchFamily="34" charset="0"/>
              </a:rPr>
              <a:t>DOKOULA YANN </a:t>
            </a:r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C725D708-BCB1-4DEA-8B01-C8A5CE458D7A}"/>
              </a:ext>
            </a:extLst>
          </p:cNvPr>
          <p:cNvSpPr txBox="1">
            <a:spLocks/>
          </p:cNvSpPr>
          <p:nvPr/>
        </p:nvSpPr>
        <p:spPr>
          <a:xfrm>
            <a:off x="9140007" y="4806405"/>
            <a:ext cx="2378893" cy="23275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>
                <a:solidFill>
                  <a:schemeClr val="bg1"/>
                </a:solidFill>
              </a:rPr>
              <a:t>TCHIFFO FLORENT</a:t>
            </a:r>
            <a:endParaRPr 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5A8FCEED-4916-1260-0D96-605EA134E1F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06374" y="2456767"/>
            <a:ext cx="1980000" cy="1980000"/>
          </a:xfrm>
        </p:spPr>
      </p:sp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11E26576-9EF1-2A2F-8318-794DEAA5F649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902608" y="2456767"/>
            <a:ext cx="1980000" cy="1980000"/>
          </a:xfrm>
        </p:spPr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54BA9267-48FE-D1E4-DF37-0141708BF64A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530786" y="2400683"/>
            <a:ext cx="1980000" cy="1980000"/>
          </a:xfrm>
        </p:spPr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1065F759-EFA8-E874-4759-D7D5BA2C281F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9261184" y="2457331"/>
            <a:ext cx="1980000" cy="1980000"/>
          </a:xfrm>
        </p:spPr>
      </p:sp>
      <p:pic>
        <p:nvPicPr>
          <p:cNvPr id="1028" name="Picture 4" descr="My Profile Icon - Blank Profile Picture Circle, HD Png Download ,  Transparent Png Image - PNGitem">
            <a:extLst>
              <a:ext uri="{FF2B5EF4-FFF2-40B4-BE49-F238E27FC236}">
                <a16:creationId xmlns:a16="http://schemas.microsoft.com/office/drawing/2014/main" id="{0A8D3998-D04B-F067-A41A-EA4BDA509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82" y="2899233"/>
            <a:ext cx="1379783" cy="109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y Profile Icon - Blank Profile Picture Circle, HD Png Download ,  Transparent Png Image - PNGitem">
            <a:extLst>
              <a:ext uri="{FF2B5EF4-FFF2-40B4-BE49-F238E27FC236}">
                <a16:creationId xmlns:a16="http://schemas.microsoft.com/office/drawing/2014/main" id="{60385073-F0F1-8A23-4FE9-B7D57CB75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607" y="2899233"/>
            <a:ext cx="1379783" cy="109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y Profile Icon - Blank Profile Picture Circle, HD Png Download ,  Transparent Png Image - PNGitem">
            <a:extLst>
              <a:ext uri="{FF2B5EF4-FFF2-40B4-BE49-F238E27FC236}">
                <a16:creationId xmlns:a16="http://schemas.microsoft.com/office/drawing/2014/main" id="{410859FA-E968-28AF-66A6-6D84B3C08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495" y="2822210"/>
            <a:ext cx="1379783" cy="109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My Profile Icon - Blank Profile Picture Circle, HD Png Download ,  Transparent Png Image - PNGitem">
            <a:extLst>
              <a:ext uri="{FF2B5EF4-FFF2-40B4-BE49-F238E27FC236}">
                <a16:creationId xmlns:a16="http://schemas.microsoft.com/office/drawing/2014/main" id="{2EF97111-01C8-7C20-227E-75EFCF8D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397" y="2951509"/>
            <a:ext cx="1379783" cy="109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2EB71E4-914A-43F0-FCFB-F71DC45B0E9C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CB7201-2AF0-4F9C-854C-D9326BB038DB}"/>
              </a:ext>
            </a:extLst>
          </p:cNvPr>
          <p:cNvSpPr/>
          <p:nvPr/>
        </p:nvSpPr>
        <p:spPr>
          <a:xfrm>
            <a:off x="6192011" y="427859"/>
            <a:ext cx="4250580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1219170" latinLnBrk="1">
              <a:defRPr/>
            </a:pPr>
            <a:r>
              <a:rPr lang="en-US" altLang="ko-KR" sz="4800" dirty="0">
                <a:solidFill>
                  <a:prstClr val="white"/>
                </a:solidFill>
                <a:latin typeface="Bahnschrift" panose="020B0502040204020203" pitchFamily="34" charset="0"/>
              </a:rPr>
              <a:t>RESSOURCES LOGICIELLES</a:t>
            </a:r>
            <a:endParaRPr lang="ko-KR" altLang="en-US" sz="4800" dirty="0">
              <a:solidFill>
                <a:prstClr val="white"/>
              </a:solidFill>
              <a:latin typeface="Bahnschrift" panose="020B0502040204020203" pitchFamily="34" charset="0"/>
            </a:endParaRPr>
          </a:p>
        </p:txBody>
      </p:sp>
      <p:pic>
        <p:nvPicPr>
          <p:cNvPr id="17" name="Picture Placeholder 10">
            <a:extLst>
              <a:ext uri="{FF2B5EF4-FFF2-40B4-BE49-F238E27FC236}">
                <a16:creationId xmlns:a16="http://schemas.microsoft.com/office/drawing/2014/main" id="{61AAEA63-ECFB-4083-95CE-2F193703F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2" b="11082"/>
          <a:stretch>
            <a:fillRect/>
          </a:stretch>
        </p:blipFill>
        <p:spPr>
          <a:xfrm>
            <a:off x="47938" y="1379093"/>
            <a:ext cx="4613924" cy="2850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1" name="Picture Placeholder 29">
            <a:extLst>
              <a:ext uri="{FF2B5EF4-FFF2-40B4-BE49-F238E27FC236}">
                <a16:creationId xmlns:a16="http://schemas.microsoft.com/office/drawing/2014/main" id="{5EC93ADD-BEB5-4768-BB85-60A45C514F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8" r="19688"/>
          <a:stretch>
            <a:fillRect/>
          </a:stretch>
        </p:blipFill>
        <p:spPr>
          <a:xfrm>
            <a:off x="4914241" y="1919330"/>
            <a:ext cx="2914470" cy="23105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6" name="Picture Placeholder 34">
            <a:extLst>
              <a:ext uri="{FF2B5EF4-FFF2-40B4-BE49-F238E27FC236}">
                <a16:creationId xmlns:a16="http://schemas.microsoft.com/office/drawing/2014/main" id="{CA305207-4E51-4D88-B820-95B1B693C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6" b="10366"/>
          <a:stretch>
            <a:fillRect/>
          </a:stretch>
        </p:blipFill>
        <p:spPr>
          <a:xfrm>
            <a:off x="9370396" y="5030372"/>
            <a:ext cx="2084505" cy="16525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1" name="Picture Placeholder 39">
            <a:extLst>
              <a:ext uri="{FF2B5EF4-FFF2-40B4-BE49-F238E27FC236}">
                <a16:creationId xmlns:a16="http://schemas.microsoft.com/office/drawing/2014/main" id="{466BD5F2-8E51-4488-9052-8B3702C5C3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9" r="7949"/>
          <a:stretch>
            <a:fillRect/>
          </a:stretch>
        </p:blipFill>
        <p:spPr>
          <a:xfrm>
            <a:off x="7205510" y="5078252"/>
            <a:ext cx="1940837" cy="15386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A33B8A45-FFDF-42C0-B251-BFB93114B1A2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6" r="9186"/>
          <a:stretch>
            <a:fillRect/>
          </a:stretch>
        </p:blipFill>
        <p:spPr>
          <a:xfrm>
            <a:off x="4998783" y="5030373"/>
            <a:ext cx="2084504" cy="1652596"/>
          </a:xfrm>
        </p:spPr>
      </p:pic>
      <p:pic>
        <p:nvPicPr>
          <p:cNvPr id="2" name="Picture 4" descr="GitHub Logo, symbol, meaning, history, PNG, brand">
            <a:extLst>
              <a:ext uri="{FF2B5EF4-FFF2-40B4-BE49-F238E27FC236}">
                <a16:creationId xmlns:a16="http://schemas.microsoft.com/office/drawing/2014/main" id="{5A18A566-70A5-7332-9ABF-92E1F6D58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040" y="2599524"/>
            <a:ext cx="1924190" cy="15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JFreeSoft">
            <a:extLst>
              <a:ext uri="{FF2B5EF4-FFF2-40B4-BE49-F238E27FC236}">
                <a16:creationId xmlns:a16="http://schemas.microsoft.com/office/drawing/2014/main" id="{E80B4509-BA30-76CA-0E73-405693C9B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495" y="2599524"/>
            <a:ext cx="1538697" cy="153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isual Paradigm International | LinkedIn">
            <a:extLst>
              <a:ext uri="{FF2B5EF4-FFF2-40B4-BE49-F238E27FC236}">
                <a16:creationId xmlns:a16="http://schemas.microsoft.com/office/drawing/2014/main" id="{68F9CD46-DFEF-F61F-673B-B425D027D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49" y="477796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A36BA87-C54E-7F98-870A-2CFF61CBD1D4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4453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D89D7D-6CFD-4247-BDEB-C447BBE46728}"/>
              </a:ext>
            </a:extLst>
          </p:cNvPr>
          <p:cNvSpPr/>
          <p:nvPr/>
        </p:nvSpPr>
        <p:spPr>
          <a:xfrm>
            <a:off x="3970706" y="-123394"/>
            <a:ext cx="4250580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4800" dirty="0">
                <a:solidFill>
                  <a:schemeClr val="tx1"/>
                </a:solidFill>
                <a:latin typeface="Bahnschrift" panose="020B0502040204020203" pitchFamily="34" charset="0"/>
              </a:rPr>
              <a:t>RAPPORT GIT</a:t>
            </a:r>
            <a:endParaRPr lang="ko-KR" altLang="en-US" sz="48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404813-3B69-4E2C-9433-72D1039F6C2E}"/>
              </a:ext>
            </a:extLst>
          </p:cNvPr>
          <p:cNvSpPr/>
          <p:nvPr/>
        </p:nvSpPr>
        <p:spPr>
          <a:xfrm>
            <a:off x="10307419" y="4110185"/>
            <a:ext cx="2680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222222"/>
                </a:solidFill>
                <a:latin typeface="Bahnschrift" panose="020B0502040204020203" pitchFamily="34" charset="0"/>
              </a:rPr>
              <a:t> </a:t>
            </a:r>
            <a:endParaRPr lang="fr-FR" sz="2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18BFA6C-5E07-E943-7295-1012972AC006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17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6D6EF3B-87BE-9089-5911-29C7500A6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28" y="937021"/>
            <a:ext cx="9875307" cy="55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9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6BD4E31E-FF79-4AF7-B083-2886F17B144E}"/>
              </a:ext>
            </a:extLst>
          </p:cNvPr>
          <p:cNvSpPr/>
          <p:nvPr/>
        </p:nvSpPr>
        <p:spPr>
          <a:xfrm>
            <a:off x="3599723" y="1988841"/>
            <a:ext cx="4764191" cy="4115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8D0C89-783F-403F-8C36-8BFEB21DD953}"/>
              </a:ext>
            </a:extLst>
          </p:cNvPr>
          <p:cNvSpPr/>
          <p:nvPr/>
        </p:nvSpPr>
        <p:spPr>
          <a:xfrm>
            <a:off x="-2352938" y="260649"/>
            <a:ext cx="7802975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4800" dirty="0">
                <a:solidFill>
                  <a:schemeClr val="tx1"/>
                </a:solidFill>
                <a:latin typeface="Bahnschrift" panose="020B0502040204020203" pitchFamily="34" charset="0"/>
              </a:rPr>
              <a:t>COMMUNICATION</a:t>
            </a:r>
            <a:endParaRPr lang="ko-KR" altLang="en-US" sz="48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35" name="Picture Placeholder 33">
            <a:extLst>
              <a:ext uri="{FF2B5EF4-FFF2-40B4-BE49-F238E27FC236}">
                <a16:creationId xmlns:a16="http://schemas.microsoft.com/office/drawing/2014/main" id="{FBC6EF9C-010A-4060-BF64-A96FBC3637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6" r="8036"/>
          <a:stretch>
            <a:fillRect/>
          </a:stretch>
        </p:blipFill>
        <p:spPr>
          <a:xfrm>
            <a:off x="7977836" y="1400954"/>
            <a:ext cx="2538912" cy="201675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</p:pic>
      <p:pic>
        <p:nvPicPr>
          <p:cNvPr id="40" name="Picture Placeholder 38">
            <a:extLst>
              <a:ext uri="{FF2B5EF4-FFF2-40B4-BE49-F238E27FC236}">
                <a16:creationId xmlns:a16="http://schemas.microsoft.com/office/drawing/2014/main" id="{DDA576C8-D903-45AC-A653-C936B08AAD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5" b="9405"/>
          <a:stretch>
            <a:fillRect/>
          </a:stretch>
        </p:blipFill>
        <p:spPr>
          <a:xfrm>
            <a:off x="6096000" y="3597837"/>
            <a:ext cx="2289936" cy="185920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</p:pic>
      <p:pic>
        <p:nvPicPr>
          <p:cNvPr id="46" name="Picture Placeholder 43">
            <a:extLst>
              <a:ext uri="{FF2B5EF4-FFF2-40B4-BE49-F238E27FC236}">
                <a16:creationId xmlns:a16="http://schemas.microsoft.com/office/drawing/2014/main" id="{B21CDA20-9EAA-465A-83A7-0232FAFF97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2" b="12622"/>
          <a:stretch>
            <a:fillRect/>
          </a:stretch>
        </p:blipFill>
        <p:spPr>
          <a:xfrm>
            <a:off x="2004215" y="3904193"/>
            <a:ext cx="2700412" cy="201871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</p:pic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70030C0F-3263-4E01-A060-69B08EC80C7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1" b="9171"/>
          <a:stretch>
            <a:fillRect/>
          </a:stretch>
        </p:blipFill>
        <p:spPr>
          <a:xfrm>
            <a:off x="2004215" y="1723875"/>
            <a:ext cx="1852292" cy="1512541"/>
          </a:xfr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24A5B4E-D9AB-E50A-FFC2-CC2AFF43DABB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22863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A851A-671D-4B2A-A69B-275E5611DC4E}"/>
              </a:ext>
            </a:extLst>
          </p:cNvPr>
          <p:cNvSpPr txBox="1"/>
          <p:nvPr/>
        </p:nvSpPr>
        <p:spPr>
          <a:xfrm>
            <a:off x="6298675" y="356957"/>
            <a:ext cx="4946527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Introduction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87C38-BD68-46DB-B9FF-35AAD3D76F65}"/>
              </a:ext>
            </a:extLst>
          </p:cNvPr>
          <p:cNvSpPr txBox="1"/>
          <p:nvPr/>
        </p:nvSpPr>
        <p:spPr>
          <a:xfrm>
            <a:off x="4934571" y="153171"/>
            <a:ext cx="1364104" cy="1118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667" b="1" dirty="0">
                <a:solidFill>
                  <a:schemeClr val="accent1"/>
                </a:solidFill>
                <a:effectLst/>
              </a:rPr>
              <a:t>01</a:t>
            </a:r>
            <a:endParaRPr lang="ko-KR" altLang="en-US" sz="6667" b="1" dirty="0">
              <a:solidFill>
                <a:schemeClr val="accent1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274123" y="1469284"/>
            <a:ext cx="4946527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Analyse et </a:t>
            </a:r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Plannification</a:t>
            </a:r>
            <a:endParaRPr lang="en-US" altLang="ko-KR" sz="2700" b="1" dirty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850848" y="1228306"/>
            <a:ext cx="1531549" cy="111831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6667" b="1" dirty="0">
                <a:solidFill>
                  <a:schemeClr val="accent2"/>
                </a:solidFill>
              </a:rPr>
              <a:t>02</a:t>
            </a:r>
            <a:endParaRPr lang="ko-KR" altLang="en-US" sz="6667" b="1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F60876-1FE8-4D5B-AF7B-87F1E096DB51}"/>
              </a:ext>
            </a:extLst>
          </p:cNvPr>
          <p:cNvSpPr txBox="1"/>
          <p:nvPr/>
        </p:nvSpPr>
        <p:spPr>
          <a:xfrm>
            <a:off x="6249665" y="2710077"/>
            <a:ext cx="4946527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Gestion </a:t>
            </a:r>
            <a:r>
              <a:rPr lang="en-US" altLang="ko-KR" sz="2700" b="1">
                <a:solidFill>
                  <a:schemeClr val="bg1"/>
                </a:solidFill>
                <a:cs typeface="Arial" pitchFamily="34" charset="0"/>
              </a:rPr>
              <a:t>du </a:t>
            </a:r>
            <a:r>
              <a:rPr lang="fr-FR" altLang="ko-KR" sz="2700" b="1">
                <a:solidFill>
                  <a:schemeClr val="bg1"/>
                </a:solidFill>
                <a:cs typeface="Arial" pitchFamily="34" charset="0"/>
              </a:rPr>
              <a:t>Projet</a:t>
            </a:r>
          </a:p>
          <a:p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50C38-478F-44C1-9193-AF1A56FF84C6}"/>
              </a:ext>
            </a:extLst>
          </p:cNvPr>
          <p:cNvSpPr txBox="1"/>
          <p:nvPr/>
        </p:nvSpPr>
        <p:spPr>
          <a:xfrm>
            <a:off x="4850848" y="2403037"/>
            <a:ext cx="1531549" cy="1118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667" b="1" dirty="0">
                <a:solidFill>
                  <a:srgbClr val="E82C74"/>
                </a:solidFill>
                <a:effectLst/>
              </a:rPr>
              <a:t>03</a:t>
            </a:r>
            <a:endParaRPr lang="ko-KR" altLang="en-US" sz="6667" b="1" dirty="0">
              <a:solidFill>
                <a:srgbClr val="E82C74"/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754515-2AD2-4047-B91D-458303D1E93F}"/>
              </a:ext>
            </a:extLst>
          </p:cNvPr>
          <p:cNvSpPr txBox="1"/>
          <p:nvPr/>
        </p:nvSpPr>
        <p:spPr>
          <a:xfrm>
            <a:off x="6358282" y="5925277"/>
            <a:ext cx="4946527" cy="141577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</a:p>
          <a:p>
            <a:endParaRPr lang="en-US" altLang="ko-KR" sz="2700" b="1" dirty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4EB2D4-1ECC-4F9E-A994-7F026E29B0F3}"/>
              </a:ext>
            </a:extLst>
          </p:cNvPr>
          <p:cNvSpPr txBox="1"/>
          <p:nvPr/>
        </p:nvSpPr>
        <p:spPr>
          <a:xfrm>
            <a:off x="4807843" y="3462063"/>
            <a:ext cx="1531549" cy="1118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667" b="1" dirty="0">
                <a:solidFill>
                  <a:srgbClr val="0070C0"/>
                </a:solidFill>
                <a:effectLst/>
              </a:rPr>
              <a:t>04</a:t>
            </a:r>
            <a:endParaRPr lang="ko-KR" altLang="en-US" sz="6667" b="1" dirty="0">
              <a:solidFill>
                <a:srgbClr val="0070C0"/>
              </a:solidFill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34B515-1D6A-4454-9A5C-DFFE07433A68}"/>
              </a:ext>
            </a:extLst>
          </p:cNvPr>
          <p:cNvSpPr txBox="1"/>
          <p:nvPr/>
        </p:nvSpPr>
        <p:spPr>
          <a:xfrm>
            <a:off x="883429" y="2399026"/>
            <a:ext cx="367518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5400" dirty="0">
                <a:effectLst/>
                <a:latin typeface="Bahnschrift" panose="020B0502040204020203" pitchFamily="34" charset="0"/>
              </a:rPr>
              <a:t>PLAN D’ACTION</a:t>
            </a:r>
            <a:endParaRPr lang="ko-KR" altLang="en-US" sz="5400" dirty="0">
              <a:effectLst/>
              <a:latin typeface="Bahnschrif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2E75E6-2E53-4C32-9775-F6E01F4C0AC1}"/>
              </a:ext>
            </a:extLst>
          </p:cNvPr>
          <p:cNvSpPr txBox="1"/>
          <p:nvPr/>
        </p:nvSpPr>
        <p:spPr>
          <a:xfrm>
            <a:off x="6309883" y="3675629"/>
            <a:ext cx="4946527" cy="141577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Travail </a:t>
            </a:r>
            <a:r>
              <a:rPr lang="fr-FR" sz="32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Realisé</a:t>
            </a:r>
            <a:endParaRPr lang="fr-FR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altLang="ko-KR" sz="2700" b="1" dirty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42A6F6-10C7-4EF5-A4E6-3898EF8DE8BA}"/>
              </a:ext>
            </a:extLst>
          </p:cNvPr>
          <p:cNvSpPr txBox="1"/>
          <p:nvPr/>
        </p:nvSpPr>
        <p:spPr>
          <a:xfrm>
            <a:off x="6356118" y="4769144"/>
            <a:ext cx="4946527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Prise</a:t>
            </a:r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 de </a:t>
            </a:r>
            <a:r>
              <a:rPr lang="en-US" altLang="ko-KR" sz="2700" b="1" dirty="0" err="1">
                <a:solidFill>
                  <a:schemeClr val="bg1"/>
                </a:solidFill>
                <a:cs typeface="Arial" pitchFamily="34" charset="0"/>
              </a:rPr>
              <a:t>Recul</a:t>
            </a:r>
            <a:endParaRPr lang="en-US" altLang="ko-KR" sz="2700" b="1" dirty="0">
              <a:solidFill>
                <a:schemeClr val="bg1"/>
              </a:solidFill>
              <a:cs typeface="Arial" pitchFamily="34" charset="0"/>
            </a:endParaRPr>
          </a:p>
          <a:p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5EB16F-A111-4D63-B047-DBB83A8EE3A3}"/>
              </a:ext>
            </a:extLst>
          </p:cNvPr>
          <p:cNvSpPr txBox="1"/>
          <p:nvPr/>
        </p:nvSpPr>
        <p:spPr>
          <a:xfrm>
            <a:off x="4804614" y="5613561"/>
            <a:ext cx="1531549" cy="1118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667" b="1" dirty="0">
                <a:solidFill>
                  <a:schemeClr val="accent4"/>
                </a:solidFill>
                <a:effectLst/>
              </a:rPr>
              <a:t>06</a:t>
            </a:r>
            <a:endParaRPr lang="ko-KR" altLang="en-US" sz="6667" b="1" dirty="0">
              <a:solidFill>
                <a:schemeClr val="accent4"/>
              </a:solidFill>
              <a:effectLst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6E531E-BB20-4B7A-A6E7-8B8F42D2D157}"/>
              </a:ext>
            </a:extLst>
          </p:cNvPr>
          <p:cNvSpPr txBox="1"/>
          <p:nvPr/>
        </p:nvSpPr>
        <p:spPr>
          <a:xfrm>
            <a:off x="4783374" y="4521088"/>
            <a:ext cx="1531549" cy="1118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6667" b="1" dirty="0">
                <a:solidFill>
                  <a:srgbClr val="00B050"/>
                </a:solidFill>
                <a:effectLst/>
              </a:rPr>
              <a:t>05</a:t>
            </a:r>
            <a:endParaRPr lang="ko-KR" altLang="en-US" sz="6667" b="1" dirty="0">
              <a:solidFill>
                <a:srgbClr val="00B050"/>
              </a:solidFill>
              <a:effectLst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24388FB-E649-2FB9-07F8-E6F277C12FF1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FF0605A0-1EE2-41F9-BC21-918F948510E5}"/>
              </a:ext>
            </a:extLst>
          </p:cNvPr>
          <p:cNvSpPr/>
          <p:nvPr/>
        </p:nvSpPr>
        <p:spPr>
          <a:xfrm>
            <a:off x="180975" y="171451"/>
            <a:ext cx="11830051" cy="6515100"/>
          </a:xfrm>
          <a:prstGeom prst="frame">
            <a:avLst>
              <a:gd name="adj1" fmla="val 5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F0F994-503D-43C0-BDB0-2F40E889C498}"/>
              </a:ext>
            </a:extLst>
          </p:cNvPr>
          <p:cNvSpPr/>
          <p:nvPr/>
        </p:nvSpPr>
        <p:spPr>
          <a:xfrm>
            <a:off x="4953000" y="1244399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B4361F-CF89-4A6A-9F56-462F9D1710DF}"/>
              </a:ext>
            </a:extLst>
          </p:cNvPr>
          <p:cNvGrpSpPr/>
          <p:nvPr/>
        </p:nvGrpSpPr>
        <p:grpSpPr>
          <a:xfrm>
            <a:off x="5475129" y="1720781"/>
            <a:ext cx="1241745" cy="1059828"/>
            <a:chOff x="1382292" y="2541472"/>
            <a:chExt cx="1979584" cy="168957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8748289-9D94-44F3-9729-D53CF0934317}"/>
                </a:ext>
              </a:extLst>
            </p:cNvPr>
            <p:cNvSpPr/>
            <p:nvPr/>
          </p:nvSpPr>
          <p:spPr>
            <a:xfrm>
              <a:off x="1916268" y="2541472"/>
              <a:ext cx="917610" cy="1689573"/>
            </a:xfrm>
            <a:custGeom>
              <a:avLst/>
              <a:gdLst>
                <a:gd name="connsiteX0" fmla="*/ 552038 w 917610"/>
                <a:gd name="connsiteY0" fmla="*/ 1355777 h 1689573"/>
                <a:gd name="connsiteX1" fmla="*/ 540215 w 917610"/>
                <a:gd name="connsiteY1" fmla="*/ 1365630 h 1689573"/>
                <a:gd name="connsiteX2" fmla="*/ 540215 w 917610"/>
                <a:gd name="connsiteY2" fmla="*/ 1621001 h 1689573"/>
                <a:gd name="connsiteX3" fmla="*/ 552038 w 917610"/>
                <a:gd name="connsiteY3" fmla="*/ 1630853 h 1689573"/>
                <a:gd name="connsiteX4" fmla="*/ 563861 w 917610"/>
                <a:gd name="connsiteY4" fmla="*/ 1621001 h 1689573"/>
                <a:gd name="connsiteX5" fmla="*/ 563861 w 917610"/>
                <a:gd name="connsiteY5" fmla="*/ 1365630 h 1689573"/>
                <a:gd name="connsiteX6" fmla="*/ 552038 w 917610"/>
                <a:gd name="connsiteY6" fmla="*/ 1355777 h 1689573"/>
                <a:gd name="connsiteX7" fmla="*/ 505930 w 917610"/>
                <a:gd name="connsiteY7" fmla="*/ 1355777 h 1689573"/>
                <a:gd name="connsiteX8" fmla="*/ 494107 w 917610"/>
                <a:gd name="connsiteY8" fmla="*/ 1365630 h 1689573"/>
                <a:gd name="connsiteX9" fmla="*/ 494107 w 917610"/>
                <a:gd name="connsiteY9" fmla="*/ 1621001 h 1689573"/>
                <a:gd name="connsiteX10" fmla="*/ 505930 w 917610"/>
                <a:gd name="connsiteY10" fmla="*/ 1630853 h 1689573"/>
                <a:gd name="connsiteX11" fmla="*/ 517752 w 917610"/>
                <a:gd name="connsiteY11" fmla="*/ 1621001 h 1689573"/>
                <a:gd name="connsiteX12" fmla="*/ 517752 w 917610"/>
                <a:gd name="connsiteY12" fmla="*/ 1365630 h 1689573"/>
                <a:gd name="connsiteX13" fmla="*/ 505930 w 917610"/>
                <a:gd name="connsiteY13" fmla="*/ 1355777 h 1689573"/>
                <a:gd name="connsiteX14" fmla="*/ 459821 w 917610"/>
                <a:gd name="connsiteY14" fmla="*/ 1355777 h 1689573"/>
                <a:gd name="connsiteX15" fmla="*/ 447998 w 917610"/>
                <a:gd name="connsiteY15" fmla="*/ 1365630 h 1689573"/>
                <a:gd name="connsiteX16" fmla="*/ 447998 w 917610"/>
                <a:gd name="connsiteY16" fmla="*/ 1621001 h 1689573"/>
                <a:gd name="connsiteX17" fmla="*/ 459821 w 917610"/>
                <a:gd name="connsiteY17" fmla="*/ 1630853 h 1689573"/>
                <a:gd name="connsiteX18" fmla="*/ 471643 w 917610"/>
                <a:gd name="connsiteY18" fmla="*/ 1621001 h 1689573"/>
                <a:gd name="connsiteX19" fmla="*/ 471643 w 917610"/>
                <a:gd name="connsiteY19" fmla="*/ 1365630 h 1689573"/>
                <a:gd name="connsiteX20" fmla="*/ 459821 w 917610"/>
                <a:gd name="connsiteY20" fmla="*/ 1355777 h 1689573"/>
                <a:gd name="connsiteX21" fmla="*/ 413712 w 917610"/>
                <a:gd name="connsiteY21" fmla="*/ 1355777 h 1689573"/>
                <a:gd name="connsiteX22" fmla="*/ 401889 w 917610"/>
                <a:gd name="connsiteY22" fmla="*/ 1365630 h 1689573"/>
                <a:gd name="connsiteX23" fmla="*/ 401889 w 917610"/>
                <a:gd name="connsiteY23" fmla="*/ 1621001 h 1689573"/>
                <a:gd name="connsiteX24" fmla="*/ 413712 w 917610"/>
                <a:gd name="connsiteY24" fmla="*/ 1630853 h 1689573"/>
                <a:gd name="connsiteX25" fmla="*/ 425535 w 917610"/>
                <a:gd name="connsiteY25" fmla="*/ 1621001 h 1689573"/>
                <a:gd name="connsiteX26" fmla="*/ 425535 w 917610"/>
                <a:gd name="connsiteY26" fmla="*/ 1365630 h 1689573"/>
                <a:gd name="connsiteX27" fmla="*/ 413712 w 917610"/>
                <a:gd name="connsiteY27" fmla="*/ 1355777 h 1689573"/>
                <a:gd name="connsiteX28" fmla="*/ 367603 w 917610"/>
                <a:gd name="connsiteY28" fmla="*/ 1355777 h 1689573"/>
                <a:gd name="connsiteX29" fmla="*/ 355780 w 917610"/>
                <a:gd name="connsiteY29" fmla="*/ 1365630 h 1689573"/>
                <a:gd name="connsiteX30" fmla="*/ 355780 w 917610"/>
                <a:gd name="connsiteY30" fmla="*/ 1621001 h 1689573"/>
                <a:gd name="connsiteX31" fmla="*/ 367603 w 917610"/>
                <a:gd name="connsiteY31" fmla="*/ 1630853 h 1689573"/>
                <a:gd name="connsiteX32" fmla="*/ 379426 w 917610"/>
                <a:gd name="connsiteY32" fmla="*/ 1621001 h 1689573"/>
                <a:gd name="connsiteX33" fmla="*/ 379426 w 917610"/>
                <a:gd name="connsiteY33" fmla="*/ 1365630 h 1689573"/>
                <a:gd name="connsiteX34" fmla="*/ 367603 w 917610"/>
                <a:gd name="connsiteY34" fmla="*/ 1355777 h 1689573"/>
                <a:gd name="connsiteX35" fmla="*/ 748720 w 917610"/>
                <a:gd name="connsiteY35" fmla="*/ 1307062 h 1689573"/>
                <a:gd name="connsiteX36" fmla="*/ 696670 w 917610"/>
                <a:gd name="connsiteY36" fmla="*/ 1502251 h 1689573"/>
                <a:gd name="connsiteX37" fmla="*/ 744611 w 917610"/>
                <a:gd name="connsiteY37" fmla="*/ 1657716 h 1689573"/>
                <a:gd name="connsiteX38" fmla="*/ 760706 w 917610"/>
                <a:gd name="connsiteY38" fmla="*/ 1670386 h 1689573"/>
                <a:gd name="connsiteX39" fmla="*/ 725093 w 917610"/>
                <a:gd name="connsiteY39" fmla="*/ 1504305 h 1689573"/>
                <a:gd name="connsiteX40" fmla="*/ 756254 w 917610"/>
                <a:gd name="connsiteY40" fmla="*/ 1307062 h 1689573"/>
                <a:gd name="connsiteX41" fmla="*/ 825084 w 917610"/>
                <a:gd name="connsiteY41" fmla="*/ 1306719 h 1689573"/>
                <a:gd name="connsiteX42" fmla="*/ 861382 w 917610"/>
                <a:gd name="connsiteY42" fmla="*/ 1502935 h 1689573"/>
                <a:gd name="connsiteX43" fmla="*/ 822344 w 917610"/>
                <a:gd name="connsiteY43" fmla="*/ 1672441 h 1689573"/>
                <a:gd name="connsiteX44" fmla="*/ 844945 w 917610"/>
                <a:gd name="connsiteY44" fmla="*/ 1654634 h 1689573"/>
                <a:gd name="connsiteX45" fmla="*/ 888435 w 917610"/>
                <a:gd name="connsiteY45" fmla="*/ 1489923 h 1689573"/>
                <a:gd name="connsiteX46" fmla="*/ 835699 w 917610"/>
                <a:gd name="connsiteY46" fmla="*/ 1306719 h 1689573"/>
                <a:gd name="connsiteX47" fmla="*/ 806935 w 917610"/>
                <a:gd name="connsiteY47" fmla="*/ 1306719 h 1689573"/>
                <a:gd name="connsiteX48" fmla="*/ 825084 w 917610"/>
                <a:gd name="connsiteY48" fmla="*/ 1512866 h 1689573"/>
                <a:gd name="connsiteX49" fmla="*/ 811386 w 917610"/>
                <a:gd name="connsiteY49" fmla="*/ 1669359 h 1689573"/>
                <a:gd name="connsiteX50" fmla="*/ 811729 w 917610"/>
                <a:gd name="connsiteY50" fmla="*/ 1668674 h 1689573"/>
                <a:gd name="connsiteX51" fmla="*/ 851109 w 917610"/>
                <a:gd name="connsiteY51" fmla="*/ 1503620 h 1689573"/>
                <a:gd name="connsiteX52" fmla="*/ 814468 w 917610"/>
                <a:gd name="connsiteY52" fmla="*/ 1306719 h 1689573"/>
                <a:gd name="connsiteX53" fmla="*/ 796661 w 917610"/>
                <a:gd name="connsiteY53" fmla="*/ 1306719 h 1689573"/>
                <a:gd name="connsiteX54" fmla="*/ 796661 w 917610"/>
                <a:gd name="connsiteY54" fmla="*/ 1307062 h 1689573"/>
                <a:gd name="connsiteX55" fmla="*/ 785704 w 917610"/>
                <a:gd name="connsiteY55" fmla="*/ 1307062 h 1689573"/>
                <a:gd name="connsiteX56" fmla="*/ 770979 w 917610"/>
                <a:gd name="connsiteY56" fmla="*/ 1513208 h 1689573"/>
                <a:gd name="connsiteX57" fmla="*/ 792552 w 917610"/>
                <a:gd name="connsiteY57" fmla="*/ 1678263 h 1689573"/>
                <a:gd name="connsiteX58" fmla="*/ 794607 w 917610"/>
                <a:gd name="connsiteY58" fmla="*/ 1679290 h 1689573"/>
                <a:gd name="connsiteX59" fmla="*/ 814811 w 917610"/>
                <a:gd name="connsiteY59" fmla="*/ 1512866 h 1689573"/>
                <a:gd name="connsiteX60" fmla="*/ 796661 w 917610"/>
                <a:gd name="connsiteY60" fmla="*/ 1306719 h 1689573"/>
                <a:gd name="connsiteX61" fmla="*/ 766870 w 917610"/>
                <a:gd name="connsiteY61" fmla="*/ 1306719 h 1689573"/>
                <a:gd name="connsiteX62" fmla="*/ 735366 w 917610"/>
                <a:gd name="connsiteY62" fmla="*/ 1504990 h 1689573"/>
                <a:gd name="connsiteX63" fmla="*/ 770637 w 917610"/>
                <a:gd name="connsiteY63" fmla="*/ 1665935 h 1689573"/>
                <a:gd name="connsiteX64" fmla="*/ 778170 w 917610"/>
                <a:gd name="connsiteY64" fmla="*/ 1672784 h 1689573"/>
                <a:gd name="connsiteX65" fmla="*/ 761048 w 917610"/>
                <a:gd name="connsiteY65" fmla="*/ 1512866 h 1689573"/>
                <a:gd name="connsiteX66" fmla="*/ 775773 w 917610"/>
                <a:gd name="connsiteY66" fmla="*/ 1306719 h 1689573"/>
                <a:gd name="connsiteX67" fmla="*/ 768239 w 917610"/>
                <a:gd name="connsiteY67" fmla="*/ 1251245 h 1689573"/>
                <a:gd name="connsiteX68" fmla="*/ 752830 w 917610"/>
                <a:gd name="connsiteY68" fmla="*/ 1294392 h 1689573"/>
                <a:gd name="connsiteX69" fmla="*/ 758651 w 917610"/>
                <a:gd name="connsiteY69" fmla="*/ 1294392 h 1689573"/>
                <a:gd name="connsiteX70" fmla="*/ 768239 w 917610"/>
                <a:gd name="connsiteY70" fmla="*/ 1251245 h 1689573"/>
                <a:gd name="connsiteX71" fmla="*/ 790840 w 917610"/>
                <a:gd name="connsiteY71" fmla="*/ 1250903 h 1689573"/>
                <a:gd name="connsiteX72" fmla="*/ 787073 w 917610"/>
                <a:gd name="connsiteY72" fmla="*/ 1294392 h 1689573"/>
                <a:gd name="connsiteX73" fmla="*/ 795292 w 917610"/>
                <a:gd name="connsiteY73" fmla="*/ 1294392 h 1689573"/>
                <a:gd name="connsiteX74" fmla="*/ 790840 w 917610"/>
                <a:gd name="connsiteY74" fmla="*/ 1250903 h 1689573"/>
                <a:gd name="connsiteX75" fmla="*/ 800771 w 917610"/>
                <a:gd name="connsiteY75" fmla="*/ 1245424 h 1689573"/>
                <a:gd name="connsiteX76" fmla="*/ 805907 w 917610"/>
                <a:gd name="connsiteY76" fmla="*/ 1294392 h 1689573"/>
                <a:gd name="connsiteX77" fmla="*/ 812071 w 917610"/>
                <a:gd name="connsiteY77" fmla="*/ 1294392 h 1689573"/>
                <a:gd name="connsiteX78" fmla="*/ 800771 w 917610"/>
                <a:gd name="connsiteY78" fmla="*/ 1245424 h 1689573"/>
                <a:gd name="connsiteX79" fmla="*/ 781594 w 917610"/>
                <a:gd name="connsiteY79" fmla="*/ 1238575 h 1689573"/>
                <a:gd name="connsiteX80" fmla="*/ 769267 w 917610"/>
                <a:gd name="connsiteY80" fmla="*/ 1294392 h 1689573"/>
                <a:gd name="connsiteX81" fmla="*/ 776800 w 917610"/>
                <a:gd name="connsiteY81" fmla="*/ 1294392 h 1689573"/>
                <a:gd name="connsiteX82" fmla="*/ 781594 w 917610"/>
                <a:gd name="connsiteY82" fmla="*/ 1238575 h 1689573"/>
                <a:gd name="connsiteX83" fmla="*/ 808647 w 917610"/>
                <a:gd name="connsiteY83" fmla="*/ 1235493 h 1689573"/>
                <a:gd name="connsiteX84" fmla="*/ 822344 w 917610"/>
                <a:gd name="connsiteY84" fmla="*/ 1294392 h 1689573"/>
                <a:gd name="connsiteX85" fmla="*/ 830905 w 917610"/>
                <a:gd name="connsiteY85" fmla="*/ 1294392 h 1689573"/>
                <a:gd name="connsiteX86" fmla="*/ 808647 w 917610"/>
                <a:gd name="connsiteY86" fmla="*/ 1235493 h 1689573"/>
                <a:gd name="connsiteX87" fmla="*/ 126442 w 917610"/>
                <a:gd name="connsiteY87" fmla="*/ 1099588 h 1689573"/>
                <a:gd name="connsiteX88" fmla="*/ 124920 w 917610"/>
                <a:gd name="connsiteY88" fmla="*/ 1115817 h 1689573"/>
                <a:gd name="connsiteX89" fmla="*/ 141150 w 917610"/>
                <a:gd name="connsiteY89" fmla="*/ 1117338 h 1689573"/>
                <a:gd name="connsiteX90" fmla="*/ 142671 w 917610"/>
                <a:gd name="connsiteY90" fmla="*/ 1101109 h 1689573"/>
                <a:gd name="connsiteX91" fmla="*/ 126442 w 917610"/>
                <a:gd name="connsiteY91" fmla="*/ 1099588 h 1689573"/>
                <a:gd name="connsiteX92" fmla="*/ 126442 w 917610"/>
                <a:gd name="connsiteY92" fmla="*/ 1013369 h 1689573"/>
                <a:gd name="connsiteX93" fmla="*/ 124920 w 917610"/>
                <a:gd name="connsiteY93" fmla="*/ 1029598 h 1689573"/>
                <a:gd name="connsiteX94" fmla="*/ 141150 w 917610"/>
                <a:gd name="connsiteY94" fmla="*/ 1031120 h 1689573"/>
                <a:gd name="connsiteX95" fmla="*/ 142671 w 917610"/>
                <a:gd name="connsiteY95" fmla="*/ 1014890 h 1689573"/>
                <a:gd name="connsiteX96" fmla="*/ 126442 w 917610"/>
                <a:gd name="connsiteY96" fmla="*/ 1013369 h 1689573"/>
                <a:gd name="connsiteX97" fmla="*/ 126442 w 917610"/>
                <a:gd name="connsiteY97" fmla="*/ 927151 h 1689573"/>
                <a:gd name="connsiteX98" fmla="*/ 124920 w 917610"/>
                <a:gd name="connsiteY98" fmla="*/ 943380 h 1689573"/>
                <a:gd name="connsiteX99" fmla="*/ 141150 w 917610"/>
                <a:gd name="connsiteY99" fmla="*/ 944901 h 1689573"/>
                <a:gd name="connsiteX100" fmla="*/ 142671 w 917610"/>
                <a:gd name="connsiteY100" fmla="*/ 928672 h 1689573"/>
                <a:gd name="connsiteX101" fmla="*/ 126442 w 917610"/>
                <a:gd name="connsiteY101" fmla="*/ 927151 h 1689573"/>
                <a:gd name="connsiteX102" fmla="*/ 757977 w 917610"/>
                <a:gd name="connsiteY102" fmla="*/ 916582 h 1689573"/>
                <a:gd name="connsiteX103" fmla="*/ 824388 w 917610"/>
                <a:gd name="connsiteY103" fmla="*/ 916582 h 1689573"/>
                <a:gd name="connsiteX104" fmla="*/ 830563 w 917610"/>
                <a:gd name="connsiteY104" fmla="*/ 1172827 h 1689573"/>
                <a:gd name="connsiteX105" fmla="*/ 806250 w 917610"/>
                <a:gd name="connsiteY105" fmla="*/ 1202277 h 1689573"/>
                <a:gd name="connsiteX106" fmla="*/ 841863 w 917610"/>
                <a:gd name="connsiteY106" fmla="*/ 1294734 h 1689573"/>
                <a:gd name="connsiteX107" fmla="*/ 843918 w 917610"/>
                <a:gd name="connsiteY107" fmla="*/ 1294734 h 1689573"/>
                <a:gd name="connsiteX108" fmla="*/ 848369 w 917610"/>
                <a:gd name="connsiteY108" fmla="*/ 1299186 h 1689573"/>
                <a:gd name="connsiteX109" fmla="*/ 848369 w 917610"/>
                <a:gd name="connsiteY109" fmla="*/ 1302268 h 1689573"/>
                <a:gd name="connsiteX110" fmla="*/ 845973 w 917610"/>
                <a:gd name="connsiteY110" fmla="*/ 1306377 h 1689573"/>
                <a:gd name="connsiteX111" fmla="*/ 898022 w 917610"/>
                <a:gd name="connsiteY111" fmla="*/ 1489238 h 1689573"/>
                <a:gd name="connsiteX112" fmla="*/ 852136 w 917610"/>
                <a:gd name="connsiteY112" fmla="*/ 1661483 h 1689573"/>
                <a:gd name="connsiteX113" fmla="*/ 795977 w 917610"/>
                <a:gd name="connsiteY113" fmla="*/ 1689563 h 1689573"/>
                <a:gd name="connsiteX114" fmla="*/ 794265 w 917610"/>
                <a:gd name="connsiteY114" fmla="*/ 1689563 h 1689573"/>
                <a:gd name="connsiteX115" fmla="*/ 737078 w 917610"/>
                <a:gd name="connsiteY115" fmla="*/ 1664907 h 1689573"/>
                <a:gd name="connsiteX116" fmla="*/ 686055 w 917610"/>
                <a:gd name="connsiteY116" fmla="*/ 1501908 h 1689573"/>
                <a:gd name="connsiteX117" fmla="*/ 737420 w 917610"/>
                <a:gd name="connsiteY117" fmla="*/ 1306719 h 1689573"/>
                <a:gd name="connsiteX118" fmla="*/ 733653 w 917610"/>
                <a:gd name="connsiteY118" fmla="*/ 1302268 h 1689573"/>
                <a:gd name="connsiteX119" fmla="*/ 733653 w 917610"/>
                <a:gd name="connsiteY119" fmla="*/ 1299186 h 1689573"/>
                <a:gd name="connsiteX120" fmla="*/ 738105 w 917610"/>
                <a:gd name="connsiteY120" fmla="*/ 1294734 h 1689573"/>
                <a:gd name="connsiteX121" fmla="*/ 741530 w 917610"/>
                <a:gd name="connsiteY121" fmla="*/ 1294734 h 1689573"/>
                <a:gd name="connsiteX122" fmla="*/ 775430 w 917610"/>
                <a:gd name="connsiteY122" fmla="*/ 1201934 h 1689573"/>
                <a:gd name="connsiteX123" fmla="*/ 751803 w 917610"/>
                <a:gd name="connsiteY123" fmla="*/ 1172827 h 1689573"/>
                <a:gd name="connsiteX124" fmla="*/ 418812 w 917610"/>
                <a:gd name="connsiteY124" fmla="*/ 916582 h 1689573"/>
                <a:gd name="connsiteX125" fmla="*/ 455816 w 917610"/>
                <a:gd name="connsiteY125" fmla="*/ 916582 h 1689573"/>
                <a:gd name="connsiteX126" fmla="*/ 496944 w 917610"/>
                <a:gd name="connsiteY126" fmla="*/ 916582 h 1689573"/>
                <a:gd name="connsiteX127" fmla="*/ 496944 w 917610"/>
                <a:gd name="connsiteY127" fmla="*/ 1122502 h 1689573"/>
                <a:gd name="connsiteX128" fmla="*/ 478737 w 917610"/>
                <a:gd name="connsiteY128" fmla="*/ 1122502 h 1689573"/>
                <a:gd name="connsiteX129" fmla="*/ 478737 w 917610"/>
                <a:gd name="connsiteY129" fmla="*/ 1321885 h 1689573"/>
                <a:gd name="connsiteX130" fmla="*/ 552432 w 917610"/>
                <a:gd name="connsiteY130" fmla="*/ 1321885 h 1689573"/>
                <a:gd name="connsiteX131" fmla="*/ 595782 w 917610"/>
                <a:gd name="connsiteY131" fmla="*/ 1365236 h 1689573"/>
                <a:gd name="connsiteX132" fmla="*/ 611546 w 917610"/>
                <a:gd name="connsiteY132" fmla="*/ 1594991 h 1689573"/>
                <a:gd name="connsiteX133" fmla="*/ 516964 w 917610"/>
                <a:gd name="connsiteY133" fmla="*/ 1689573 h 1689573"/>
                <a:gd name="connsiteX134" fmla="*/ 405436 w 917610"/>
                <a:gd name="connsiteY134" fmla="*/ 1689573 h 1689573"/>
                <a:gd name="connsiteX135" fmla="*/ 311248 w 917610"/>
                <a:gd name="connsiteY135" fmla="*/ 1594991 h 1689573"/>
                <a:gd name="connsiteX136" fmla="*/ 327012 w 917610"/>
                <a:gd name="connsiteY136" fmla="*/ 1365236 h 1689573"/>
                <a:gd name="connsiteX137" fmla="*/ 370362 w 917610"/>
                <a:gd name="connsiteY137" fmla="*/ 1321885 h 1689573"/>
                <a:gd name="connsiteX138" fmla="*/ 441298 w 917610"/>
                <a:gd name="connsiteY138" fmla="*/ 1321885 h 1689573"/>
                <a:gd name="connsiteX139" fmla="*/ 441298 w 917610"/>
                <a:gd name="connsiteY139" fmla="*/ 1122502 h 1689573"/>
                <a:gd name="connsiteX140" fmla="*/ 418812 w 917610"/>
                <a:gd name="connsiteY140" fmla="*/ 1122502 h 1689573"/>
                <a:gd name="connsiteX141" fmla="*/ 104326 w 917610"/>
                <a:gd name="connsiteY141" fmla="*/ 916582 h 1689573"/>
                <a:gd name="connsiteX142" fmla="*/ 167388 w 917610"/>
                <a:gd name="connsiteY142" fmla="*/ 916582 h 1689573"/>
                <a:gd name="connsiteX143" fmla="*/ 164986 w 917610"/>
                <a:gd name="connsiteY143" fmla="*/ 921571 h 1689573"/>
                <a:gd name="connsiteX144" fmla="*/ 162958 w 917610"/>
                <a:gd name="connsiteY144" fmla="*/ 1064593 h 1689573"/>
                <a:gd name="connsiteX145" fmla="*/ 155350 w 917610"/>
                <a:gd name="connsiteY145" fmla="*/ 1125960 h 1689573"/>
                <a:gd name="connsiteX146" fmla="*/ 188316 w 917610"/>
                <a:gd name="connsiteY146" fmla="*/ 1166534 h 1689573"/>
                <a:gd name="connsiteX147" fmla="*/ 235990 w 917610"/>
                <a:gd name="connsiteY147" fmla="*/ 1227901 h 1689573"/>
                <a:gd name="connsiteX148" fmla="*/ 199981 w 917610"/>
                <a:gd name="connsiteY148" fmla="*/ 1687394 h 1689573"/>
                <a:gd name="connsiteX149" fmla="*/ 180201 w 917610"/>
                <a:gd name="connsiteY149" fmla="*/ 1672687 h 1689573"/>
                <a:gd name="connsiteX150" fmla="*/ 119341 w 917610"/>
                <a:gd name="connsiteY150" fmla="*/ 1537780 h 1689573"/>
                <a:gd name="connsiteX151" fmla="*/ 113255 w 917610"/>
                <a:gd name="connsiteY151" fmla="*/ 1362300 h 1689573"/>
                <a:gd name="connsiteX152" fmla="*/ 109071 w 917610"/>
                <a:gd name="connsiteY152" fmla="*/ 1134645 h 1689573"/>
                <a:gd name="connsiteX153" fmla="*/ 421443 w 917610"/>
                <a:gd name="connsiteY153" fmla="*/ 0 h 1689573"/>
                <a:gd name="connsiteX154" fmla="*/ 539507 w 917610"/>
                <a:gd name="connsiteY154" fmla="*/ 36614 h 1689573"/>
                <a:gd name="connsiteX155" fmla="*/ 669527 w 917610"/>
                <a:gd name="connsiteY155" fmla="*/ 0 h 1689573"/>
                <a:gd name="connsiteX156" fmla="*/ 917610 w 917610"/>
                <a:gd name="connsiteY156" fmla="*/ 248083 h 1689573"/>
                <a:gd name="connsiteX157" fmla="*/ 688955 w 917610"/>
                <a:gd name="connsiteY157" fmla="*/ 496166 h 1689573"/>
                <a:gd name="connsiteX158" fmla="*/ 700639 w 917610"/>
                <a:gd name="connsiteY158" fmla="*/ 659196 h 1689573"/>
                <a:gd name="connsiteX159" fmla="*/ 455816 w 917610"/>
                <a:gd name="connsiteY159" fmla="*/ 659196 h 1689573"/>
                <a:gd name="connsiteX160" fmla="*/ 176932 w 917610"/>
                <a:gd name="connsiteY160" fmla="*/ 659196 h 1689573"/>
                <a:gd name="connsiteX161" fmla="*/ 190547 w 917610"/>
                <a:gd name="connsiteY161" fmla="*/ 446102 h 1689573"/>
                <a:gd name="connsiteX162" fmla="*/ 180084 w 917610"/>
                <a:gd name="connsiteY162" fmla="*/ 446102 h 1689573"/>
                <a:gd name="connsiteX163" fmla="*/ 0 w 917610"/>
                <a:gd name="connsiteY163" fmla="*/ 266017 h 1689573"/>
                <a:gd name="connsiteX164" fmla="*/ 180084 w 917610"/>
                <a:gd name="connsiteY164" fmla="*/ 85933 h 1689573"/>
                <a:gd name="connsiteX165" fmla="*/ 245095 w 917610"/>
                <a:gd name="connsiteY165" fmla="*/ 97888 h 1689573"/>
                <a:gd name="connsiteX166" fmla="*/ 421443 w 917610"/>
                <a:gd name="connsiteY166" fmla="*/ 0 h 168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917610" h="1689573">
                  <a:moveTo>
                    <a:pt x="552038" y="1355777"/>
                  </a:moveTo>
                  <a:cubicBezTo>
                    <a:pt x="545733" y="1355777"/>
                    <a:pt x="540215" y="1360113"/>
                    <a:pt x="540215" y="1365630"/>
                  </a:cubicBezTo>
                  <a:lnTo>
                    <a:pt x="540215" y="1621001"/>
                  </a:lnTo>
                  <a:cubicBezTo>
                    <a:pt x="540215" y="1626518"/>
                    <a:pt x="545339" y="1630853"/>
                    <a:pt x="552038" y="1630853"/>
                  </a:cubicBezTo>
                  <a:cubicBezTo>
                    <a:pt x="558344" y="1630853"/>
                    <a:pt x="563861" y="1626518"/>
                    <a:pt x="563861" y="1621001"/>
                  </a:cubicBezTo>
                  <a:lnTo>
                    <a:pt x="563861" y="1365630"/>
                  </a:lnTo>
                  <a:cubicBezTo>
                    <a:pt x="563861" y="1360113"/>
                    <a:pt x="558738" y="1355777"/>
                    <a:pt x="552038" y="1355777"/>
                  </a:cubicBezTo>
                  <a:close/>
                  <a:moveTo>
                    <a:pt x="505930" y="1355777"/>
                  </a:moveTo>
                  <a:cubicBezTo>
                    <a:pt x="499624" y="1355777"/>
                    <a:pt x="494107" y="1360113"/>
                    <a:pt x="494107" y="1365630"/>
                  </a:cubicBezTo>
                  <a:lnTo>
                    <a:pt x="494107" y="1621001"/>
                  </a:lnTo>
                  <a:cubicBezTo>
                    <a:pt x="494107" y="1626518"/>
                    <a:pt x="499230" y="1630853"/>
                    <a:pt x="505930" y="1630853"/>
                  </a:cubicBezTo>
                  <a:cubicBezTo>
                    <a:pt x="512235" y="1630853"/>
                    <a:pt x="517752" y="1626518"/>
                    <a:pt x="517752" y="1621001"/>
                  </a:cubicBezTo>
                  <a:lnTo>
                    <a:pt x="517752" y="1365630"/>
                  </a:lnTo>
                  <a:cubicBezTo>
                    <a:pt x="517752" y="1360113"/>
                    <a:pt x="512629" y="1355777"/>
                    <a:pt x="505930" y="1355777"/>
                  </a:cubicBezTo>
                  <a:close/>
                  <a:moveTo>
                    <a:pt x="459821" y="1355777"/>
                  </a:moveTo>
                  <a:cubicBezTo>
                    <a:pt x="453515" y="1355777"/>
                    <a:pt x="447998" y="1360113"/>
                    <a:pt x="447998" y="1365630"/>
                  </a:cubicBezTo>
                  <a:lnTo>
                    <a:pt x="447998" y="1621001"/>
                  </a:lnTo>
                  <a:cubicBezTo>
                    <a:pt x="447998" y="1626518"/>
                    <a:pt x="453121" y="1630853"/>
                    <a:pt x="459821" y="1630853"/>
                  </a:cubicBezTo>
                  <a:cubicBezTo>
                    <a:pt x="466126" y="1630853"/>
                    <a:pt x="471643" y="1626518"/>
                    <a:pt x="471643" y="1621001"/>
                  </a:cubicBezTo>
                  <a:lnTo>
                    <a:pt x="471643" y="1365630"/>
                  </a:lnTo>
                  <a:cubicBezTo>
                    <a:pt x="471643" y="1360113"/>
                    <a:pt x="466521" y="1355777"/>
                    <a:pt x="459821" y="1355777"/>
                  </a:cubicBezTo>
                  <a:close/>
                  <a:moveTo>
                    <a:pt x="413712" y="1355777"/>
                  </a:moveTo>
                  <a:cubicBezTo>
                    <a:pt x="407407" y="1355777"/>
                    <a:pt x="401889" y="1360113"/>
                    <a:pt x="401889" y="1365630"/>
                  </a:cubicBezTo>
                  <a:lnTo>
                    <a:pt x="401889" y="1621001"/>
                  </a:lnTo>
                  <a:cubicBezTo>
                    <a:pt x="401889" y="1626518"/>
                    <a:pt x="407012" y="1630853"/>
                    <a:pt x="413712" y="1630853"/>
                  </a:cubicBezTo>
                  <a:cubicBezTo>
                    <a:pt x="420018" y="1630853"/>
                    <a:pt x="425535" y="1626518"/>
                    <a:pt x="425535" y="1621001"/>
                  </a:cubicBezTo>
                  <a:lnTo>
                    <a:pt x="425535" y="1365630"/>
                  </a:lnTo>
                  <a:cubicBezTo>
                    <a:pt x="425535" y="1360113"/>
                    <a:pt x="420412" y="1355777"/>
                    <a:pt x="413712" y="1355777"/>
                  </a:cubicBezTo>
                  <a:close/>
                  <a:moveTo>
                    <a:pt x="367603" y="1355777"/>
                  </a:moveTo>
                  <a:cubicBezTo>
                    <a:pt x="361298" y="1355777"/>
                    <a:pt x="355780" y="1360113"/>
                    <a:pt x="355780" y="1365630"/>
                  </a:cubicBezTo>
                  <a:lnTo>
                    <a:pt x="355780" y="1621001"/>
                  </a:lnTo>
                  <a:cubicBezTo>
                    <a:pt x="355780" y="1626518"/>
                    <a:pt x="360904" y="1630853"/>
                    <a:pt x="367603" y="1630853"/>
                  </a:cubicBezTo>
                  <a:cubicBezTo>
                    <a:pt x="373909" y="1630853"/>
                    <a:pt x="379426" y="1626518"/>
                    <a:pt x="379426" y="1621001"/>
                  </a:cubicBezTo>
                  <a:lnTo>
                    <a:pt x="379426" y="1365630"/>
                  </a:lnTo>
                  <a:cubicBezTo>
                    <a:pt x="379426" y="1360113"/>
                    <a:pt x="374303" y="1355777"/>
                    <a:pt x="367603" y="1355777"/>
                  </a:cubicBezTo>
                  <a:close/>
                  <a:moveTo>
                    <a:pt x="748720" y="1307062"/>
                  </a:moveTo>
                  <a:cubicBezTo>
                    <a:pt x="724408" y="1377261"/>
                    <a:pt x="697698" y="1463213"/>
                    <a:pt x="696670" y="1502251"/>
                  </a:cubicBezTo>
                  <a:cubicBezTo>
                    <a:pt x="695301" y="1552246"/>
                    <a:pt x="709683" y="1622445"/>
                    <a:pt x="744611" y="1657716"/>
                  </a:cubicBezTo>
                  <a:cubicBezTo>
                    <a:pt x="749748" y="1662853"/>
                    <a:pt x="755227" y="1666962"/>
                    <a:pt x="760706" y="1670386"/>
                  </a:cubicBezTo>
                  <a:cubicBezTo>
                    <a:pt x="732969" y="1637855"/>
                    <a:pt x="719614" y="1576559"/>
                    <a:pt x="725093" y="1504305"/>
                  </a:cubicBezTo>
                  <a:cubicBezTo>
                    <a:pt x="729202" y="1445748"/>
                    <a:pt x="743242" y="1369385"/>
                    <a:pt x="756254" y="1307062"/>
                  </a:cubicBezTo>
                  <a:close/>
                  <a:moveTo>
                    <a:pt x="825084" y="1306719"/>
                  </a:moveTo>
                  <a:cubicBezTo>
                    <a:pt x="840151" y="1375549"/>
                    <a:pt x="857273" y="1459104"/>
                    <a:pt x="861382" y="1502935"/>
                  </a:cubicBezTo>
                  <a:cubicBezTo>
                    <a:pt x="867888" y="1574847"/>
                    <a:pt x="846657" y="1642649"/>
                    <a:pt x="822344" y="1672441"/>
                  </a:cubicBezTo>
                  <a:cubicBezTo>
                    <a:pt x="830220" y="1668332"/>
                    <a:pt x="837754" y="1662511"/>
                    <a:pt x="844945" y="1654634"/>
                  </a:cubicBezTo>
                  <a:cubicBezTo>
                    <a:pt x="879873" y="1616281"/>
                    <a:pt x="893228" y="1542658"/>
                    <a:pt x="888435" y="1489923"/>
                  </a:cubicBezTo>
                  <a:cubicBezTo>
                    <a:pt x="885010" y="1449515"/>
                    <a:pt x="859327" y="1371782"/>
                    <a:pt x="835699" y="1306719"/>
                  </a:cubicBezTo>
                  <a:close/>
                  <a:moveTo>
                    <a:pt x="806935" y="1306719"/>
                  </a:moveTo>
                  <a:cubicBezTo>
                    <a:pt x="815496" y="1388219"/>
                    <a:pt x="825426" y="1489923"/>
                    <a:pt x="825084" y="1512866"/>
                  </a:cubicBezTo>
                  <a:cubicBezTo>
                    <a:pt x="824056" y="1603954"/>
                    <a:pt x="817892" y="1648128"/>
                    <a:pt x="811386" y="1669359"/>
                  </a:cubicBezTo>
                  <a:cubicBezTo>
                    <a:pt x="811386" y="1669359"/>
                    <a:pt x="811729" y="1669017"/>
                    <a:pt x="811729" y="1668674"/>
                  </a:cubicBezTo>
                  <a:cubicBezTo>
                    <a:pt x="835699" y="1642307"/>
                    <a:pt x="857615" y="1575532"/>
                    <a:pt x="851109" y="1503620"/>
                  </a:cubicBezTo>
                  <a:cubicBezTo>
                    <a:pt x="847000" y="1459788"/>
                    <a:pt x="829878" y="1375549"/>
                    <a:pt x="814468" y="1306719"/>
                  </a:cubicBezTo>
                  <a:close/>
                  <a:moveTo>
                    <a:pt x="796661" y="1306719"/>
                  </a:moveTo>
                  <a:lnTo>
                    <a:pt x="796661" y="1307062"/>
                  </a:lnTo>
                  <a:lnTo>
                    <a:pt x="785704" y="1307062"/>
                  </a:lnTo>
                  <a:cubicBezTo>
                    <a:pt x="778855" y="1384110"/>
                    <a:pt x="771321" y="1479992"/>
                    <a:pt x="770979" y="1513208"/>
                  </a:cubicBezTo>
                  <a:cubicBezTo>
                    <a:pt x="770637" y="1572792"/>
                    <a:pt x="777828" y="1663538"/>
                    <a:pt x="792552" y="1678263"/>
                  </a:cubicBezTo>
                  <a:cubicBezTo>
                    <a:pt x="793237" y="1678605"/>
                    <a:pt x="793922" y="1679290"/>
                    <a:pt x="794607" y="1679290"/>
                  </a:cubicBezTo>
                  <a:cubicBezTo>
                    <a:pt x="795634" y="1678947"/>
                    <a:pt x="812756" y="1672784"/>
                    <a:pt x="814811" y="1512866"/>
                  </a:cubicBezTo>
                  <a:cubicBezTo>
                    <a:pt x="815153" y="1490608"/>
                    <a:pt x="805223" y="1388219"/>
                    <a:pt x="796661" y="1306719"/>
                  </a:cubicBezTo>
                  <a:close/>
                  <a:moveTo>
                    <a:pt x="766870" y="1306719"/>
                  </a:moveTo>
                  <a:cubicBezTo>
                    <a:pt x="753857" y="1369043"/>
                    <a:pt x="739818" y="1446091"/>
                    <a:pt x="735366" y="1504990"/>
                  </a:cubicBezTo>
                  <a:cubicBezTo>
                    <a:pt x="729202" y="1588887"/>
                    <a:pt x="749405" y="1643334"/>
                    <a:pt x="770637" y="1665935"/>
                  </a:cubicBezTo>
                  <a:cubicBezTo>
                    <a:pt x="773034" y="1668674"/>
                    <a:pt x="775773" y="1670729"/>
                    <a:pt x="778170" y="1672784"/>
                  </a:cubicBezTo>
                  <a:cubicBezTo>
                    <a:pt x="763788" y="1636485"/>
                    <a:pt x="760706" y="1548479"/>
                    <a:pt x="761048" y="1512866"/>
                  </a:cubicBezTo>
                  <a:cubicBezTo>
                    <a:pt x="761391" y="1479650"/>
                    <a:pt x="768924" y="1383768"/>
                    <a:pt x="775773" y="1306719"/>
                  </a:cubicBezTo>
                  <a:close/>
                  <a:moveTo>
                    <a:pt x="768239" y="1251245"/>
                  </a:moveTo>
                  <a:cubicBezTo>
                    <a:pt x="763445" y="1264257"/>
                    <a:pt x="758309" y="1278640"/>
                    <a:pt x="752830" y="1294392"/>
                  </a:cubicBezTo>
                  <a:lnTo>
                    <a:pt x="758651" y="1294392"/>
                  </a:lnTo>
                  <a:cubicBezTo>
                    <a:pt x="762076" y="1278640"/>
                    <a:pt x="765500" y="1263915"/>
                    <a:pt x="768239" y="1251245"/>
                  </a:cubicBezTo>
                  <a:close/>
                  <a:moveTo>
                    <a:pt x="790840" y="1250903"/>
                  </a:moveTo>
                  <a:cubicBezTo>
                    <a:pt x="789813" y="1263915"/>
                    <a:pt x="788443" y="1278640"/>
                    <a:pt x="787073" y="1294392"/>
                  </a:cubicBezTo>
                  <a:lnTo>
                    <a:pt x="795292" y="1294392"/>
                  </a:lnTo>
                  <a:cubicBezTo>
                    <a:pt x="793922" y="1278640"/>
                    <a:pt x="792210" y="1263915"/>
                    <a:pt x="790840" y="1250903"/>
                  </a:cubicBezTo>
                  <a:close/>
                  <a:moveTo>
                    <a:pt x="800771" y="1245424"/>
                  </a:moveTo>
                  <a:cubicBezTo>
                    <a:pt x="802140" y="1259463"/>
                    <a:pt x="804195" y="1276243"/>
                    <a:pt x="805907" y="1294392"/>
                  </a:cubicBezTo>
                  <a:lnTo>
                    <a:pt x="812071" y="1294392"/>
                  </a:lnTo>
                  <a:cubicBezTo>
                    <a:pt x="807962" y="1276243"/>
                    <a:pt x="804195" y="1259806"/>
                    <a:pt x="800771" y="1245424"/>
                  </a:cubicBezTo>
                  <a:close/>
                  <a:moveTo>
                    <a:pt x="781594" y="1238575"/>
                  </a:moveTo>
                  <a:cubicBezTo>
                    <a:pt x="778170" y="1253984"/>
                    <a:pt x="773718" y="1273161"/>
                    <a:pt x="769267" y="1294392"/>
                  </a:cubicBezTo>
                  <a:lnTo>
                    <a:pt x="776800" y="1294392"/>
                  </a:lnTo>
                  <a:cubicBezTo>
                    <a:pt x="778513" y="1273503"/>
                    <a:pt x="780225" y="1253984"/>
                    <a:pt x="781594" y="1238575"/>
                  </a:cubicBezTo>
                  <a:close/>
                  <a:moveTo>
                    <a:pt x="808647" y="1235493"/>
                  </a:moveTo>
                  <a:cubicBezTo>
                    <a:pt x="812756" y="1251588"/>
                    <a:pt x="817208" y="1272134"/>
                    <a:pt x="822344" y="1294392"/>
                  </a:cubicBezTo>
                  <a:lnTo>
                    <a:pt x="830905" y="1294392"/>
                  </a:lnTo>
                  <a:cubicBezTo>
                    <a:pt x="822687" y="1272134"/>
                    <a:pt x="814811" y="1251588"/>
                    <a:pt x="808647" y="1235493"/>
                  </a:cubicBezTo>
                  <a:close/>
                  <a:moveTo>
                    <a:pt x="126442" y="1099588"/>
                  </a:moveTo>
                  <a:cubicBezTo>
                    <a:pt x="121370" y="1103645"/>
                    <a:pt x="120863" y="1111252"/>
                    <a:pt x="124920" y="1115817"/>
                  </a:cubicBezTo>
                  <a:cubicBezTo>
                    <a:pt x="128978" y="1120889"/>
                    <a:pt x="136078" y="1121395"/>
                    <a:pt x="141150" y="1117338"/>
                  </a:cubicBezTo>
                  <a:cubicBezTo>
                    <a:pt x="146221" y="1113281"/>
                    <a:pt x="146728" y="1106180"/>
                    <a:pt x="142671" y="1101109"/>
                  </a:cubicBezTo>
                  <a:cubicBezTo>
                    <a:pt x="138614" y="1096037"/>
                    <a:pt x="131513" y="1095530"/>
                    <a:pt x="126442" y="1099588"/>
                  </a:cubicBezTo>
                  <a:close/>
                  <a:moveTo>
                    <a:pt x="126442" y="1013369"/>
                  </a:moveTo>
                  <a:cubicBezTo>
                    <a:pt x="121370" y="1017426"/>
                    <a:pt x="120863" y="1025034"/>
                    <a:pt x="124920" y="1029598"/>
                  </a:cubicBezTo>
                  <a:cubicBezTo>
                    <a:pt x="128978" y="1034670"/>
                    <a:pt x="136078" y="1035177"/>
                    <a:pt x="141150" y="1031120"/>
                  </a:cubicBezTo>
                  <a:cubicBezTo>
                    <a:pt x="146221" y="1027062"/>
                    <a:pt x="146728" y="1019962"/>
                    <a:pt x="142671" y="1014890"/>
                  </a:cubicBezTo>
                  <a:cubicBezTo>
                    <a:pt x="138614" y="1009819"/>
                    <a:pt x="131513" y="1009312"/>
                    <a:pt x="126442" y="1013369"/>
                  </a:cubicBezTo>
                  <a:close/>
                  <a:moveTo>
                    <a:pt x="126442" y="927151"/>
                  </a:moveTo>
                  <a:cubicBezTo>
                    <a:pt x="121370" y="931208"/>
                    <a:pt x="120863" y="938815"/>
                    <a:pt x="124920" y="943380"/>
                  </a:cubicBezTo>
                  <a:cubicBezTo>
                    <a:pt x="128978" y="948452"/>
                    <a:pt x="136078" y="948959"/>
                    <a:pt x="141150" y="944901"/>
                  </a:cubicBezTo>
                  <a:cubicBezTo>
                    <a:pt x="146221" y="940844"/>
                    <a:pt x="146728" y="933744"/>
                    <a:pt x="142671" y="928672"/>
                  </a:cubicBezTo>
                  <a:cubicBezTo>
                    <a:pt x="138614" y="923600"/>
                    <a:pt x="131513" y="923093"/>
                    <a:pt x="126442" y="927151"/>
                  </a:cubicBezTo>
                  <a:close/>
                  <a:moveTo>
                    <a:pt x="757977" y="916582"/>
                  </a:moveTo>
                  <a:lnTo>
                    <a:pt x="824388" y="916582"/>
                  </a:lnTo>
                  <a:lnTo>
                    <a:pt x="830563" y="1172827"/>
                  </a:lnTo>
                  <a:cubicBezTo>
                    <a:pt x="830563" y="1185840"/>
                    <a:pt x="819262" y="1197140"/>
                    <a:pt x="806250" y="1202277"/>
                  </a:cubicBezTo>
                  <a:cubicBezTo>
                    <a:pt x="812071" y="1216659"/>
                    <a:pt x="826454" y="1252272"/>
                    <a:pt x="841863" y="1294734"/>
                  </a:cubicBezTo>
                  <a:lnTo>
                    <a:pt x="843918" y="1294734"/>
                  </a:lnTo>
                  <a:cubicBezTo>
                    <a:pt x="846315" y="1294734"/>
                    <a:pt x="848369" y="1296789"/>
                    <a:pt x="848369" y="1299186"/>
                  </a:cubicBezTo>
                  <a:lnTo>
                    <a:pt x="848369" y="1302268"/>
                  </a:lnTo>
                  <a:cubicBezTo>
                    <a:pt x="848369" y="1303980"/>
                    <a:pt x="847342" y="1305692"/>
                    <a:pt x="845973" y="1306377"/>
                  </a:cubicBezTo>
                  <a:cubicBezTo>
                    <a:pt x="869258" y="1371440"/>
                    <a:pt x="894256" y="1448146"/>
                    <a:pt x="898022" y="1489238"/>
                  </a:cubicBezTo>
                  <a:cubicBezTo>
                    <a:pt x="902816" y="1544028"/>
                    <a:pt x="888777" y="1621076"/>
                    <a:pt x="852136" y="1661483"/>
                  </a:cubicBezTo>
                  <a:cubicBezTo>
                    <a:pt x="836042" y="1679290"/>
                    <a:pt x="817208" y="1688878"/>
                    <a:pt x="795977" y="1689563"/>
                  </a:cubicBezTo>
                  <a:cubicBezTo>
                    <a:pt x="795292" y="1689563"/>
                    <a:pt x="794949" y="1689563"/>
                    <a:pt x="794265" y="1689563"/>
                  </a:cubicBezTo>
                  <a:cubicBezTo>
                    <a:pt x="772691" y="1689905"/>
                    <a:pt x="753515" y="1681687"/>
                    <a:pt x="737078" y="1664907"/>
                  </a:cubicBezTo>
                  <a:cubicBezTo>
                    <a:pt x="700437" y="1627239"/>
                    <a:pt x="685028" y="1553958"/>
                    <a:pt x="686055" y="1501908"/>
                  </a:cubicBezTo>
                  <a:cubicBezTo>
                    <a:pt x="687082" y="1461843"/>
                    <a:pt x="713450" y="1376919"/>
                    <a:pt x="737420" y="1306719"/>
                  </a:cubicBezTo>
                  <a:cubicBezTo>
                    <a:pt x="735366" y="1306377"/>
                    <a:pt x="733653" y="1304665"/>
                    <a:pt x="733653" y="1302268"/>
                  </a:cubicBezTo>
                  <a:lnTo>
                    <a:pt x="733653" y="1299186"/>
                  </a:lnTo>
                  <a:cubicBezTo>
                    <a:pt x="733653" y="1296789"/>
                    <a:pt x="735708" y="1294734"/>
                    <a:pt x="738105" y="1294734"/>
                  </a:cubicBezTo>
                  <a:lnTo>
                    <a:pt x="741530" y="1294734"/>
                  </a:lnTo>
                  <a:cubicBezTo>
                    <a:pt x="756939" y="1250560"/>
                    <a:pt x="770637" y="1214262"/>
                    <a:pt x="775430" y="1201934"/>
                  </a:cubicBezTo>
                  <a:cubicBezTo>
                    <a:pt x="762761" y="1196798"/>
                    <a:pt x="751803" y="1185497"/>
                    <a:pt x="751803" y="1172827"/>
                  </a:cubicBezTo>
                  <a:close/>
                  <a:moveTo>
                    <a:pt x="418812" y="916582"/>
                  </a:moveTo>
                  <a:lnTo>
                    <a:pt x="455816" y="916582"/>
                  </a:lnTo>
                  <a:lnTo>
                    <a:pt x="496944" y="916582"/>
                  </a:lnTo>
                  <a:lnTo>
                    <a:pt x="496944" y="1122502"/>
                  </a:lnTo>
                  <a:lnTo>
                    <a:pt x="478737" y="1122502"/>
                  </a:lnTo>
                  <a:lnTo>
                    <a:pt x="478737" y="1321885"/>
                  </a:lnTo>
                  <a:lnTo>
                    <a:pt x="552432" y="1321885"/>
                  </a:lnTo>
                  <a:cubicBezTo>
                    <a:pt x="576078" y="1321885"/>
                    <a:pt x="595782" y="1341196"/>
                    <a:pt x="595782" y="1365236"/>
                  </a:cubicBezTo>
                  <a:lnTo>
                    <a:pt x="611546" y="1594991"/>
                  </a:lnTo>
                  <a:cubicBezTo>
                    <a:pt x="617064" y="1675386"/>
                    <a:pt x="568984" y="1689573"/>
                    <a:pt x="516964" y="1689573"/>
                  </a:cubicBezTo>
                  <a:lnTo>
                    <a:pt x="405436" y="1689573"/>
                  </a:lnTo>
                  <a:cubicBezTo>
                    <a:pt x="353416" y="1689573"/>
                    <a:pt x="304549" y="1674598"/>
                    <a:pt x="311248" y="1594991"/>
                  </a:cubicBezTo>
                  <a:lnTo>
                    <a:pt x="327012" y="1365236"/>
                  </a:lnTo>
                  <a:cubicBezTo>
                    <a:pt x="327012" y="1341590"/>
                    <a:pt x="346322" y="1321885"/>
                    <a:pt x="370362" y="1321885"/>
                  </a:cubicBezTo>
                  <a:lnTo>
                    <a:pt x="441298" y="1321885"/>
                  </a:lnTo>
                  <a:lnTo>
                    <a:pt x="441298" y="1122502"/>
                  </a:lnTo>
                  <a:lnTo>
                    <a:pt x="418812" y="1122502"/>
                  </a:lnTo>
                  <a:close/>
                  <a:moveTo>
                    <a:pt x="104326" y="916582"/>
                  </a:moveTo>
                  <a:lnTo>
                    <a:pt x="167388" y="916582"/>
                  </a:lnTo>
                  <a:lnTo>
                    <a:pt x="164986" y="921571"/>
                  </a:lnTo>
                  <a:cubicBezTo>
                    <a:pt x="162450" y="971781"/>
                    <a:pt x="169551" y="1013876"/>
                    <a:pt x="162958" y="1064593"/>
                  </a:cubicBezTo>
                  <a:cubicBezTo>
                    <a:pt x="160422" y="1084879"/>
                    <a:pt x="158900" y="1105674"/>
                    <a:pt x="155350" y="1125960"/>
                  </a:cubicBezTo>
                  <a:cubicBezTo>
                    <a:pt x="150786" y="1149290"/>
                    <a:pt x="164986" y="1160955"/>
                    <a:pt x="188316" y="1166534"/>
                  </a:cubicBezTo>
                  <a:cubicBezTo>
                    <a:pt x="235990" y="1177691"/>
                    <a:pt x="235990" y="1178706"/>
                    <a:pt x="235990" y="1227901"/>
                  </a:cubicBezTo>
                  <a:cubicBezTo>
                    <a:pt x="235990" y="1373965"/>
                    <a:pt x="216718" y="1634142"/>
                    <a:pt x="199981" y="1687394"/>
                  </a:cubicBezTo>
                  <a:cubicBezTo>
                    <a:pt x="197445" y="1695509"/>
                    <a:pt x="185780" y="1678773"/>
                    <a:pt x="180201" y="1672687"/>
                  </a:cubicBezTo>
                  <a:cubicBezTo>
                    <a:pt x="145207" y="1634649"/>
                    <a:pt x="121370" y="1590018"/>
                    <a:pt x="119341" y="1537780"/>
                  </a:cubicBezTo>
                  <a:cubicBezTo>
                    <a:pt x="112748" y="1479456"/>
                    <a:pt x="114269" y="1421132"/>
                    <a:pt x="113255" y="1362300"/>
                  </a:cubicBezTo>
                  <a:cubicBezTo>
                    <a:pt x="112241" y="1284957"/>
                    <a:pt x="110719" y="1209770"/>
                    <a:pt x="109071" y="1134645"/>
                  </a:cubicBezTo>
                  <a:close/>
                  <a:moveTo>
                    <a:pt x="421443" y="0"/>
                  </a:moveTo>
                  <a:cubicBezTo>
                    <a:pt x="465530" y="0"/>
                    <a:pt x="505882" y="13450"/>
                    <a:pt x="539507" y="36614"/>
                  </a:cubicBezTo>
                  <a:cubicBezTo>
                    <a:pt x="577616" y="13450"/>
                    <a:pt x="621703" y="0"/>
                    <a:pt x="669527" y="0"/>
                  </a:cubicBezTo>
                  <a:cubicBezTo>
                    <a:pt x="806271" y="0"/>
                    <a:pt x="917610" y="111338"/>
                    <a:pt x="917610" y="248083"/>
                  </a:cubicBezTo>
                  <a:cubicBezTo>
                    <a:pt x="917610" y="378103"/>
                    <a:pt x="816732" y="484958"/>
                    <a:pt x="688955" y="496166"/>
                  </a:cubicBezTo>
                  <a:lnTo>
                    <a:pt x="700639" y="659196"/>
                  </a:lnTo>
                  <a:lnTo>
                    <a:pt x="455816" y="659196"/>
                  </a:lnTo>
                  <a:lnTo>
                    <a:pt x="176932" y="659196"/>
                  </a:lnTo>
                  <a:lnTo>
                    <a:pt x="190547" y="446102"/>
                  </a:lnTo>
                  <a:cubicBezTo>
                    <a:pt x="186810" y="446102"/>
                    <a:pt x="183821" y="446102"/>
                    <a:pt x="180084" y="446102"/>
                  </a:cubicBezTo>
                  <a:cubicBezTo>
                    <a:pt x="80702" y="446102"/>
                    <a:pt x="0" y="365400"/>
                    <a:pt x="0" y="266017"/>
                  </a:cubicBezTo>
                  <a:cubicBezTo>
                    <a:pt x="0" y="166635"/>
                    <a:pt x="80702" y="85933"/>
                    <a:pt x="180084" y="85933"/>
                  </a:cubicBezTo>
                  <a:cubicBezTo>
                    <a:pt x="202502" y="85933"/>
                    <a:pt x="224919" y="89669"/>
                    <a:pt x="245095" y="97888"/>
                  </a:cubicBezTo>
                  <a:cubicBezTo>
                    <a:pt x="282457" y="38857"/>
                    <a:pt x="347467" y="0"/>
                    <a:pt x="42144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defTabSz="914377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82A4D53-5FF2-4D20-945D-303A995A5E75}"/>
                </a:ext>
              </a:extLst>
            </p:cNvPr>
            <p:cNvSpPr/>
            <p:nvPr/>
          </p:nvSpPr>
          <p:spPr>
            <a:xfrm flipH="1">
              <a:off x="1382292" y="3200668"/>
              <a:ext cx="1979584" cy="257386"/>
            </a:xfrm>
            <a:custGeom>
              <a:avLst/>
              <a:gdLst>
                <a:gd name="connsiteX0" fmla="*/ 6792279 w 8822004"/>
                <a:gd name="connsiteY0" fmla="*/ 0 h 1147040"/>
                <a:gd name="connsiteX1" fmla="*/ 4411002 w 8822004"/>
                <a:gd name="connsiteY1" fmla="*/ 0 h 1147040"/>
                <a:gd name="connsiteX2" fmla="*/ 2029725 w 8822004"/>
                <a:gd name="connsiteY2" fmla="*/ 0 h 1147040"/>
                <a:gd name="connsiteX3" fmla="*/ 1709050 w 8822004"/>
                <a:gd name="connsiteY3" fmla="*/ 262370 h 1147040"/>
                <a:gd name="connsiteX4" fmla="*/ 1670181 w 8822004"/>
                <a:gd name="connsiteY4" fmla="*/ 325531 h 1147040"/>
                <a:gd name="connsiteX5" fmla="*/ 1077419 w 8822004"/>
                <a:gd name="connsiteY5" fmla="*/ 325531 h 1147040"/>
                <a:gd name="connsiteX6" fmla="*/ 134830 w 8822004"/>
                <a:gd name="connsiteY6" fmla="*/ 320675 h 1147040"/>
                <a:gd name="connsiteX7" fmla="*/ 18221 w 8822004"/>
                <a:gd name="connsiteY7" fmla="*/ 412993 h 1147040"/>
                <a:gd name="connsiteX8" fmla="*/ 0 w 8822004"/>
                <a:gd name="connsiteY8" fmla="*/ 529599 h 1147040"/>
                <a:gd name="connsiteX9" fmla="*/ 1372 w 8822004"/>
                <a:gd name="connsiteY9" fmla="*/ 573520 h 1147040"/>
                <a:gd name="connsiteX10" fmla="*/ 0 w 8822004"/>
                <a:gd name="connsiteY10" fmla="*/ 617441 h 1147040"/>
                <a:gd name="connsiteX11" fmla="*/ 18221 w 8822004"/>
                <a:gd name="connsiteY11" fmla="*/ 734047 h 1147040"/>
                <a:gd name="connsiteX12" fmla="*/ 134830 w 8822004"/>
                <a:gd name="connsiteY12" fmla="*/ 826365 h 1147040"/>
                <a:gd name="connsiteX13" fmla="*/ 1077419 w 8822004"/>
                <a:gd name="connsiteY13" fmla="*/ 821509 h 1147040"/>
                <a:gd name="connsiteX14" fmla="*/ 1670181 w 8822004"/>
                <a:gd name="connsiteY14" fmla="*/ 821509 h 1147040"/>
                <a:gd name="connsiteX15" fmla="*/ 1709050 w 8822004"/>
                <a:gd name="connsiteY15" fmla="*/ 884670 h 1147040"/>
                <a:gd name="connsiteX16" fmla="*/ 2029725 w 8822004"/>
                <a:gd name="connsiteY16" fmla="*/ 1147040 h 1147040"/>
                <a:gd name="connsiteX17" fmla="*/ 4411002 w 8822004"/>
                <a:gd name="connsiteY17" fmla="*/ 1147040 h 1147040"/>
                <a:gd name="connsiteX18" fmla="*/ 6792279 w 8822004"/>
                <a:gd name="connsiteY18" fmla="*/ 1147040 h 1147040"/>
                <a:gd name="connsiteX19" fmla="*/ 7112954 w 8822004"/>
                <a:gd name="connsiteY19" fmla="*/ 884670 h 1147040"/>
                <a:gd name="connsiteX20" fmla="*/ 7151823 w 8822004"/>
                <a:gd name="connsiteY20" fmla="*/ 821509 h 1147040"/>
                <a:gd name="connsiteX21" fmla="*/ 7744585 w 8822004"/>
                <a:gd name="connsiteY21" fmla="*/ 821509 h 1147040"/>
                <a:gd name="connsiteX22" fmla="*/ 8687174 w 8822004"/>
                <a:gd name="connsiteY22" fmla="*/ 826365 h 1147040"/>
                <a:gd name="connsiteX23" fmla="*/ 8803783 w 8822004"/>
                <a:gd name="connsiteY23" fmla="*/ 734047 h 1147040"/>
                <a:gd name="connsiteX24" fmla="*/ 8822004 w 8822004"/>
                <a:gd name="connsiteY24" fmla="*/ 617441 h 1147040"/>
                <a:gd name="connsiteX25" fmla="*/ 8820632 w 8822004"/>
                <a:gd name="connsiteY25" fmla="*/ 573520 h 1147040"/>
                <a:gd name="connsiteX26" fmla="*/ 8822004 w 8822004"/>
                <a:gd name="connsiteY26" fmla="*/ 529599 h 1147040"/>
                <a:gd name="connsiteX27" fmla="*/ 8803783 w 8822004"/>
                <a:gd name="connsiteY27" fmla="*/ 412993 h 1147040"/>
                <a:gd name="connsiteX28" fmla="*/ 8687174 w 8822004"/>
                <a:gd name="connsiteY28" fmla="*/ 320675 h 1147040"/>
                <a:gd name="connsiteX29" fmla="*/ 7744585 w 8822004"/>
                <a:gd name="connsiteY29" fmla="*/ 325531 h 1147040"/>
                <a:gd name="connsiteX30" fmla="*/ 7151823 w 8822004"/>
                <a:gd name="connsiteY30" fmla="*/ 325531 h 1147040"/>
                <a:gd name="connsiteX31" fmla="*/ 7112954 w 8822004"/>
                <a:gd name="connsiteY31" fmla="*/ 262370 h 1147040"/>
                <a:gd name="connsiteX32" fmla="*/ 6792279 w 8822004"/>
                <a:gd name="connsiteY32" fmla="*/ 0 h 11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822004" h="1147040">
                  <a:moveTo>
                    <a:pt x="6792279" y="0"/>
                  </a:moveTo>
                  <a:lnTo>
                    <a:pt x="4411002" y="0"/>
                  </a:lnTo>
                  <a:lnTo>
                    <a:pt x="2029725" y="0"/>
                  </a:lnTo>
                  <a:cubicBezTo>
                    <a:pt x="1835376" y="0"/>
                    <a:pt x="1747920" y="72883"/>
                    <a:pt x="1709050" y="262370"/>
                  </a:cubicBezTo>
                  <a:cubicBezTo>
                    <a:pt x="1704189" y="291522"/>
                    <a:pt x="1694471" y="315819"/>
                    <a:pt x="1670181" y="325531"/>
                  </a:cubicBezTo>
                  <a:cubicBezTo>
                    <a:pt x="1470971" y="383840"/>
                    <a:pt x="1276623" y="408131"/>
                    <a:pt x="1077419" y="325531"/>
                  </a:cubicBezTo>
                  <a:cubicBezTo>
                    <a:pt x="781035" y="306096"/>
                    <a:pt x="431208" y="310957"/>
                    <a:pt x="134830" y="320675"/>
                  </a:cubicBezTo>
                  <a:cubicBezTo>
                    <a:pt x="86243" y="335253"/>
                    <a:pt x="32795" y="359544"/>
                    <a:pt x="18221" y="412993"/>
                  </a:cubicBezTo>
                  <a:cubicBezTo>
                    <a:pt x="3645" y="451863"/>
                    <a:pt x="0" y="490731"/>
                    <a:pt x="0" y="529599"/>
                  </a:cubicBezTo>
                  <a:lnTo>
                    <a:pt x="1372" y="573520"/>
                  </a:lnTo>
                  <a:lnTo>
                    <a:pt x="0" y="617441"/>
                  </a:lnTo>
                  <a:cubicBezTo>
                    <a:pt x="0" y="656309"/>
                    <a:pt x="3645" y="695177"/>
                    <a:pt x="18221" y="734047"/>
                  </a:cubicBezTo>
                  <a:cubicBezTo>
                    <a:pt x="32795" y="787496"/>
                    <a:pt x="86243" y="811787"/>
                    <a:pt x="134830" y="826365"/>
                  </a:cubicBezTo>
                  <a:cubicBezTo>
                    <a:pt x="431208" y="836083"/>
                    <a:pt x="781035" y="840944"/>
                    <a:pt x="1077419" y="821509"/>
                  </a:cubicBezTo>
                  <a:cubicBezTo>
                    <a:pt x="1276623" y="738909"/>
                    <a:pt x="1470971" y="763200"/>
                    <a:pt x="1670181" y="821509"/>
                  </a:cubicBezTo>
                  <a:cubicBezTo>
                    <a:pt x="1694471" y="831221"/>
                    <a:pt x="1704189" y="855518"/>
                    <a:pt x="1709050" y="884670"/>
                  </a:cubicBezTo>
                  <a:cubicBezTo>
                    <a:pt x="1747920" y="1074157"/>
                    <a:pt x="1835376" y="1147040"/>
                    <a:pt x="2029725" y="1147040"/>
                  </a:cubicBezTo>
                  <a:lnTo>
                    <a:pt x="4411002" y="1147040"/>
                  </a:lnTo>
                  <a:lnTo>
                    <a:pt x="6792279" y="1147040"/>
                  </a:lnTo>
                  <a:cubicBezTo>
                    <a:pt x="6986628" y="1147040"/>
                    <a:pt x="7074084" y="1074157"/>
                    <a:pt x="7112954" y="884670"/>
                  </a:cubicBezTo>
                  <a:cubicBezTo>
                    <a:pt x="7117815" y="855518"/>
                    <a:pt x="7127533" y="831221"/>
                    <a:pt x="7151823" y="821509"/>
                  </a:cubicBezTo>
                  <a:cubicBezTo>
                    <a:pt x="7351033" y="763200"/>
                    <a:pt x="7545381" y="738909"/>
                    <a:pt x="7744585" y="821509"/>
                  </a:cubicBezTo>
                  <a:cubicBezTo>
                    <a:pt x="8040969" y="840944"/>
                    <a:pt x="8390796" y="836083"/>
                    <a:pt x="8687174" y="826365"/>
                  </a:cubicBezTo>
                  <a:cubicBezTo>
                    <a:pt x="8735761" y="811787"/>
                    <a:pt x="8789209" y="787496"/>
                    <a:pt x="8803783" y="734047"/>
                  </a:cubicBezTo>
                  <a:cubicBezTo>
                    <a:pt x="8818359" y="695177"/>
                    <a:pt x="8822004" y="656309"/>
                    <a:pt x="8822004" y="617441"/>
                  </a:cubicBezTo>
                  <a:lnTo>
                    <a:pt x="8820632" y="573520"/>
                  </a:lnTo>
                  <a:lnTo>
                    <a:pt x="8822004" y="529599"/>
                  </a:lnTo>
                  <a:cubicBezTo>
                    <a:pt x="8822004" y="490731"/>
                    <a:pt x="8818359" y="451863"/>
                    <a:pt x="8803783" y="412993"/>
                  </a:cubicBezTo>
                  <a:cubicBezTo>
                    <a:pt x="8789209" y="359544"/>
                    <a:pt x="8735761" y="335253"/>
                    <a:pt x="8687174" y="320675"/>
                  </a:cubicBezTo>
                  <a:cubicBezTo>
                    <a:pt x="8390796" y="310957"/>
                    <a:pt x="8040969" y="306096"/>
                    <a:pt x="7744585" y="325531"/>
                  </a:cubicBezTo>
                  <a:cubicBezTo>
                    <a:pt x="7545381" y="408131"/>
                    <a:pt x="7351033" y="383840"/>
                    <a:pt x="7151823" y="325531"/>
                  </a:cubicBezTo>
                  <a:cubicBezTo>
                    <a:pt x="7127533" y="315819"/>
                    <a:pt x="7117815" y="291522"/>
                    <a:pt x="7112954" y="262370"/>
                  </a:cubicBezTo>
                  <a:cubicBezTo>
                    <a:pt x="7074084" y="72883"/>
                    <a:pt x="6986628" y="0"/>
                    <a:pt x="6792279" y="0"/>
                  </a:cubicBez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12" name="Title 2">
            <a:extLst>
              <a:ext uri="{FF2B5EF4-FFF2-40B4-BE49-F238E27FC236}">
                <a16:creationId xmlns:a16="http://schemas.microsoft.com/office/drawing/2014/main" id="{2CBE2AEF-CF4F-4685-87D9-437BBBD3C093}"/>
              </a:ext>
            </a:extLst>
          </p:cNvPr>
          <p:cNvSpPr txBox="1">
            <a:spLocks/>
          </p:cNvSpPr>
          <p:nvPr/>
        </p:nvSpPr>
        <p:spPr>
          <a:xfrm>
            <a:off x="4866678" y="445920"/>
            <a:ext cx="2458641" cy="932723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Bahnschrift" panose="020B0502040204020203" pitchFamily="34" charset="0"/>
              </a:rPr>
              <a:t>BUDGET</a:t>
            </a:r>
            <a:endParaRPr lang="ko-KR" altLang="en-US" sz="4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01C90A-7928-466B-881F-25A0D98FFD67}"/>
              </a:ext>
            </a:extLst>
          </p:cNvPr>
          <p:cNvGrpSpPr/>
          <p:nvPr/>
        </p:nvGrpSpPr>
        <p:grpSpPr>
          <a:xfrm>
            <a:off x="7864546" y="413338"/>
            <a:ext cx="5773772" cy="7234713"/>
            <a:chOff x="7602888" y="3079795"/>
            <a:chExt cx="3520981" cy="3443508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11D036-539E-4A23-B858-D0517B8DD257}"/>
                </a:ext>
              </a:extLst>
            </p:cNvPr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510 w 2887263"/>
                <a:gd name="connsiteY92" fmla="*/ 0 h 2567484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185645 w 2887263"/>
                <a:gd name="connsiteY15" fmla="*/ 104795 h 2556892"/>
                <a:gd name="connsiteX16" fmla="*/ 2343326 w 2887263"/>
                <a:gd name="connsiteY16" fmla="*/ 146169 h 2556892"/>
                <a:gd name="connsiteX17" fmla="*/ 2510201 w 2887263"/>
                <a:gd name="connsiteY17" fmla="*/ 214666 h 2556892"/>
                <a:gd name="connsiteX18" fmla="*/ 2626968 w 2887263"/>
                <a:gd name="connsiteY18" fmla="*/ 296494 h 2556892"/>
                <a:gd name="connsiteX19" fmla="*/ 2693166 w 2887263"/>
                <a:gd name="connsiteY19" fmla="*/ 382460 h 2556892"/>
                <a:gd name="connsiteX20" fmla="*/ 2731322 w 2887263"/>
                <a:gd name="connsiteY20" fmla="*/ 459692 h 2556892"/>
                <a:gd name="connsiteX21" fmla="*/ 2762123 w 2887263"/>
                <a:gd name="connsiteY21" fmla="*/ 561747 h 2556892"/>
                <a:gd name="connsiteX22" fmla="*/ 2785108 w 2887263"/>
                <a:gd name="connsiteY22" fmla="*/ 666102 h 2556892"/>
                <a:gd name="connsiteX23" fmla="*/ 2804876 w 2887263"/>
                <a:gd name="connsiteY23" fmla="*/ 779650 h 2556892"/>
                <a:gd name="connsiteX24" fmla="*/ 2823264 w 2887263"/>
                <a:gd name="connsiteY24" fmla="*/ 882626 h 2556892"/>
                <a:gd name="connsiteX25" fmla="*/ 2830160 w 2887263"/>
                <a:gd name="connsiteY25" fmla="*/ 938251 h 2556892"/>
                <a:gd name="connsiteX26" fmla="*/ 2853145 w 2887263"/>
                <a:gd name="connsiteY26" fmla="*/ 1122135 h 2556892"/>
                <a:gd name="connsiteX27" fmla="*/ 2870614 w 2887263"/>
                <a:gd name="connsiteY27" fmla="*/ 1265565 h 2556892"/>
                <a:gd name="connsiteX28" fmla="*/ 2880728 w 2887263"/>
                <a:gd name="connsiteY28" fmla="*/ 1355208 h 2556892"/>
                <a:gd name="connsiteX29" fmla="*/ 2887164 w 2887263"/>
                <a:gd name="connsiteY29" fmla="*/ 1424625 h 2556892"/>
                <a:gd name="connsiteX30" fmla="*/ 2873373 w 2887263"/>
                <a:gd name="connsiteY30" fmla="*/ 1444852 h 2556892"/>
                <a:gd name="connsiteX31" fmla="*/ 2661446 w 2887263"/>
                <a:gd name="connsiteY31" fmla="*/ 1543690 h 2556892"/>
                <a:gd name="connsiteX32" fmla="*/ 2448600 w 2887263"/>
                <a:gd name="connsiteY32" fmla="*/ 1641608 h 2556892"/>
                <a:gd name="connsiteX33" fmla="*/ 2447681 w 2887263"/>
                <a:gd name="connsiteY33" fmla="*/ 1783659 h 2556892"/>
                <a:gd name="connsiteX34" fmla="*/ 2452278 w 2887263"/>
                <a:gd name="connsiteY34" fmla="*/ 2127522 h 2556892"/>
                <a:gd name="connsiteX35" fmla="*/ 2458714 w 2887263"/>
                <a:gd name="connsiteY35" fmla="*/ 2556892 h 2556892"/>
                <a:gd name="connsiteX36" fmla="*/ 1263006 w 2887263"/>
                <a:gd name="connsiteY36" fmla="*/ 2556892 h 2556892"/>
                <a:gd name="connsiteX37" fmla="*/ 1282774 w 2887263"/>
                <a:gd name="connsiteY37" fmla="*/ 2299914 h 2556892"/>
                <a:gd name="connsiteX38" fmla="*/ 1307598 w 2887263"/>
                <a:gd name="connsiteY38" fmla="*/ 2083390 h 2556892"/>
                <a:gd name="connsiteX39" fmla="*/ 1331503 w 2887263"/>
                <a:gd name="connsiteY39" fmla="*/ 1927088 h 2556892"/>
                <a:gd name="connsiteX40" fmla="*/ 1373796 w 2887263"/>
                <a:gd name="connsiteY40" fmla="*/ 1718839 h 2556892"/>
                <a:gd name="connsiteX41" fmla="*/ 1407355 w 2887263"/>
                <a:gd name="connsiteY41" fmla="*/ 1619082 h 2556892"/>
                <a:gd name="connsiteX42" fmla="*/ 1414711 w 2887263"/>
                <a:gd name="connsiteY42" fmla="*/ 1591040 h 2556892"/>
                <a:gd name="connsiteX43" fmla="*/ 1407355 w 2887263"/>
                <a:gd name="connsiteY43" fmla="*/ 1583225 h 2556892"/>
                <a:gd name="connsiteX44" fmla="*/ 1380692 w 2887263"/>
                <a:gd name="connsiteY44" fmla="*/ 1470596 h 2556892"/>
                <a:gd name="connsiteX45" fmla="*/ 1359086 w 2887263"/>
                <a:gd name="connsiteY45" fmla="*/ 1374516 h 2556892"/>
                <a:gd name="connsiteX46" fmla="*/ 1320470 w 2887263"/>
                <a:gd name="connsiteY46" fmla="*/ 1212698 h 2556892"/>
                <a:gd name="connsiteX47" fmla="*/ 1297484 w 2887263"/>
                <a:gd name="connsiteY47" fmla="*/ 1106964 h 2556892"/>
                <a:gd name="connsiteX48" fmla="*/ 1288750 w 2887263"/>
                <a:gd name="connsiteY48" fmla="*/ 1086737 h 2556892"/>
                <a:gd name="connsiteX49" fmla="*/ 1247836 w 2887263"/>
                <a:gd name="connsiteY49" fmla="*/ 1163969 h 2556892"/>
                <a:gd name="connsiteX50" fmla="*/ 1186694 w 2887263"/>
                <a:gd name="connsiteY50" fmla="*/ 1261887 h 2556892"/>
                <a:gd name="connsiteX51" fmla="*/ 1127391 w 2887263"/>
                <a:gd name="connsiteY51" fmla="*/ 1342336 h 2556892"/>
                <a:gd name="connsiteX52" fmla="*/ 962355 w 2887263"/>
                <a:gd name="connsiteY52" fmla="*/ 1506453 h 2556892"/>
                <a:gd name="connsiteX53" fmla="*/ 851105 w 2887263"/>
                <a:gd name="connsiteY53" fmla="*/ 1587362 h 2556892"/>
                <a:gd name="connsiteX54" fmla="*/ 766059 w 2887263"/>
                <a:gd name="connsiteY54" fmla="*/ 1636091 h 2556892"/>
                <a:gd name="connsiteX55" fmla="*/ 494829 w 2887263"/>
                <a:gd name="connsiteY55" fmla="*/ 1753318 h 2556892"/>
                <a:gd name="connsiteX56" fmla="*/ 387717 w 2887263"/>
                <a:gd name="connsiteY56" fmla="*/ 1777223 h 2556892"/>
                <a:gd name="connsiteX57" fmla="*/ 272789 w 2887263"/>
                <a:gd name="connsiteY57" fmla="*/ 1791474 h 2556892"/>
                <a:gd name="connsiteX58" fmla="*/ 104995 w 2887263"/>
                <a:gd name="connsiteY58" fmla="*/ 1804345 h 2556892"/>
                <a:gd name="connsiteX59" fmla="*/ 82929 w 2887263"/>
                <a:gd name="connsiteY59" fmla="*/ 1787336 h 2556892"/>
                <a:gd name="connsiteX60" fmla="*/ 77872 w 2887263"/>
                <a:gd name="connsiteY60" fmla="*/ 1783199 h 2556892"/>
                <a:gd name="connsiteX61" fmla="*/ 61322 w 2887263"/>
                <a:gd name="connsiteY61" fmla="*/ 1758374 h 2556892"/>
                <a:gd name="connsiteX62" fmla="*/ 15811 w 2887263"/>
                <a:gd name="connsiteY62" fmla="*/ 1637471 h 2556892"/>
                <a:gd name="connsiteX63" fmla="*/ 5237 w 2887263"/>
                <a:gd name="connsiteY63" fmla="*/ 1612646 h 2556892"/>
                <a:gd name="connsiteX64" fmla="*/ 1100 w 2887263"/>
                <a:gd name="connsiteY64" fmla="*/ 1591499 h 2556892"/>
                <a:gd name="connsiteX65" fmla="*/ 48450 w 2887263"/>
                <a:gd name="connsiteY65" fmla="*/ 1572192 h 2556892"/>
                <a:gd name="connsiteX66" fmla="*/ 308187 w 2887263"/>
                <a:gd name="connsiteY66" fmla="*/ 1484387 h 2556892"/>
                <a:gd name="connsiteX67" fmla="*/ 378063 w 2887263"/>
                <a:gd name="connsiteY67" fmla="*/ 1454506 h 2556892"/>
                <a:gd name="connsiteX68" fmla="*/ 418058 w 2887263"/>
                <a:gd name="connsiteY68" fmla="*/ 1438416 h 2556892"/>
                <a:gd name="connsiteX69" fmla="*/ 576658 w 2887263"/>
                <a:gd name="connsiteY69" fmla="*/ 1349692 h 2556892"/>
                <a:gd name="connsiteX70" fmla="*/ 783528 w 2887263"/>
                <a:gd name="connsiteY70" fmla="*/ 1212698 h 2556892"/>
                <a:gd name="connsiteX71" fmla="*/ 835935 w 2887263"/>
                <a:gd name="connsiteY71" fmla="*/ 1149718 h 2556892"/>
                <a:gd name="connsiteX72" fmla="*/ 888342 w 2887263"/>
                <a:gd name="connsiteY72" fmla="*/ 1050880 h 2556892"/>
                <a:gd name="connsiteX73" fmla="*/ 1003729 w 2887263"/>
                <a:gd name="connsiteY73" fmla="*/ 829759 h 2556892"/>
                <a:gd name="connsiteX74" fmla="*/ 1096131 w 2887263"/>
                <a:gd name="connsiteY74" fmla="*/ 622429 h 2556892"/>
                <a:gd name="connsiteX75" fmla="*/ 1145780 w 2887263"/>
                <a:gd name="connsiteY75" fmla="*/ 462450 h 2556892"/>
                <a:gd name="connsiteX76" fmla="*/ 1238182 w 2887263"/>
                <a:gd name="connsiteY76" fmla="*/ 327755 h 2556892"/>
                <a:gd name="connsiteX77" fmla="*/ 1398621 w 2887263"/>
                <a:gd name="connsiteY77" fmla="*/ 243628 h 2556892"/>
                <a:gd name="connsiteX78" fmla="*/ 1538832 w 2887263"/>
                <a:gd name="connsiteY78" fmla="*/ 170074 h 2556892"/>
                <a:gd name="connsiteX79" fmla="*/ 1593998 w 2887263"/>
                <a:gd name="connsiteY79" fmla="*/ 129160 h 2556892"/>
                <a:gd name="connsiteX80" fmla="*/ 1659736 w 2887263"/>
                <a:gd name="connsiteY80" fmla="*/ 58824 h 2556892"/>
                <a:gd name="connsiteX81" fmla="*/ 1666345 w 2887263"/>
                <a:gd name="connsiteY81" fmla="*/ 65002 h 2556892"/>
                <a:gd name="connsiteX82" fmla="*/ 1666461 w 2887263"/>
                <a:gd name="connsiteY82" fmla="*/ 62043 h 2556892"/>
                <a:gd name="connsiteX83" fmla="*/ 1661576 w 2887263"/>
                <a:gd name="connsiteY83" fmla="*/ 56066 h 2556892"/>
                <a:gd name="connsiteX84" fmla="*/ 1686860 w 2887263"/>
                <a:gd name="connsiteY84" fmla="*/ 48251 h 2556892"/>
                <a:gd name="connsiteX85" fmla="*/ 1778802 w 2887263"/>
                <a:gd name="connsiteY85" fmla="*/ 139274 h 2556892"/>
                <a:gd name="connsiteX86" fmla="*/ 1913038 w 2887263"/>
                <a:gd name="connsiteY86" fmla="*/ 215126 h 2556892"/>
                <a:gd name="connsiteX87" fmla="*/ 1956806 w 2887263"/>
                <a:gd name="connsiteY87" fmla="*/ 233819 h 2556892"/>
                <a:gd name="connsiteX88" fmla="*/ 1967743 w 2887263"/>
                <a:gd name="connsiteY88" fmla="*/ 230756 h 2556892"/>
                <a:gd name="connsiteX89" fmla="*/ 1970387 w 2887263"/>
                <a:gd name="connsiteY89" fmla="*/ 230053 h 2556892"/>
                <a:gd name="connsiteX90" fmla="*/ 2020150 w 2887263"/>
                <a:gd name="connsiteY90" fmla="*/ 186624 h 2556892"/>
                <a:gd name="connsiteX91" fmla="*/ 2083131 w 2887263"/>
                <a:gd name="connsiteY91" fmla="*/ 93762 h 2556892"/>
                <a:gd name="connsiteX92" fmla="*/ 2088041 w 2887263"/>
                <a:gd name="connsiteY9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343326 w 2887263"/>
                <a:gd name="connsiteY15" fmla="*/ 146169 h 2556892"/>
                <a:gd name="connsiteX16" fmla="*/ 2510201 w 2887263"/>
                <a:gd name="connsiteY16" fmla="*/ 214666 h 2556892"/>
                <a:gd name="connsiteX17" fmla="*/ 2626968 w 2887263"/>
                <a:gd name="connsiteY17" fmla="*/ 296494 h 2556892"/>
                <a:gd name="connsiteX18" fmla="*/ 2693166 w 2887263"/>
                <a:gd name="connsiteY18" fmla="*/ 382460 h 2556892"/>
                <a:gd name="connsiteX19" fmla="*/ 2731322 w 2887263"/>
                <a:gd name="connsiteY19" fmla="*/ 459692 h 2556892"/>
                <a:gd name="connsiteX20" fmla="*/ 2762123 w 2887263"/>
                <a:gd name="connsiteY20" fmla="*/ 561747 h 2556892"/>
                <a:gd name="connsiteX21" fmla="*/ 2785108 w 2887263"/>
                <a:gd name="connsiteY21" fmla="*/ 666102 h 2556892"/>
                <a:gd name="connsiteX22" fmla="*/ 2804876 w 2887263"/>
                <a:gd name="connsiteY22" fmla="*/ 779650 h 2556892"/>
                <a:gd name="connsiteX23" fmla="*/ 2823264 w 2887263"/>
                <a:gd name="connsiteY23" fmla="*/ 882626 h 2556892"/>
                <a:gd name="connsiteX24" fmla="*/ 2830160 w 2887263"/>
                <a:gd name="connsiteY24" fmla="*/ 938251 h 2556892"/>
                <a:gd name="connsiteX25" fmla="*/ 2853145 w 2887263"/>
                <a:gd name="connsiteY25" fmla="*/ 1122135 h 2556892"/>
                <a:gd name="connsiteX26" fmla="*/ 2870614 w 2887263"/>
                <a:gd name="connsiteY26" fmla="*/ 1265565 h 2556892"/>
                <a:gd name="connsiteX27" fmla="*/ 2880728 w 2887263"/>
                <a:gd name="connsiteY27" fmla="*/ 1355208 h 2556892"/>
                <a:gd name="connsiteX28" fmla="*/ 2887164 w 2887263"/>
                <a:gd name="connsiteY28" fmla="*/ 1424625 h 2556892"/>
                <a:gd name="connsiteX29" fmla="*/ 2873373 w 2887263"/>
                <a:gd name="connsiteY29" fmla="*/ 1444852 h 2556892"/>
                <a:gd name="connsiteX30" fmla="*/ 2661446 w 2887263"/>
                <a:gd name="connsiteY30" fmla="*/ 1543690 h 2556892"/>
                <a:gd name="connsiteX31" fmla="*/ 2448600 w 2887263"/>
                <a:gd name="connsiteY31" fmla="*/ 1641608 h 2556892"/>
                <a:gd name="connsiteX32" fmla="*/ 2447681 w 2887263"/>
                <a:gd name="connsiteY32" fmla="*/ 1783659 h 2556892"/>
                <a:gd name="connsiteX33" fmla="*/ 2452278 w 2887263"/>
                <a:gd name="connsiteY33" fmla="*/ 2127522 h 2556892"/>
                <a:gd name="connsiteX34" fmla="*/ 2458714 w 2887263"/>
                <a:gd name="connsiteY34" fmla="*/ 2556892 h 2556892"/>
                <a:gd name="connsiteX35" fmla="*/ 1263006 w 2887263"/>
                <a:gd name="connsiteY35" fmla="*/ 2556892 h 2556892"/>
                <a:gd name="connsiteX36" fmla="*/ 1282774 w 2887263"/>
                <a:gd name="connsiteY36" fmla="*/ 2299914 h 2556892"/>
                <a:gd name="connsiteX37" fmla="*/ 1307598 w 2887263"/>
                <a:gd name="connsiteY37" fmla="*/ 2083390 h 2556892"/>
                <a:gd name="connsiteX38" fmla="*/ 1331503 w 2887263"/>
                <a:gd name="connsiteY38" fmla="*/ 1927088 h 2556892"/>
                <a:gd name="connsiteX39" fmla="*/ 1373796 w 2887263"/>
                <a:gd name="connsiteY39" fmla="*/ 1718839 h 2556892"/>
                <a:gd name="connsiteX40" fmla="*/ 1407355 w 2887263"/>
                <a:gd name="connsiteY40" fmla="*/ 1619082 h 2556892"/>
                <a:gd name="connsiteX41" fmla="*/ 1414711 w 2887263"/>
                <a:gd name="connsiteY41" fmla="*/ 1591040 h 2556892"/>
                <a:gd name="connsiteX42" fmla="*/ 1407355 w 2887263"/>
                <a:gd name="connsiteY42" fmla="*/ 1583225 h 2556892"/>
                <a:gd name="connsiteX43" fmla="*/ 1380692 w 2887263"/>
                <a:gd name="connsiteY43" fmla="*/ 1470596 h 2556892"/>
                <a:gd name="connsiteX44" fmla="*/ 1359086 w 2887263"/>
                <a:gd name="connsiteY44" fmla="*/ 1374516 h 2556892"/>
                <a:gd name="connsiteX45" fmla="*/ 1320470 w 2887263"/>
                <a:gd name="connsiteY45" fmla="*/ 1212698 h 2556892"/>
                <a:gd name="connsiteX46" fmla="*/ 1297484 w 2887263"/>
                <a:gd name="connsiteY46" fmla="*/ 1106964 h 2556892"/>
                <a:gd name="connsiteX47" fmla="*/ 1288750 w 2887263"/>
                <a:gd name="connsiteY47" fmla="*/ 1086737 h 2556892"/>
                <a:gd name="connsiteX48" fmla="*/ 1247836 w 2887263"/>
                <a:gd name="connsiteY48" fmla="*/ 1163969 h 2556892"/>
                <a:gd name="connsiteX49" fmla="*/ 1186694 w 2887263"/>
                <a:gd name="connsiteY49" fmla="*/ 1261887 h 2556892"/>
                <a:gd name="connsiteX50" fmla="*/ 1127391 w 2887263"/>
                <a:gd name="connsiteY50" fmla="*/ 1342336 h 2556892"/>
                <a:gd name="connsiteX51" fmla="*/ 962355 w 2887263"/>
                <a:gd name="connsiteY51" fmla="*/ 1506453 h 2556892"/>
                <a:gd name="connsiteX52" fmla="*/ 851105 w 2887263"/>
                <a:gd name="connsiteY52" fmla="*/ 1587362 h 2556892"/>
                <a:gd name="connsiteX53" fmla="*/ 766059 w 2887263"/>
                <a:gd name="connsiteY53" fmla="*/ 1636091 h 2556892"/>
                <a:gd name="connsiteX54" fmla="*/ 494829 w 2887263"/>
                <a:gd name="connsiteY54" fmla="*/ 1753318 h 2556892"/>
                <a:gd name="connsiteX55" fmla="*/ 387717 w 2887263"/>
                <a:gd name="connsiteY55" fmla="*/ 1777223 h 2556892"/>
                <a:gd name="connsiteX56" fmla="*/ 272789 w 2887263"/>
                <a:gd name="connsiteY56" fmla="*/ 1791474 h 2556892"/>
                <a:gd name="connsiteX57" fmla="*/ 104995 w 2887263"/>
                <a:gd name="connsiteY57" fmla="*/ 1804345 h 2556892"/>
                <a:gd name="connsiteX58" fmla="*/ 82929 w 2887263"/>
                <a:gd name="connsiteY58" fmla="*/ 1787336 h 2556892"/>
                <a:gd name="connsiteX59" fmla="*/ 77872 w 2887263"/>
                <a:gd name="connsiteY59" fmla="*/ 1783199 h 2556892"/>
                <a:gd name="connsiteX60" fmla="*/ 61322 w 2887263"/>
                <a:gd name="connsiteY60" fmla="*/ 1758374 h 2556892"/>
                <a:gd name="connsiteX61" fmla="*/ 15811 w 2887263"/>
                <a:gd name="connsiteY61" fmla="*/ 1637471 h 2556892"/>
                <a:gd name="connsiteX62" fmla="*/ 5237 w 2887263"/>
                <a:gd name="connsiteY62" fmla="*/ 1612646 h 2556892"/>
                <a:gd name="connsiteX63" fmla="*/ 1100 w 2887263"/>
                <a:gd name="connsiteY63" fmla="*/ 1591499 h 2556892"/>
                <a:gd name="connsiteX64" fmla="*/ 48450 w 2887263"/>
                <a:gd name="connsiteY64" fmla="*/ 1572192 h 2556892"/>
                <a:gd name="connsiteX65" fmla="*/ 308187 w 2887263"/>
                <a:gd name="connsiteY65" fmla="*/ 1484387 h 2556892"/>
                <a:gd name="connsiteX66" fmla="*/ 378063 w 2887263"/>
                <a:gd name="connsiteY66" fmla="*/ 1454506 h 2556892"/>
                <a:gd name="connsiteX67" fmla="*/ 418058 w 2887263"/>
                <a:gd name="connsiteY67" fmla="*/ 1438416 h 2556892"/>
                <a:gd name="connsiteX68" fmla="*/ 576658 w 2887263"/>
                <a:gd name="connsiteY68" fmla="*/ 1349692 h 2556892"/>
                <a:gd name="connsiteX69" fmla="*/ 783528 w 2887263"/>
                <a:gd name="connsiteY69" fmla="*/ 1212698 h 2556892"/>
                <a:gd name="connsiteX70" fmla="*/ 835935 w 2887263"/>
                <a:gd name="connsiteY70" fmla="*/ 1149718 h 2556892"/>
                <a:gd name="connsiteX71" fmla="*/ 888342 w 2887263"/>
                <a:gd name="connsiteY71" fmla="*/ 1050880 h 2556892"/>
                <a:gd name="connsiteX72" fmla="*/ 1003729 w 2887263"/>
                <a:gd name="connsiteY72" fmla="*/ 829759 h 2556892"/>
                <a:gd name="connsiteX73" fmla="*/ 1096131 w 2887263"/>
                <a:gd name="connsiteY73" fmla="*/ 622429 h 2556892"/>
                <a:gd name="connsiteX74" fmla="*/ 1145780 w 2887263"/>
                <a:gd name="connsiteY74" fmla="*/ 462450 h 2556892"/>
                <a:gd name="connsiteX75" fmla="*/ 1238182 w 2887263"/>
                <a:gd name="connsiteY75" fmla="*/ 327755 h 2556892"/>
                <a:gd name="connsiteX76" fmla="*/ 1398621 w 2887263"/>
                <a:gd name="connsiteY76" fmla="*/ 243628 h 2556892"/>
                <a:gd name="connsiteX77" fmla="*/ 1538832 w 2887263"/>
                <a:gd name="connsiteY77" fmla="*/ 170074 h 2556892"/>
                <a:gd name="connsiteX78" fmla="*/ 1593998 w 2887263"/>
                <a:gd name="connsiteY78" fmla="*/ 129160 h 2556892"/>
                <a:gd name="connsiteX79" fmla="*/ 1659736 w 2887263"/>
                <a:gd name="connsiteY79" fmla="*/ 58824 h 2556892"/>
                <a:gd name="connsiteX80" fmla="*/ 1666345 w 2887263"/>
                <a:gd name="connsiteY80" fmla="*/ 65002 h 2556892"/>
                <a:gd name="connsiteX81" fmla="*/ 1666461 w 2887263"/>
                <a:gd name="connsiteY81" fmla="*/ 62043 h 2556892"/>
                <a:gd name="connsiteX82" fmla="*/ 1661576 w 2887263"/>
                <a:gd name="connsiteY82" fmla="*/ 56066 h 2556892"/>
                <a:gd name="connsiteX83" fmla="*/ 1686860 w 2887263"/>
                <a:gd name="connsiteY83" fmla="*/ 48251 h 2556892"/>
                <a:gd name="connsiteX84" fmla="*/ 1778802 w 2887263"/>
                <a:gd name="connsiteY84" fmla="*/ 139274 h 2556892"/>
                <a:gd name="connsiteX85" fmla="*/ 1913038 w 2887263"/>
                <a:gd name="connsiteY85" fmla="*/ 215126 h 2556892"/>
                <a:gd name="connsiteX86" fmla="*/ 1956806 w 2887263"/>
                <a:gd name="connsiteY86" fmla="*/ 233819 h 2556892"/>
                <a:gd name="connsiteX87" fmla="*/ 1967743 w 2887263"/>
                <a:gd name="connsiteY87" fmla="*/ 230756 h 2556892"/>
                <a:gd name="connsiteX88" fmla="*/ 1970387 w 2887263"/>
                <a:gd name="connsiteY88" fmla="*/ 230053 h 2556892"/>
                <a:gd name="connsiteX89" fmla="*/ 2020150 w 2887263"/>
                <a:gd name="connsiteY89" fmla="*/ 186624 h 2556892"/>
                <a:gd name="connsiteX90" fmla="*/ 2083131 w 2887263"/>
                <a:gd name="connsiteY90" fmla="*/ 93762 h 2556892"/>
                <a:gd name="connsiteX91" fmla="*/ 2088041 w 2887263"/>
                <a:gd name="connsiteY9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61576 w 2887263"/>
                <a:gd name="connsiteY81" fmla="*/ 56066 h 2556892"/>
                <a:gd name="connsiteX82" fmla="*/ 1686860 w 2887263"/>
                <a:gd name="connsiteY82" fmla="*/ 48251 h 2556892"/>
                <a:gd name="connsiteX83" fmla="*/ 1778802 w 2887263"/>
                <a:gd name="connsiteY83" fmla="*/ 139274 h 2556892"/>
                <a:gd name="connsiteX84" fmla="*/ 1913038 w 2887263"/>
                <a:gd name="connsiteY84" fmla="*/ 215126 h 2556892"/>
                <a:gd name="connsiteX85" fmla="*/ 1956806 w 2887263"/>
                <a:gd name="connsiteY85" fmla="*/ 233819 h 2556892"/>
                <a:gd name="connsiteX86" fmla="*/ 1967743 w 2887263"/>
                <a:gd name="connsiteY86" fmla="*/ 230756 h 2556892"/>
                <a:gd name="connsiteX87" fmla="*/ 1970387 w 2887263"/>
                <a:gd name="connsiteY87" fmla="*/ 230053 h 2556892"/>
                <a:gd name="connsiteX88" fmla="*/ 2020150 w 2887263"/>
                <a:gd name="connsiteY88" fmla="*/ 186624 h 2556892"/>
                <a:gd name="connsiteX89" fmla="*/ 2083131 w 2887263"/>
                <a:gd name="connsiteY89" fmla="*/ 93762 h 2556892"/>
                <a:gd name="connsiteX90" fmla="*/ 2088041 w 2887263"/>
                <a:gd name="connsiteY9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86860 w 2887263"/>
                <a:gd name="connsiteY81" fmla="*/ 48251 h 2556892"/>
                <a:gd name="connsiteX82" fmla="*/ 1778802 w 2887263"/>
                <a:gd name="connsiteY82" fmla="*/ 139274 h 2556892"/>
                <a:gd name="connsiteX83" fmla="*/ 1913038 w 2887263"/>
                <a:gd name="connsiteY83" fmla="*/ 215126 h 2556892"/>
                <a:gd name="connsiteX84" fmla="*/ 1956806 w 2887263"/>
                <a:gd name="connsiteY84" fmla="*/ 233819 h 2556892"/>
                <a:gd name="connsiteX85" fmla="*/ 1967743 w 2887263"/>
                <a:gd name="connsiteY85" fmla="*/ 230756 h 2556892"/>
                <a:gd name="connsiteX86" fmla="*/ 1970387 w 2887263"/>
                <a:gd name="connsiteY86" fmla="*/ 230053 h 2556892"/>
                <a:gd name="connsiteX87" fmla="*/ 2020150 w 2887263"/>
                <a:gd name="connsiteY87" fmla="*/ 186624 h 2556892"/>
                <a:gd name="connsiteX88" fmla="*/ 2083131 w 2887263"/>
                <a:gd name="connsiteY88" fmla="*/ 93762 h 2556892"/>
                <a:gd name="connsiteX89" fmla="*/ 2088041 w 2887263"/>
                <a:gd name="connsiteY8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86860 w 2887263"/>
                <a:gd name="connsiteY80" fmla="*/ 48251 h 2556892"/>
                <a:gd name="connsiteX81" fmla="*/ 1778802 w 2887263"/>
                <a:gd name="connsiteY81" fmla="*/ 139274 h 2556892"/>
                <a:gd name="connsiteX82" fmla="*/ 1913038 w 2887263"/>
                <a:gd name="connsiteY82" fmla="*/ 215126 h 2556892"/>
                <a:gd name="connsiteX83" fmla="*/ 1956806 w 2887263"/>
                <a:gd name="connsiteY83" fmla="*/ 233819 h 2556892"/>
                <a:gd name="connsiteX84" fmla="*/ 1967743 w 2887263"/>
                <a:gd name="connsiteY84" fmla="*/ 230756 h 2556892"/>
                <a:gd name="connsiteX85" fmla="*/ 1970387 w 2887263"/>
                <a:gd name="connsiteY85" fmla="*/ 230053 h 2556892"/>
                <a:gd name="connsiteX86" fmla="*/ 2020150 w 2887263"/>
                <a:gd name="connsiteY86" fmla="*/ 186624 h 2556892"/>
                <a:gd name="connsiteX87" fmla="*/ 2083131 w 2887263"/>
                <a:gd name="connsiteY87" fmla="*/ 93762 h 2556892"/>
                <a:gd name="connsiteX88" fmla="*/ 2088041 w 2887263"/>
                <a:gd name="connsiteY88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6860 w 2887263"/>
                <a:gd name="connsiteY79" fmla="*/ 48251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4362 w 2887263"/>
                <a:gd name="connsiteY79" fmla="*/ 35759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888342 w 2887263"/>
                <a:gd name="connsiteY69" fmla="*/ 1050880 h 2556892"/>
                <a:gd name="connsiteX70" fmla="*/ 1003729 w 2887263"/>
                <a:gd name="connsiteY70" fmla="*/ 829759 h 2556892"/>
                <a:gd name="connsiteX71" fmla="*/ 1096131 w 2887263"/>
                <a:gd name="connsiteY71" fmla="*/ 622429 h 2556892"/>
                <a:gd name="connsiteX72" fmla="*/ 1145780 w 2887263"/>
                <a:gd name="connsiteY72" fmla="*/ 462450 h 2556892"/>
                <a:gd name="connsiteX73" fmla="*/ 1238182 w 2887263"/>
                <a:gd name="connsiteY73" fmla="*/ 327755 h 2556892"/>
                <a:gd name="connsiteX74" fmla="*/ 1398621 w 2887263"/>
                <a:gd name="connsiteY74" fmla="*/ 243628 h 2556892"/>
                <a:gd name="connsiteX75" fmla="*/ 1538832 w 2887263"/>
                <a:gd name="connsiteY75" fmla="*/ 170074 h 2556892"/>
                <a:gd name="connsiteX76" fmla="*/ 1593998 w 2887263"/>
                <a:gd name="connsiteY76" fmla="*/ 129160 h 2556892"/>
                <a:gd name="connsiteX77" fmla="*/ 1684362 w 2887263"/>
                <a:gd name="connsiteY77" fmla="*/ 35759 h 2556892"/>
                <a:gd name="connsiteX78" fmla="*/ 1778802 w 2887263"/>
                <a:gd name="connsiteY78" fmla="*/ 139274 h 2556892"/>
                <a:gd name="connsiteX79" fmla="*/ 1913038 w 2887263"/>
                <a:gd name="connsiteY79" fmla="*/ 215126 h 2556892"/>
                <a:gd name="connsiteX80" fmla="*/ 1956806 w 2887263"/>
                <a:gd name="connsiteY80" fmla="*/ 233819 h 2556892"/>
                <a:gd name="connsiteX81" fmla="*/ 1967743 w 2887263"/>
                <a:gd name="connsiteY81" fmla="*/ 230756 h 2556892"/>
                <a:gd name="connsiteX82" fmla="*/ 1970387 w 2887263"/>
                <a:gd name="connsiteY82" fmla="*/ 230053 h 2556892"/>
                <a:gd name="connsiteX83" fmla="*/ 2020150 w 2887263"/>
                <a:gd name="connsiteY83" fmla="*/ 186624 h 2556892"/>
                <a:gd name="connsiteX84" fmla="*/ 2083131 w 2887263"/>
                <a:gd name="connsiteY84" fmla="*/ 93762 h 2556892"/>
                <a:gd name="connsiteX85" fmla="*/ 2088041 w 2887263"/>
                <a:gd name="connsiteY85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096131 w 2887263"/>
                <a:gd name="connsiteY70" fmla="*/ 622429 h 2556892"/>
                <a:gd name="connsiteX71" fmla="*/ 1145780 w 2887263"/>
                <a:gd name="connsiteY71" fmla="*/ 462450 h 2556892"/>
                <a:gd name="connsiteX72" fmla="*/ 1238182 w 2887263"/>
                <a:gd name="connsiteY72" fmla="*/ 327755 h 2556892"/>
                <a:gd name="connsiteX73" fmla="*/ 1398621 w 2887263"/>
                <a:gd name="connsiteY73" fmla="*/ 243628 h 2556892"/>
                <a:gd name="connsiteX74" fmla="*/ 1538832 w 2887263"/>
                <a:gd name="connsiteY74" fmla="*/ 170074 h 2556892"/>
                <a:gd name="connsiteX75" fmla="*/ 1593998 w 2887263"/>
                <a:gd name="connsiteY75" fmla="*/ 129160 h 2556892"/>
                <a:gd name="connsiteX76" fmla="*/ 1684362 w 2887263"/>
                <a:gd name="connsiteY76" fmla="*/ 35759 h 2556892"/>
                <a:gd name="connsiteX77" fmla="*/ 1778802 w 2887263"/>
                <a:gd name="connsiteY77" fmla="*/ 139274 h 2556892"/>
                <a:gd name="connsiteX78" fmla="*/ 1913038 w 2887263"/>
                <a:gd name="connsiteY78" fmla="*/ 215126 h 2556892"/>
                <a:gd name="connsiteX79" fmla="*/ 1956806 w 2887263"/>
                <a:gd name="connsiteY79" fmla="*/ 233819 h 2556892"/>
                <a:gd name="connsiteX80" fmla="*/ 1967743 w 2887263"/>
                <a:gd name="connsiteY80" fmla="*/ 230756 h 2556892"/>
                <a:gd name="connsiteX81" fmla="*/ 1970387 w 2887263"/>
                <a:gd name="connsiteY81" fmla="*/ 230053 h 2556892"/>
                <a:gd name="connsiteX82" fmla="*/ 2020150 w 2887263"/>
                <a:gd name="connsiteY82" fmla="*/ 186624 h 2556892"/>
                <a:gd name="connsiteX83" fmla="*/ 2083131 w 2887263"/>
                <a:gd name="connsiteY83" fmla="*/ 93762 h 2556892"/>
                <a:gd name="connsiteX84" fmla="*/ 2088041 w 2887263"/>
                <a:gd name="connsiteY84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86694 w 2887263"/>
                <a:gd name="connsiteY47" fmla="*/ 1261887 h 2556892"/>
                <a:gd name="connsiteX48" fmla="*/ 1127391 w 2887263"/>
                <a:gd name="connsiteY48" fmla="*/ 1342336 h 2556892"/>
                <a:gd name="connsiteX49" fmla="*/ 962355 w 2887263"/>
                <a:gd name="connsiteY49" fmla="*/ 1506453 h 2556892"/>
                <a:gd name="connsiteX50" fmla="*/ 851105 w 2887263"/>
                <a:gd name="connsiteY50" fmla="*/ 1587362 h 2556892"/>
                <a:gd name="connsiteX51" fmla="*/ 766059 w 2887263"/>
                <a:gd name="connsiteY51" fmla="*/ 1636091 h 2556892"/>
                <a:gd name="connsiteX52" fmla="*/ 494829 w 2887263"/>
                <a:gd name="connsiteY52" fmla="*/ 1753318 h 2556892"/>
                <a:gd name="connsiteX53" fmla="*/ 387717 w 2887263"/>
                <a:gd name="connsiteY53" fmla="*/ 1777223 h 2556892"/>
                <a:gd name="connsiteX54" fmla="*/ 272789 w 2887263"/>
                <a:gd name="connsiteY54" fmla="*/ 1791474 h 2556892"/>
                <a:gd name="connsiteX55" fmla="*/ 104995 w 2887263"/>
                <a:gd name="connsiteY55" fmla="*/ 1804345 h 2556892"/>
                <a:gd name="connsiteX56" fmla="*/ 82929 w 2887263"/>
                <a:gd name="connsiteY56" fmla="*/ 1787336 h 2556892"/>
                <a:gd name="connsiteX57" fmla="*/ 77872 w 2887263"/>
                <a:gd name="connsiteY57" fmla="*/ 1783199 h 2556892"/>
                <a:gd name="connsiteX58" fmla="*/ 61322 w 2887263"/>
                <a:gd name="connsiteY58" fmla="*/ 1758374 h 2556892"/>
                <a:gd name="connsiteX59" fmla="*/ 15811 w 2887263"/>
                <a:gd name="connsiteY59" fmla="*/ 1637471 h 2556892"/>
                <a:gd name="connsiteX60" fmla="*/ 5237 w 2887263"/>
                <a:gd name="connsiteY60" fmla="*/ 1612646 h 2556892"/>
                <a:gd name="connsiteX61" fmla="*/ 1100 w 2887263"/>
                <a:gd name="connsiteY61" fmla="*/ 1591499 h 2556892"/>
                <a:gd name="connsiteX62" fmla="*/ 48450 w 2887263"/>
                <a:gd name="connsiteY62" fmla="*/ 1572192 h 2556892"/>
                <a:gd name="connsiteX63" fmla="*/ 308187 w 2887263"/>
                <a:gd name="connsiteY63" fmla="*/ 1484387 h 2556892"/>
                <a:gd name="connsiteX64" fmla="*/ 418058 w 2887263"/>
                <a:gd name="connsiteY64" fmla="*/ 1438416 h 2556892"/>
                <a:gd name="connsiteX65" fmla="*/ 576658 w 2887263"/>
                <a:gd name="connsiteY65" fmla="*/ 1349692 h 2556892"/>
                <a:gd name="connsiteX66" fmla="*/ 783528 w 2887263"/>
                <a:gd name="connsiteY66" fmla="*/ 1212698 h 2556892"/>
                <a:gd name="connsiteX67" fmla="*/ 835935 w 2887263"/>
                <a:gd name="connsiteY67" fmla="*/ 1149718 h 2556892"/>
                <a:gd name="connsiteX68" fmla="*/ 1003729 w 2887263"/>
                <a:gd name="connsiteY68" fmla="*/ 829759 h 2556892"/>
                <a:gd name="connsiteX69" fmla="*/ 1145780 w 2887263"/>
                <a:gd name="connsiteY69" fmla="*/ 462450 h 2556892"/>
                <a:gd name="connsiteX70" fmla="*/ 1238182 w 2887263"/>
                <a:gd name="connsiteY70" fmla="*/ 327755 h 2556892"/>
                <a:gd name="connsiteX71" fmla="*/ 1398621 w 2887263"/>
                <a:gd name="connsiteY71" fmla="*/ 243628 h 2556892"/>
                <a:gd name="connsiteX72" fmla="*/ 1538832 w 2887263"/>
                <a:gd name="connsiteY72" fmla="*/ 170074 h 2556892"/>
                <a:gd name="connsiteX73" fmla="*/ 1593998 w 2887263"/>
                <a:gd name="connsiteY73" fmla="*/ 129160 h 2556892"/>
                <a:gd name="connsiteX74" fmla="*/ 1684362 w 2887263"/>
                <a:gd name="connsiteY74" fmla="*/ 35759 h 2556892"/>
                <a:gd name="connsiteX75" fmla="*/ 1778802 w 2887263"/>
                <a:gd name="connsiteY75" fmla="*/ 139274 h 2556892"/>
                <a:gd name="connsiteX76" fmla="*/ 1913038 w 2887263"/>
                <a:gd name="connsiteY76" fmla="*/ 215126 h 2556892"/>
                <a:gd name="connsiteX77" fmla="*/ 1956806 w 2887263"/>
                <a:gd name="connsiteY77" fmla="*/ 233819 h 2556892"/>
                <a:gd name="connsiteX78" fmla="*/ 1967743 w 2887263"/>
                <a:gd name="connsiteY78" fmla="*/ 230756 h 2556892"/>
                <a:gd name="connsiteX79" fmla="*/ 1970387 w 2887263"/>
                <a:gd name="connsiteY79" fmla="*/ 230053 h 2556892"/>
                <a:gd name="connsiteX80" fmla="*/ 2020150 w 2887263"/>
                <a:gd name="connsiteY80" fmla="*/ 186624 h 2556892"/>
                <a:gd name="connsiteX81" fmla="*/ 2083131 w 2887263"/>
                <a:gd name="connsiteY81" fmla="*/ 93762 h 2556892"/>
                <a:gd name="connsiteX82" fmla="*/ 2088041 w 2887263"/>
                <a:gd name="connsiteY8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851105 w 2887263"/>
                <a:gd name="connsiteY49" fmla="*/ 1587362 h 2556892"/>
                <a:gd name="connsiteX50" fmla="*/ 766059 w 2887263"/>
                <a:gd name="connsiteY50" fmla="*/ 1636091 h 2556892"/>
                <a:gd name="connsiteX51" fmla="*/ 494829 w 2887263"/>
                <a:gd name="connsiteY51" fmla="*/ 1753318 h 2556892"/>
                <a:gd name="connsiteX52" fmla="*/ 387717 w 2887263"/>
                <a:gd name="connsiteY52" fmla="*/ 1777223 h 2556892"/>
                <a:gd name="connsiteX53" fmla="*/ 272789 w 2887263"/>
                <a:gd name="connsiteY53" fmla="*/ 1791474 h 2556892"/>
                <a:gd name="connsiteX54" fmla="*/ 104995 w 2887263"/>
                <a:gd name="connsiteY54" fmla="*/ 1804345 h 2556892"/>
                <a:gd name="connsiteX55" fmla="*/ 82929 w 2887263"/>
                <a:gd name="connsiteY55" fmla="*/ 1787336 h 2556892"/>
                <a:gd name="connsiteX56" fmla="*/ 77872 w 2887263"/>
                <a:gd name="connsiteY56" fmla="*/ 1783199 h 2556892"/>
                <a:gd name="connsiteX57" fmla="*/ 61322 w 2887263"/>
                <a:gd name="connsiteY57" fmla="*/ 1758374 h 2556892"/>
                <a:gd name="connsiteX58" fmla="*/ 15811 w 2887263"/>
                <a:gd name="connsiteY58" fmla="*/ 1637471 h 2556892"/>
                <a:gd name="connsiteX59" fmla="*/ 5237 w 2887263"/>
                <a:gd name="connsiteY59" fmla="*/ 1612646 h 2556892"/>
                <a:gd name="connsiteX60" fmla="*/ 1100 w 2887263"/>
                <a:gd name="connsiteY60" fmla="*/ 1591499 h 2556892"/>
                <a:gd name="connsiteX61" fmla="*/ 48450 w 2887263"/>
                <a:gd name="connsiteY61" fmla="*/ 1572192 h 2556892"/>
                <a:gd name="connsiteX62" fmla="*/ 308187 w 2887263"/>
                <a:gd name="connsiteY62" fmla="*/ 1484387 h 2556892"/>
                <a:gd name="connsiteX63" fmla="*/ 418058 w 2887263"/>
                <a:gd name="connsiteY63" fmla="*/ 1438416 h 2556892"/>
                <a:gd name="connsiteX64" fmla="*/ 576658 w 2887263"/>
                <a:gd name="connsiteY64" fmla="*/ 1349692 h 2556892"/>
                <a:gd name="connsiteX65" fmla="*/ 783528 w 2887263"/>
                <a:gd name="connsiteY65" fmla="*/ 1212698 h 2556892"/>
                <a:gd name="connsiteX66" fmla="*/ 835935 w 2887263"/>
                <a:gd name="connsiteY66" fmla="*/ 1149718 h 2556892"/>
                <a:gd name="connsiteX67" fmla="*/ 1003729 w 2887263"/>
                <a:gd name="connsiteY67" fmla="*/ 829759 h 2556892"/>
                <a:gd name="connsiteX68" fmla="*/ 1145780 w 2887263"/>
                <a:gd name="connsiteY68" fmla="*/ 462450 h 2556892"/>
                <a:gd name="connsiteX69" fmla="*/ 1238182 w 2887263"/>
                <a:gd name="connsiteY69" fmla="*/ 327755 h 2556892"/>
                <a:gd name="connsiteX70" fmla="*/ 1398621 w 2887263"/>
                <a:gd name="connsiteY70" fmla="*/ 243628 h 2556892"/>
                <a:gd name="connsiteX71" fmla="*/ 1538832 w 2887263"/>
                <a:gd name="connsiteY71" fmla="*/ 170074 h 2556892"/>
                <a:gd name="connsiteX72" fmla="*/ 1593998 w 2887263"/>
                <a:gd name="connsiteY72" fmla="*/ 129160 h 2556892"/>
                <a:gd name="connsiteX73" fmla="*/ 1684362 w 2887263"/>
                <a:gd name="connsiteY73" fmla="*/ 35759 h 2556892"/>
                <a:gd name="connsiteX74" fmla="*/ 1778802 w 2887263"/>
                <a:gd name="connsiteY74" fmla="*/ 139274 h 2556892"/>
                <a:gd name="connsiteX75" fmla="*/ 1913038 w 2887263"/>
                <a:gd name="connsiteY75" fmla="*/ 215126 h 2556892"/>
                <a:gd name="connsiteX76" fmla="*/ 1956806 w 2887263"/>
                <a:gd name="connsiteY76" fmla="*/ 233819 h 2556892"/>
                <a:gd name="connsiteX77" fmla="*/ 1967743 w 2887263"/>
                <a:gd name="connsiteY77" fmla="*/ 230756 h 2556892"/>
                <a:gd name="connsiteX78" fmla="*/ 1970387 w 2887263"/>
                <a:gd name="connsiteY78" fmla="*/ 230053 h 2556892"/>
                <a:gd name="connsiteX79" fmla="*/ 2020150 w 2887263"/>
                <a:gd name="connsiteY79" fmla="*/ 186624 h 2556892"/>
                <a:gd name="connsiteX80" fmla="*/ 2083131 w 2887263"/>
                <a:gd name="connsiteY80" fmla="*/ 93762 h 2556892"/>
                <a:gd name="connsiteX81" fmla="*/ 2088041 w 2887263"/>
                <a:gd name="connsiteY8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387717 w 2887263"/>
                <a:gd name="connsiteY51" fmla="*/ 1777223 h 2556892"/>
                <a:gd name="connsiteX52" fmla="*/ 272789 w 2887263"/>
                <a:gd name="connsiteY52" fmla="*/ 1791474 h 2556892"/>
                <a:gd name="connsiteX53" fmla="*/ 104995 w 2887263"/>
                <a:gd name="connsiteY53" fmla="*/ 1804345 h 2556892"/>
                <a:gd name="connsiteX54" fmla="*/ 82929 w 2887263"/>
                <a:gd name="connsiteY54" fmla="*/ 1787336 h 2556892"/>
                <a:gd name="connsiteX55" fmla="*/ 77872 w 2887263"/>
                <a:gd name="connsiteY55" fmla="*/ 1783199 h 2556892"/>
                <a:gd name="connsiteX56" fmla="*/ 61322 w 2887263"/>
                <a:gd name="connsiteY56" fmla="*/ 1758374 h 2556892"/>
                <a:gd name="connsiteX57" fmla="*/ 15811 w 2887263"/>
                <a:gd name="connsiteY57" fmla="*/ 1637471 h 2556892"/>
                <a:gd name="connsiteX58" fmla="*/ 5237 w 2887263"/>
                <a:gd name="connsiteY58" fmla="*/ 1612646 h 2556892"/>
                <a:gd name="connsiteX59" fmla="*/ 1100 w 2887263"/>
                <a:gd name="connsiteY59" fmla="*/ 1591499 h 2556892"/>
                <a:gd name="connsiteX60" fmla="*/ 48450 w 2887263"/>
                <a:gd name="connsiteY60" fmla="*/ 1572192 h 2556892"/>
                <a:gd name="connsiteX61" fmla="*/ 308187 w 2887263"/>
                <a:gd name="connsiteY61" fmla="*/ 1484387 h 2556892"/>
                <a:gd name="connsiteX62" fmla="*/ 418058 w 2887263"/>
                <a:gd name="connsiteY62" fmla="*/ 1438416 h 2556892"/>
                <a:gd name="connsiteX63" fmla="*/ 576658 w 2887263"/>
                <a:gd name="connsiteY63" fmla="*/ 1349692 h 2556892"/>
                <a:gd name="connsiteX64" fmla="*/ 783528 w 2887263"/>
                <a:gd name="connsiteY64" fmla="*/ 1212698 h 2556892"/>
                <a:gd name="connsiteX65" fmla="*/ 835935 w 2887263"/>
                <a:gd name="connsiteY65" fmla="*/ 1149718 h 2556892"/>
                <a:gd name="connsiteX66" fmla="*/ 1003729 w 2887263"/>
                <a:gd name="connsiteY66" fmla="*/ 829759 h 2556892"/>
                <a:gd name="connsiteX67" fmla="*/ 1145780 w 2887263"/>
                <a:gd name="connsiteY67" fmla="*/ 462450 h 2556892"/>
                <a:gd name="connsiteX68" fmla="*/ 1238182 w 2887263"/>
                <a:gd name="connsiteY68" fmla="*/ 327755 h 2556892"/>
                <a:gd name="connsiteX69" fmla="*/ 1398621 w 2887263"/>
                <a:gd name="connsiteY69" fmla="*/ 243628 h 2556892"/>
                <a:gd name="connsiteX70" fmla="*/ 1538832 w 2887263"/>
                <a:gd name="connsiteY70" fmla="*/ 170074 h 2556892"/>
                <a:gd name="connsiteX71" fmla="*/ 1593998 w 2887263"/>
                <a:gd name="connsiteY71" fmla="*/ 129160 h 2556892"/>
                <a:gd name="connsiteX72" fmla="*/ 1684362 w 2887263"/>
                <a:gd name="connsiteY72" fmla="*/ 35759 h 2556892"/>
                <a:gd name="connsiteX73" fmla="*/ 1778802 w 2887263"/>
                <a:gd name="connsiteY73" fmla="*/ 139274 h 2556892"/>
                <a:gd name="connsiteX74" fmla="*/ 1913038 w 2887263"/>
                <a:gd name="connsiteY74" fmla="*/ 215126 h 2556892"/>
                <a:gd name="connsiteX75" fmla="*/ 1956806 w 2887263"/>
                <a:gd name="connsiteY75" fmla="*/ 233819 h 2556892"/>
                <a:gd name="connsiteX76" fmla="*/ 1967743 w 2887263"/>
                <a:gd name="connsiteY76" fmla="*/ 230756 h 2556892"/>
                <a:gd name="connsiteX77" fmla="*/ 1970387 w 2887263"/>
                <a:gd name="connsiteY77" fmla="*/ 230053 h 2556892"/>
                <a:gd name="connsiteX78" fmla="*/ 2020150 w 2887263"/>
                <a:gd name="connsiteY78" fmla="*/ 186624 h 2556892"/>
                <a:gd name="connsiteX79" fmla="*/ 2083131 w 2887263"/>
                <a:gd name="connsiteY79" fmla="*/ 93762 h 2556892"/>
                <a:gd name="connsiteX80" fmla="*/ 2088041 w 2887263"/>
                <a:gd name="connsiteY8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15811 w 2887263"/>
                <a:gd name="connsiteY56" fmla="*/ 1637471 h 2556892"/>
                <a:gd name="connsiteX57" fmla="*/ 5237 w 2887263"/>
                <a:gd name="connsiteY57" fmla="*/ 1612646 h 2556892"/>
                <a:gd name="connsiteX58" fmla="*/ 1100 w 2887263"/>
                <a:gd name="connsiteY58" fmla="*/ 1591499 h 2556892"/>
                <a:gd name="connsiteX59" fmla="*/ 48450 w 2887263"/>
                <a:gd name="connsiteY59" fmla="*/ 1572192 h 2556892"/>
                <a:gd name="connsiteX60" fmla="*/ 308187 w 2887263"/>
                <a:gd name="connsiteY60" fmla="*/ 1484387 h 2556892"/>
                <a:gd name="connsiteX61" fmla="*/ 418058 w 2887263"/>
                <a:gd name="connsiteY61" fmla="*/ 1438416 h 2556892"/>
                <a:gd name="connsiteX62" fmla="*/ 576658 w 2887263"/>
                <a:gd name="connsiteY62" fmla="*/ 1349692 h 2556892"/>
                <a:gd name="connsiteX63" fmla="*/ 783528 w 2887263"/>
                <a:gd name="connsiteY63" fmla="*/ 1212698 h 2556892"/>
                <a:gd name="connsiteX64" fmla="*/ 835935 w 2887263"/>
                <a:gd name="connsiteY64" fmla="*/ 1149718 h 2556892"/>
                <a:gd name="connsiteX65" fmla="*/ 1003729 w 2887263"/>
                <a:gd name="connsiteY65" fmla="*/ 829759 h 2556892"/>
                <a:gd name="connsiteX66" fmla="*/ 1145780 w 2887263"/>
                <a:gd name="connsiteY66" fmla="*/ 462450 h 2556892"/>
                <a:gd name="connsiteX67" fmla="*/ 1238182 w 2887263"/>
                <a:gd name="connsiteY67" fmla="*/ 327755 h 2556892"/>
                <a:gd name="connsiteX68" fmla="*/ 1398621 w 2887263"/>
                <a:gd name="connsiteY68" fmla="*/ 243628 h 2556892"/>
                <a:gd name="connsiteX69" fmla="*/ 1538832 w 2887263"/>
                <a:gd name="connsiteY69" fmla="*/ 170074 h 2556892"/>
                <a:gd name="connsiteX70" fmla="*/ 1593998 w 2887263"/>
                <a:gd name="connsiteY70" fmla="*/ 129160 h 2556892"/>
                <a:gd name="connsiteX71" fmla="*/ 1684362 w 2887263"/>
                <a:gd name="connsiteY71" fmla="*/ 35759 h 2556892"/>
                <a:gd name="connsiteX72" fmla="*/ 1778802 w 2887263"/>
                <a:gd name="connsiteY72" fmla="*/ 139274 h 2556892"/>
                <a:gd name="connsiteX73" fmla="*/ 1913038 w 2887263"/>
                <a:gd name="connsiteY73" fmla="*/ 215126 h 2556892"/>
                <a:gd name="connsiteX74" fmla="*/ 1956806 w 2887263"/>
                <a:gd name="connsiteY74" fmla="*/ 233819 h 2556892"/>
                <a:gd name="connsiteX75" fmla="*/ 1967743 w 2887263"/>
                <a:gd name="connsiteY75" fmla="*/ 230756 h 2556892"/>
                <a:gd name="connsiteX76" fmla="*/ 1970387 w 2887263"/>
                <a:gd name="connsiteY76" fmla="*/ 230053 h 2556892"/>
                <a:gd name="connsiteX77" fmla="*/ 2020150 w 2887263"/>
                <a:gd name="connsiteY77" fmla="*/ 186624 h 2556892"/>
                <a:gd name="connsiteX78" fmla="*/ 2083131 w 2887263"/>
                <a:gd name="connsiteY78" fmla="*/ 93762 h 2556892"/>
                <a:gd name="connsiteX79" fmla="*/ 2088041 w 2887263"/>
                <a:gd name="connsiteY7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5237 w 2887263"/>
                <a:gd name="connsiteY56" fmla="*/ 1612646 h 2556892"/>
                <a:gd name="connsiteX57" fmla="*/ 1100 w 2887263"/>
                <a:gd name="connsiteY57" fmla="*/ 1591499 h 2556892"/>
                <a:gd name="connsiteX58" fmla="*/ 48450 w 2887263"/>
                <a:gd name="connsiteY58" fmla="*/ 1572192 h 2556892"/>
                <a:gd name="connsiteX59" fmla="*/ 308187 w 2887263"/>
                <a:gd name="connsiteY59" fmla="*/ 1484387 h 2556892"/>
                <a:gd name="connsiteX60" fmla="*/ 418058 w 2887263"/>
                <a:gd name="connsiteY60" fmla="*/ 1438416 h 2556892"/>
                <a:gd name="connsiteX61" fmla="*/ 576658 w 2887263"/>
                <a:gd name="connsiteY61" fmla="*/ 1349692 h 2556892"/>
                <a:gd name="connsiteX62" fmla="*/ 783528 w 2887263"/>
                <a:gd name="connsiteY62" fmla="*/ 1212698 h 2556892"/>
                <a:gd name="connsiteX63" fmla="*/ 835935 w 2887263"/>
                <a:gd name="connsiteY63" fmla="*/ 1149718 h 2556892"/>
                <a:gd name="connsiteX64" fmla="*/ 1003729 w 2887263"/>
                <a:gd name="connsiteY64" fmla="*/ 829759 h 2556892"/>
                <a:gd name="connsiteX65" fmla="*/ 1145780 w 2887263"/>
                <a:gd name="connsiteY65" fmla="*/ 462450 h 2556892"/>
                <a:gd name="connsiteX66" fmla="*/ 1238182 w 2887263"/>
                <a:gd name="connsiteY66" fmla="*/ 327755 h 2556892"/>
                <a:gd name="connsiteX67" fmla="*/ 1398621 w 2887263"/>
                <a:gd name="connsiteY67" fmla="*/ 243628 h 2556892"/>
                <a:gd name="connsiteX68" fmla="*/ 1538832 w 2887263"/>
                <a:gd name="connsiteY68" fmla="*/ 170074 h 2556892"/>
                <a:gd name="connsiteX69" fmla="*/ 1593998 w 2887263"/>
                <a:gd name="connsiteY69" fmla="*/ 129160 h 2556892"/>
                <a:gd name="connsiteX70" fmla="*/ 1684362 w 2887263"/>
                <a:gd name="connsiteY70" fmla="*/ 35759 h 2556892"/>
                <a:gd name="connsiteX71" fmla="*/ 1778802 w 2887263"/>
                <a:gd name="connsiteY71" fmla="*/ 139274 h 2556892"/>
                <a:gd name="connsiteX72" fmla="*/ 1913038 w 2887263"/>
                <a:gd name="connsiteY72" fmla="*/ 215126 h 2556892"/>
                <a:gd name="connsiteX73" fmla="*/ 1956806 w 2887263"/>
                <a:gd name="connsiteY73" fmla="*/ 233819 h 2556892"/>
                <a:gd name="connsiteX74" fmla="*/ 1967743 w 2887263"/>
                <a:gd name="connsiteY74" fmla="*/ 230756 h 2556892"/>
                <a:gd name="connsiteX75" fmla="*/ 1970387 w 2887263"/>
                <a:gd name="connsiteY75" fmla="*/ 230053 h 2556892"/>
                <a:gd name="connsiteX76" fmla="*/ 2020150 w 2887263"/>
                <a:gd name="connsiteY76" fmla="*/ 186624 h 2556892"/>
                <a:gd name="connsiteX77" fmla="*/ 2083131 w 2887263"/>
                <a:gd name="connsiteY77" fmla="*/ 93762 h 2556892"/>
                <a:gd name="connsiteX78" fmla="*/ 2088041 w 2887263"/>
                <a:gd name="connsiteY7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60222 w 2886163"/>
                <a:gd name="connsiteY55" fmla="*/ 1758374 h 2556892"/>
                <a:gd name="connsiteX56" fmla="*/ 0 w 2886163"/>
                <a:gd name="connsiteY56" fmla="*/ 1591499 h 2556892"/>
                <a:gd name="connsiteX57" fmla="*/ 47350 w 2886163"/>
                <a:gd name="connsiteY57" fmla="*/ 1572192 h 2556892"/>
                <a:gd name="connsiteX58" fmla="*/ 307087 w 2886163"/>
                <a:gd name="connsiteY58" fmla="*/ 1484387 h 2556892"/>
                <a:gd name="connsiteX59" fmla="*/ 416958 w 2886163"/>
                <a:gd name="connsiteY59" fmla="*/ 1438416 h 2556892"/>
                <a:gd name="connsiteX60" fmla="*/ 575558 w 2886163"/>
                <a:gd name="connsiteY60" fmla="*/ 1349692 h 2556892"/>
                <a:gd name="connsiteX61" fmla="*/ 782428 w 2886163"/>
                <a:gd name="connsiteY61" fmla="*/ 1212698 h 2556892"/>
                <a:gd name="connsiteX62" fmla="*/ 834835 w 2886163"/>
                <a:gd name="connsiteY62" fmla="*/ 1149718 h 2556892"/>
                <a:gd name="connsiteX63" fmla="*/ 1002629 w 2886163"/>
                <a:gd name="connsiteY63" fmla="*/ 829759 h 2556892"/>
                <a:gd name="connsiteX64" fmla="*/ 1144680 w 2886163"/>
                <a:gd name="connsiteY64" fmla="*/ 462450 h 2556892"/>
                <a:gd name="connsiteX65" fmla="*/ 1237082 w 2886163"/>
                <a:gd name="connsiteY65" fmla="*/ 327755 h 2556892"/>
                <a:gd name="connsiteX66" fmla="*/ 1397521 w 2886163"/>
                <a:gd name="connsiteY66" fmla="*/ 243628 h 2556892"/>
                <a:gd name="connsiteX67" fmla="*/ 1537732 w 2886163"/>
                <a:gd name="connsiteY67" fmla="*/ 170074 h 2556892"/>
                <a:gd name="connsiteX68" fmla="*/ 1592898 w 2886163"/>
                <a:gd name="connsiteY68" fmla="*/ 129160 h 2556892"/>
                <a:gd name="connsiteX69" fmla="*/ 1683262 w 2886163"/>
                <a:gd name="connsiteY69" fmla="*/ 35759 h 2556892"/>
                <a:gd name="connsiteX70" fmla="*/ 1777702 w 2886163"/>
                <a:gd name="connsiteY70" fmla="*/ 139274 h 2556892"/>
                <a:gd name="connsiteX71" fmla="*/ 1911938 w 2886163"/>
                <a:gd name="connsiteY71" fmla="*/ 215126 h 2556892"/>
                <a:gd name="connsiteX72" fmla="*/ 1955706 w 2886163"/>
                <a:gd name="connsiteY72" fmla="*/ 233819 h 2556892"/>
                <a:gd name="connsiteX73" fmla="*/ 1966643 w 2886163"/>
                <a:gd name="connsiteY73" fmla="*/ 230756 h 2556892"/>
                <a:gd name="connsiteX74" fmla="*/ 1969287 w 2886163"/>
                <a:gd name="connsiteY74" fmla="*/ 230053 h 2556892"/>
                <a:gd name="connsiteX75" fmla="*/ 2019050 w 2886163"/>
                <a:gd name="connsiteY75" fmla="*/ 186624 h 2556892"/>
                <a:gd name="connsiteX76" fmla="*/ 2082031 w 2886163"/>
                <a:gd name="connsiteY76" fmla="*/ 93762 h 2556892"/>
                <a:gd name="connsiteX77" fmla="*/ 2086941 w 2886163"/>
                <a:gd name="connsiteY7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0 w 2886163"/>
                <a:gd name="connsiteY55" fmla="*/ 1591499 h 2556892"/>
                <a:gd name="connsiteX56" fmla="*/ 47350 w 2886163"/>
                <a:gd name="connsiteY56" fmla="*/ 1572192 h 2556892"/>
                <a:gd name="connsiteX57" fmla="*/ 307087 w 2886163"/>
                <a:gd name="connsiteY57" fmla="*/ 1484387 h 2556892"/>
                <a:gd name="connsiteX58" fmla="*/ 416958 w 2886163"/>
                <a:gd name="connsiteY58" fmla="*/ 1438416 h 2556892"/>
                <a:gd name="connsiteX59" fmla="*/ 575558 w 2886163"/>
                <a:gd name="connsiteY59" fmla="*/ 1349692 h 2556892"/>
                <a:gd name="connsiteX60" fmla="*/ 782428 w 2886163"/>
                <a:gd name="connsiteY60" fmla="*/ 1212698 h 2556892"/>
                <a:gd name="connsiteX61" fmla="*/ 834835 w 2886163"/>
                <a:gd name="connsiteY61" fmla="*/ 1149718 h 2556892"/>
                <a:gd name="connsiteX62" fmla="*/ 1002629 w 2886163"/>
                <a:gd name="connsiteY62" fmla="*/ 829759 h 2556892"/>
                <a:gd name="connsiteX63" fmla="*/ 1144680 w 2886163"/>
                <a:gd name="connsiteY63" fmla="*/ 462450 h 2556892"/>
                <a:gd name="connsiteX64" fmla="*/ 1237082 w 2886163"/>
                <a:gd name="connsiteY64" fmla="*/ 327755 h 2556892"/>
                <a:gd name="connsiteX65" fmla="*/ 1397521 w 2886163"/>
                <a:gd name="connsiteY65" fmla="*/ 243628 h 2556892"/>
                <a:gd name="connsiteX66" fmla="*/ 1537732 w 2886163"/>
                <a:gd name="connsiteY66" fmla="*/ 170074 h 2556892"/>
                <a:gd name="connsiteX67" fmla="*/ 1592898 w 2886163"/>
                <a:gd name="connsiteY67" fmla="*/ 129160 h 2556892"/>
                <a:gd name="connsiteX68" fmla="*/ 1683262 w 2886163"/>
                <a:gd name="connsiteY68" fmla="*/ 35759 h 2556892"/>
                <a:gd name="connsiteX69" fmla="*/ 1777702 w 2886163"/>
                <a:gd name="connsiteY69" fmla="*/ 139274 h 2556892"/>
                <a:gd name="connsiteX70" fmla="*/ 1911938 w 2886163"/>
                <a:gd name="connsiteY70" fmla="*/ 215126 h 2556892"/>
                <a:gd name="connsiteX71" fmla="*/ 1955706 w 2886163"/>
                <a:gd name="connsiteY71" fmla="*/ 233819 h 2556892"/>
                <a:gd name="connsiteX72" fmla="*/ 1966643 w 2886163"/>
                <a:gd name="connsiteY72" fmla="*/ 230756 h 2556892"/>
                <a:gd name="connsiteX73" fmla="*/ 1969287 w 2886163"/>
                <a:gd name="connsiteY73" fmla="*/ 230053 h 2556892"/>
                <a:gd name="connsiteX74" fmla="*/ 2019050 w 2886163"/>
                <a:gd name="connsiteY74" fmla="*/ 186624 h 2556892"/>
                <a:gd name="connsiteX75" fmla="*/ 2082031 w 2886163"/>
                <a:gd name="connsiteY75" fmla="*/ 93762 h 2556892"/>
                <a:gd name="connsiteX76" fmla="*/ 2086941 w 2886163"/>
                <a:gd name="connsiteY7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0 w 2886163"/>
                <a:gd name="connsiteY54" fmla="*/ 1591499 h 2556892"/>
                <a:gd name="connsiteX55" fmla="*/ 47350 w 2886163"/>
                <a:gd name="connsiteY55" fmla="*/ 1572192 h 2556892"/>
                <a:gd name="connsiteX56" fmla="*/ 307087 w 2886163"/>
                <a:gd name="connsiteY56" fmla="*/ 1484387 h 2556892"/>
                <a:gd name="connsiteX57" fmla="*/ 416958 w 2886163"/>
                <a:gd name="connsiteY57" fmla="*/ 1438416 h 2556892"/>
                <a:gd name="connsiteX58" fmla="*/ 575558 w 2886163"/>
                <a:gd name="connsiteY58" fmla="*/ 1349692 h 2556892"/>
                <a:gd name="connsiteX59" fmla="*/ 782428 w 2886163"/>
                <a:gd name="connsiteY59" fmla="*/ 1212698 h 2556892"/>
                <a:gd name="connsiteX60" fmla="*/ 834835 w 2886163"/>
                <a:gd name="connsiteY60" fmla="*/ 1149718 h 2556892"/>
                <a:gd name="connsiteX61" fmla="*/ 1002629 w 2886163"/>
                <a:gd name="connsiteY61" fmla="*/ 829759 h 2556892"/>
                <a:gd name="connsiteX62" fmla="*/ 1144680 w 2886163"/>
                <a:gd name="connsiteY62" fmla="*/ 462450 h 2556892"/>
                <a:gd name="connsiteX63" fmla="*/ 1237082 w 2886163"/>
                <a:gd name="connsiteY63" fmla="*/ 327755 h 2556892"/>
                <a:gd name="connsiteX64" fmla="*/ 1397521 w 2886163"/>
                <a:gd name="connsiteY64" fmla="*/ 243628 h 2556892"/>
                <a:gd name="connsiteX65" fmla="*/ 1537732 w 2886163"/>
                <a:gd name="connsiteY65" fmla="*/ 170074 h 2556892"/>
                <a:gd name="connsiteX66" fmla="*/ 1592898 w 2886163"/>
                <a:gd name="connsiteY66" fmla="*/ 129160 h 2556892"/>
                <a:gd name="connsiteX67" fmla="*/ 1683262 w 2886163"/>
                <a:gd name="connsiteY67" fmla="*/ 35759 h 2556892"/>
                <a:gd name="connsiteX68" fmla="*/ 1777702 w 2886163"/>
                <a:gd name="connsiteY68" fmla="*/ 139274 h 2556892"/>
                <a:gd name="connsiteX69" fmla="*/ 1911938 w 2886163"/>
                <a:gd name="connsiteY69" fmla="*/ 215126 h 2556892"/>
                <a:gd name="connsiteX70" fmla="*/ 1955706 w 2886163"/>
                <a:gd name="connsiteY70" fmla="*/ 233819 h 2556892"/>
                <a:gd name="connsiteX71" fmla="*/ 1966643 w 2886163"/>
                <a:gd name="connsiteY71" fmla="*/ 230756 h 2556892"/>
                <a:gd name="connsiteX72" fmla="*/ 1969287 w 2886163"/>
                <a:gd name="connsiteY72" fmla="*/ 230053 h 2556892"/>
                <a:gd name="connsiteX73" fmla="*/ 2019050 w 2886163"/>
                <a:gd name="connsiteY73" fmla="*/ 186624 h 2556892"/>
                <a:gd name="connsiteX74" fmla="*/ 2082031 w 2886163"/>
                <a:gd name="connsiteY74" fmla="*/ 93762 h 2556892"/>
                <a:gd name="connsiteX75" fmla="*/ 2086941 w 2886163"/>
                <a:gd name="connsiteY75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79592 w 2886163"/>
                <a:gd name="connsiteY41" fmla="*/ 1470596 h 2556892"/>
                <a:gd name="connsiteX42" fmla="*/ 1357986 w 2886163"/>
                <a:gd name="connsiteY42" fmla="*/ 1374516 h 2556892"/>
                <a:gd name="connsiteX43" fmla="*/ 1319370 w 2886163"/>
                <a:gd name="connsiteY43" fmla="*/ 1212698 h 2556892"/>
                <a:gd name="connsiteX44" fmla="*/ 1296384 w 2886163"/>
                <a:gd name="connsiteY44" fmla="*/ 1106964 h 2556892"/>
                <a:gd name="connsiteX45" fmla="*/ 1287650 w 2886163"/>
                <a:gd name="connsiteY45" fmla="*/ 1086737 h 2556892"/>
                <a:gd name="connsiteX46" fmla="*/ 1126291 w 2886163"/>
                <a:gd name="connsiteY46" fmla="*/ 1342336 h 2556892"/>
                <a:gd name="connsiteX47" fmla="*/ 961255 w 2886163"/>
                <a:gd name="connsiteY47" fmla="*/ 1506453 h 2556892"/>
                <a:gd name="connsiteX48" fmla="*/ 764959 w 2886163"/>
                <a:gd name="connsiteY48" fmla="*/ 1636091 h 2556892"/>
                <a:gd name="connsiteX49" fmla="*/ 493729 w 2886163"/>
                <a:gd name="connsiteY49" fmla="*/ 1753318 h 2556892"/>
                <a:gd name="connsiteX50" fmla="*/ 271689 w 2886163"/>
                <a:gd name="connsiteY50" fmla="*/ 1791474 h 2556892"/>
                <a:gd name="connsiteX51" fmla="*/ 81829 w 2886163"/>
                <a:gd name="connsiteY51" fmla="*/ 1787336 h 2556892"/>
                <a:gd name="connsiteX52" fmla="*/ 0 w 2886163"/>
                <a:gd name="connsiteY52" fmla="*/ 1591499 h 2556892"/>
                <a:gd name="connsiteX53" fmla="*/ 47350 w 2886163"/>
                <a:gd name="connsiteY53" fmla="*/ 1572192 h 2556892"/>
                <a:gd name="connsiteX54" fmla="*/ 307087 w 2886163"/>
                <a:gd name="connsiteY54" fmla="*/ 1484387 h 2556892"/>
                <a:gd name="connsiteX55" fmla="*/ 416958 w 2886163"/>
                <a:gd name="connsiteY55" fmla="*/ 1438416 h 2556892"/>
                <a:gd name="connsiteX56" fmla="*/ 575558 w 2886163"/>
                <a:gd name="connsiteY56" fmla="*/ 1349692 h 2556892"/>
                <a:gd name="connsiteX57" fmla="*/ 782428 w 2886163"/>
                <a:gd name="connsiteY57" fmla="*/ 1212698 h 2556892"/>
                <a:gd name="connsiteX58" fmla="*/ 834835 w 2886163"/>
                <a:gd name="connsiteY58" fmla="*/ 1149718 h 2556892"/>
                <a:gd name="connsiteX59" fmla="*/ 1002629 w 2886163"/>
                <a:gd name="connsiteY59" fmla="*/ 829759 h 2556892"/>
                <a:gd name="connsiteX60" fmla="*/ 1144680 w 2886163"/>
                <a:gd name="connsiteY60" fmla="*/ 462450 h 2556892"/>
                <a:gd name="connsiteX61" fmla="*/ 1237082 w 2886163"/>
                <a:gd name="connsiteY61" fmla="*/ 327755 h 2556892"/>
                <a:gd name="connsiteX62" fmla="*/ 1397521 w 2886163"/>
                <a:gd name="connsiteY62" fmla="*/ 243628 h 2556892"/>
                <a:gd name="connsiteX63" fmla="*/ 1537732 w 2886163"/>
                <a:gd name="connsiteY63" fmla="*/ 170074 h 2556892"/>
                <a:gd name="connsiteX64" fmla="*/ 1592898 w 2886163"/>
                <a:gd name="connsiteY64" fmla="*/ 129160 h 2556892"/>
                <a:gd name="connsiteX65" fmla="*/ 1683262 w 2886163"/>
                <a:gd name="connsiteY65" fmla="*/ 35759 h 2556892"/>
                <a:gd name="connsiteX66" fmla="*/ 1777702 w 2886163"/>
                <a:gd name="connsiteY66" fmla="*/ 139274 h 2556892"/>
                <a:gd name="connsiteX67" fmla="*/ 1911938 w 2886163"/>
                <a:gd name="connsiteY67" fmla="*/ 215126 h 2556892"/>
                <a:gd name="connsiteX68" fmla="*/ 1955706 w 2886163"/>
                <a:gd name="connsiteY68" fmla="*/ 233819 h 2556892"/>
                <a:gd name="connsiteX69" fmla="*/ 1966643 w 2886163"/>
                <a:gd name="connsiteY69" fmla="*/ 230756 h 2556892"/>
                <a:gd name="connsiteX70" fmla="*/ 1969287 w 2886163"/>
                <a:gd name="connsiteY70" fmla="*/ 230053 h 2556892"/>
                <a:gd name="connsiteX71" fmla="*/ 2019050 w 2886163"/>
                <a:gd name="connsiteY71" fmla="*/ 186624 h 2556892"/>
                <a:gd name="connsiteX72" fmla="*/ 2082031 w 2886163"/>
                <a:gd name="connsiteY72" fmla="*/ 93762 h 2556892"/>
                <a:gd name="connsiteX73" fmla="*/ 2086941 w 2886163"/>
                <a:gd name="connsiteY73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57986 w 2886163"/>
                <a:gd name="connsiteY41" fmla="*/ 1374516 h 2556892"/>
                <a:gd name="connsiteX42" fmla="*/ 1319370 w 2886163"/>
                <a:gd name="connsiteY42" fmla="*/ 1212698 h 2556892"/>
                <a:gd name="connsiteX43" fmla="*/ 1296384 w 2886163"/>
                <a:gd name="connsiteY43" fmla="*/ 1106964 h 2556892"/>
                <a:gd name="connsiteX44" fmla="*/ 1287650 w 2886163"/>
                <a:gd name="connsiteY44" fmla="*/ 1086737 h 2556892"/>
                <a:gd name="connsiteX45" fmla="*/ 1126291 w 2886163"/>
                <a:gd name="connsiteY45" fmla="*/ 1342336 h 2556892"/>
                <a:gd name="connsiteX46" fmla="*/ 961255 w 2886163"/>
                <a:gd name="connsiteY46" fmla="*/ 1506453 h 2556892"/>
                <a:gd name="connsiteX47" fmla="*/ 764959 w 2886163"/>
                <a:gd name="connsiteY47" fmla="*/ 1636091 h 2556892"/>
                <a:gd name="connsiteX48" fmla="*/ 493729 w 2886163"/>
                <a:gd name="connsiteY48" fmla="*/ 1753318 h 2556892"/>
                <a:gd name="connsiteX49" fmla="*/ 271689 w 2886163"/>
                <a:gd name="connsiteY49" fmla="*/ 1791474 h 2556892"/>
                <a:gd name="connsiteX50" fmla="*/ 81829 w 2886163"/>
                <a:gd name="connsiteY50" fmla="*/ 1787336 h 2556892"/>
                <a:gd name="connsiteX51" fmla="*/ 0 w 2886163"/>
                <a:gd name="connsiteY51" fmla="*/ 1591499 h 2556892"/>
                <a:gd name="connsiteX52" fmla="*/ 47350 w 2886163"/>
                <a:gd name="connsiteY52" fmla="*/ 1572192 h 2556892"/>
                <a:gd name="connsiteX53" fmla="*/ 307087 w 2886163"/>
                <a:gd name="connsiteY53" fmla="*/ 1484387 h 2556892"/>
                <a:gd name="connsiteX54" fmla="*/ 416958 w 2886163"/>
                <a:gd name="connsiteY54" fmla="*/ 1438416 h 2556892"/>
                <a:gd name="connsiteX55" fmla="*/ 575558 w 2886163"/>
                <a:gd name="connsiteY55" fmla="*/ 1349692 h 2556892"/>
                <a:gd name="connsiteX56" fmla="*/ 782428 w 2886163"/>
                <a:gd name="connsiteY56" fmla="*/ 1212698 h 2556892"/>
                <a:gd name="connsiteX57" fmla="*/ 834835 w 2886163"/>
                <a:gd name="connsiteY57" fmla="*/ 1149718 h 2556892"/>
                <a:gd name="connsiteX58" fmla="*/ 1002629 w 2886163"/>
                <a:gd name="connsiteY58" fmla="*/ 829759 h 2556892"/>
                <a:gd name="connsiteX59" fmla="*/ 1144680 w 2886163"/>
                <a:gd name="connsiteY59" fmla="*/ 462450 h 2556892"/>
                <a:gd name="connsiteX60" fmla="*/ 1237082 w 2886163"/>
                <a:gd name="connsiteY60" fmla="*/ 327755 h 2556892"/>
                <a:gd name="connsiteX61" fmla="*/ 1397521 w 2886163"/>
                <a:gd name="connsiteY61" fmla="*/ 243628 h 2556892"/>
                <a:gd name="connsiteX62" fmla="*/ 1537732 w 2886163"/>
                <a:gd name="connsiteY62" fmla="*/ 170074 h 2556892"/>
                <a:gd name="connsiteX63" fmla="*/ 1592898 w 2886163"/>
                <a:gd name="connsiteY63" fmla="*/ 129160 h 2556892"/>
                <a:gd name="connsiteX64" fmla="*/ 1683262 w 2886163"/>
                <a:gd name="connsiteY64" fmla="*/ 35759 h 2556892"/>
                <a:gd name="connsiteX65" fmla="*/ 1777702 w 2886163"/>
                <a:gd name="connsiteY65" fmla="*/ 139274 h 2556892"/>
                <a:gd name="connsiteX66" fmla="*/ 1911938 w 2886163"/>
                <a:gd name="connsiteY66" fmla="*/ 215126 h 2556892"/>
                <a:gd name="connsiteX67" fmla="*/ 1955706 w 2886163"/>
                <a:gd name="connsiteY67" fmla="*/ 233819 h 2556892"/>
                <a:gd name="connsiteX68" fmla="*/ 1966643 w 2886163"/>
                <a:gd name="connsiteY68" fmla="*/ 230756 h 2556892"/>
                <a:gd name="connsiteX69" fmla="*/ 1969287 w 2886163"/>
                <a:gd name="connsiteY69" fmla="*/ 230053 h 2556892"/>
                <a:gd name="connsiteX70" fmla="*/ 2019050 w 2886163"/>
                <a:gd name="connsiteY70" fmla="*/ 186624 h 2556892"/>
                <a:gd name="connsiteX71" fmla="*/ 2082031 w 2886163"/>
                <a:gd name="connsiteY71" fmla="*/ 93762 h 2556892"/>
                <a:gd name="connsiteX72" fmla="*/ 2086941 w 2886163"/>
                <a:gd name="connsiteY72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96384 w 2886163"/>
                <a:gd name="connsiteY42" fmla="*/ 1106964 h 2556892"/>
                <a:gd name="connsiteX43" fmla="*/ 1287650 w 2886163"/>
                <a:gd name="connsiteY43" fmla="*/ 1086737 h 2556892"/>
                <a:gd name="connsiteX44" fmla="*/ 1126291 w 2886163"/>
                <a:gd name="connsiteY44" fmla="*/ 1342336 h 2556892"/>
                <a:gd name="connsiteX45" fmla="*/ 961255 w 2886163"/>
                <a:gd name="connsiteY45" fmla="*/ 1506453 h 2556892"/>
                <a:gd name="connsiteX46" fmla="*/ 764959 w 2886163"/>
                <a:gd name="connsiteY46" fmla="*/ 1636091 h 2556892"/>
                <a:gd name="connsiteX47" fmla="*/ 493729 w 2886163"/>
                <a:gd name="connsiteY47" fmla="*/ 1753318 h 2556892"/>
                <a:gd name="connsiteX48" fmla="*/ 271689 w 2886163"/>
                <a:gd name="connsiteY48" fmla="*/ 1791474 h 2556892"/>
                <a:gd name="connsiteX49" fmla="*/ 81829 w 2886163"/>
                <a:gd name="connsiteY49" fmla="*/ 1787336 h 2556892"/>
                <a:gd name="connsiteX50" fmla="*/ 0 w 2886163"/>
                <a:gd name="connsiteY50" fmla="*/ 1591499 h 2556892"/>
                <a:gd name="connsiteX51" fmla="*/ 47350 w 2886163"/>
                <a:gd name="connsiteY51" fmla="*/ 1572192 h 2556892"/>
                <a:gd name="connsiteX52" fmla="*/ 307087 w 2886163"/>
                <a:gd name="connsiteY52" fmla="*/ 1484387 h 2556892"/>
                <a:gd name="connsiteX53" fmla="*/ 416958 w 2886163"/>
                <a:gd name="connsiteY53" fmla="*/ 1438416 h 2556892"/>
                <a:gd name="connsiteX54" fmla="*/ 575558 w 2886163"/>
                <a:gd name="connsiteY54" fmla="*/ 1349692 h 2556892"/>
                <a:gd name="connsiteX55" fmla="*/ 782428 w 2886163"/>
                <a:gd name="connsiteY55" fmla="*/ 1212698 h 2556892"/>
                <a:gd name="connsiteX56" fmla="*/ 834835 w 2886163"/>
                <a:gd name="connsiteY56" fmla="*/ 1149718 h 2556892"/>
                <a:gd name="connsiteX57" fmla="*/ 1002629 w 2886163"/>
                <a:gd name="connsiteY57" fmla="*/ 829759 h 2556892"/>
                <a:gd name="connsiteX58" fmla="*/ 1144680 w 2886163"/>
                <a:gd name="connsiteY58" fmla="*/ 462450 h 2556892"/>
                <a:gd name="connsiteX59" fmla="*/ 1237082 w 2886163"/>
                <a:gd name="connsiteY59" fmla="*/ 327755 h 2556892"/>
                <a:gd name="connsiteX60" fmla="*/ 1397521 w 2886163"/>
                <a:gd name="connsiteY60" fmla="*/ 243628 h 2556892"/>
                <a:gd name="connsiteX61" fmla="*/ 1537732 w 2886163"/>
                <a:gd name="connsiteY61" fmla="*/ 170074 h 2556892"/>
                <a:gd name="connsiteX62" fmla="*/ 1592898 w 2886163"/>
                <a:gd name="connsiteY62" fmla="*/ 129160 h 2556892"/>
                <a:gd name="connsiteX63" fmla="*/ 1683262 w 2886163"/>
                <a:gd name="connsiteY63" fmla="*/ 35759 h 2556892"/>
                <a:gd name="connsiteX64" fmla="*/ 1777702 w 2886163"/>
                <a:gd name="connsiteY64" fmla="*/ 139274 h 2556892"/>
                <a:gd name="connsiteX65" fmla="*/ 1911938 w 2886163"/>
                <a:gd name="connsiteY65" fmla="*/ 215126 h 2556892"/>
                <a:gd name="connsiteX66" fmla="*/ 1955706 w 2886163"/>
                <a:gd name="connsiteY66" fmla="*/ 233819 h 2556892"/>
                <a:gd name="connsiteX67" fmla="*/ 1966643 w 2886163"/>
                <a:gd name="connsiteY67" fmla="*/ 230756 h 2556892"/>
                <a:gd name="connsiteX68" fmla="*/ 1969287 w 2886163"/>
                <a:gd name="connsiteY68" fmla="*/ 230053 h 2556892"/>
                <a:gd name="connsiteX69" fmla="*/ 2019050 w 2886163"/>
                <a:gd name="connsiteY69" fmla="*/ 186624 h 2556892"/>
                <a:gd name="connsiteX70" fmla="*/ 2082031 w 2886163"/>
                <a:gd name="connsiteY70" fmla="*/ 93762 h 2556892"/>
                <a:gd name="connsiteX71" fmla="*/ 2086941 w 2886163"/>
                <a:gd name="connsiteY71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2097 w 2886163"/>
                <a:gd name="connsiteY4" fmla="*/ 1334981 h 2556892"/>
                <a:gd name="connsiteX5" fmla="*/ 2486575 w 2886163"/>
                <a:gd name="connsiteY5" fmla="*/ 1298204 h 2556892"/>
                <a:gd name="connsiteX6" fmla="*/ 2518296 w 2886163"/>
                <a:gd name="connsiteY6" fmla="*/ 1266944 h 2556892"/>
                <a:gd name="connsiteX7" fmla="*/ 2526110 w 2886163"/>
                <a:gd name="connsiteY7" fmla="*/ 1243499 h 2556892"/>
                <a:gd name="connsiteX8" fmla="*/ 2505883 w 2886163"/>
                <a:gd name="connsiteY8" fmla="*/ 1129031 h 2556892"/>
                <a:gd name="connsiteX9" fmla="*/ 2501286 w 2886163"/>
                <a:gd name="connsiteY9" fmla="*/ 1100528 h 2556892"/>
                <a:gd name="connsiteX10" fmla="*/ 2086941 w 2886163"/>
                <a:gd name="connsiteY10" fmla="*/ 0 h 2556892"/>
                <a:gd name="connsiteX11" fmla="*/ 2145931 w 2886163"/>
                <a:gd name="connsiteY11" fmla="*/ 92843 h 2556892"/>
                <a:gd name="connsiteX12" fmla="*/ 2145711 w 2886163"/>
                <a:gd name="connsiteY12" fmla="*/ 95772 h 2556892"/>
                <a:gd name="connsiteX13" fmla="*/ 2342226 w 2886163"/>
                <a:gd name="connsiteY13" fmla="*/ 146169 h 2556892"/>
                <a:gd name="connsiteX14" fmla="*/ 2509101 w 2886163"/>
                <a:gd name="connsiteY14" fmla="*/ 214666 h 2556892"/>
                <a:gd name="connsiteX15" fmla="*/ 2625868 w 2886163"/>
                <a:gd name="connsiteY15" fmla="*/ 296494 h 2556892"/>
                <a:gd name="connsiteX16" fmla="*/ 2692066 w 2886163"/>
                <a:gd name="connsiteY16" fmla="*/ 382460 h 2556892"/>
                <a:gd name="connsiteX17" fmla="*/ 2730222 w 2886163"/>
                <a:gd name="connsiteY17" fmla="*/ 459692 h 2556892"/>
                <a:gd name="connsiteX18" fmla="*/ 2761023 w 2886163"/>
                <a:gd name="connsiteY18" fmla="*/ 561747 h 2556892"/>
                <a:gd name="connsiteX19" fmla="*/ 2784008 w 2886163"/>
                <a:gd name="connsiteY19" fmla="*/ 666102 h 2556892"/>
                <a:gd name="connsiteX20" fmla="*/ 2803776 w 2886163"/>
                <a:gd name="connsiteY20" fmla="*/ 779650 h 2556892"/>
                <a:gd name="connsiteX21" fmla="*/ 2822164 w 2886163"/>
                <a:gd name="connsiteY21" fmla="*/ 882626 h 2556892"/>
                <a:gd name="connsiteX22" fmla="*/ 2829060 w 2886163"/>
                <a:gd name="connsiteY22" fmla="*/ 938251 h 2556892"/>
                <a:gd name="connsiteX23" fmla="*/ 2852045 w 2886163"/>
                <a:gd name="connsiteY23" fmla="*/ 1122135 h 2556892"/>
                <a:gd name="connsiteX24" fmla="*/ 2869514 w 2886163"/>
                <a:gd name="connsiteY24" fmla="*/ 1265565 h 2556892"/>
                <a:gd name="connsiteX25" fmla="*/ 2879628 w 2886163"/>
                <a:gd name="connsiteY25" fmla="*/ 1355208 h 2556892"/>
                <a:gd name="connsiteX26" fmla="*/ 2886064 w 2886163"/>
                <a:gd name="connsiteY26" fmla="*/ 1424625 h 2556892"/>
                <a:gd name="connsiteX27" fmla="*/ 2872273 w 2886163"/>
                <a:gd name="connsiteY27" fmla="*/ 1444852 h 2556892"/>
                <a:gd name="connsiteX28" fmla="*/ 2660346 w 2886163"/>
                <a:gd name="connsiteY28" fmla="*/ 1543690 h 2556892"/>
                <a:gd name="connsiteX29" fmla="*/ 2447500 w 2886163"/>
                <a:gd name="connsiteY29" fmla="*/ 1641608 h 2556892"/>
                <a:gd name="connsiteX30" fmla="*/ 2446581 w 2886163"/>
                <a:gd name="connsiteY30" fmla="*/ 1783659 h 2556892"/>
                <a:gd name="connsiteX31" fmla="*/ 2451178 w 2886163"/>
                <a:gd name="connsiteY31" fmla="*/ 2127522 h 2556892"/>
                <a:gd name="connsiteX32" fmla="*/ 2457614 w 2886163"/>
                <a:gd name="connsiteY32" fmla="*/ 2556892 h 2556892"/>
                <a:gd name="connsiteX33" fmla="*/ 1261906 w 2886163"/>
                <a:gd name="connsiteY33" fmla="*/ 2556892 h 2556892"/>
                <a:gd name="connsiteX34" fmla="*/ 1281674 w 2886163"/>
                <a:gd name="connsiteY34" fmla="*/ 2299914 h 2556892"/>
                <a:gd name="connsiteX35" fmla="*/ 1306498 w 2886163"/>
                <a:gd name="connsiteY35" fmla="*/ 2083390 h 2556892"/>
                <a:gd name="connsiteX36" fmla="*/ 1330403 w 2886163"/>
                <a:gd name="connsiteY36" fmla="*/ 1927088 h 2556892"/>
                <a:gd name="connsiteX37" fmla="*/ 1372696 w 2886163"/>
                <a:gd name="connsiteY37" fmla="*/ 1718839 h 2556892"/>
                <a:gd name="connsiteX38" fmla="*/ 1406255 w 2886163"/>
                <a:gd name="connsiteY38" fmla="*/ 1619082 h 2556892"/>
                <a:gd name="connsiteX39" fmla="*/ 1413611 w 2886163"/>
                <a:gd name="connsiteY39" fmla="*/ 1591040 h 2556892"/>
                <a:gd name="connsiteX40" fmla="*/ 1319370 w 2886163"/>
                <a:gd name="connsiteY40" fmla="*/ 1212698 h 2556892"/>
                <a:gd name="connsiteX41" fmla="*/ 1287650 w 2886163"/>
                <a:gd name="connsiteY41" fmla="*/ 1086737 h 2556892"/>
                <a:gd name="connsiteX42" fmla="*/ 1126291 w 2886163"/>
                <a:gd name="connsiteY42" fmla="*/ 1342336 h 2556892"/>
                <a:gd name="connsiteX43" fmla="*/ 961255 w 2886163"/>
                <a:gd name="connsiteY43" fmla="*/ 1506453 h 2556892"/>
                <a:gd name="connsiteX44" fmla="*/ 764959 w 2886163"/>
                <a:gd name="connsiteY44" fmla="*/ 1636091 h 2556892"/>
                <a:gd name="connsiteX45" fmla="*/ 493729 w 2886163"/>
                <a:gd name="connsiteY45" fmla="*/ 1753318 h 2556892"/>
                <a:gd name="connsiteX46" fmla="*/ 271689 w 2886163"/>
                <a:gd name="connsiteY46" fmla="*/ 1791474 h 2556892"/>
                <a:gd name="connsiteX47" fmla="*/ 81829 w 2886163"/>
                <a:gd name="connsiteY47" fmla="*/ 1787336 h 2556892"/>
                <a:gd name="connsiteX48" fmla="*/ 0 w 2886163"/>
                <a:gd name="connsiteY48" fmla="*/ 1591499 h 2556892"/>
                <a:gd name="connsiteX49" fmla="*/ 47350 w 2886163"/>
                <a:gd name="connsiteY49" fmla="*/ 1572192 h 2556892"/>
                <a:gd name="connsiteX50" fmla="*/ 307087 w 2886163"/>
                <a:gd name="connsiteY50" fmla="*/ 1484387 h 2556892"/>
                <a:gd name="connsiteX51" fmla="*/ 416958 w 2886163"/>
                <a:gd name="connsiteY51" fmla="*/ 1438416 h 2556892"/>
                <a:gd name="connsiteX52" fmla="*/ 575558 w 2886163"/>
                <a:gd name="connsiteY52" fmla="*/ 1349692 h 2556892"/>
                <a:gd name="connsiteX53" fmla="*/ 782428 w 2886163"/>
                <a:gd name="connsiteY53" fmla="*/ 1212698 h 2556892"/>
                <a:gd name="connsiteX54" fmla="*/ 834835 w 2886163"/>
                <a:gd name="connsiteY54" fmla="*/ 1149718 h 2556892"/>
                <a:gd name="connsiteX55" fmla="*/ 1002629 w 2886163"/>
                <a:gd name="connsiteY55" fmla="*/ 829759 h 2556892"/>
                <a:gd name="connsiteX56" fmla="*/ 1144680 w 2886163"/>
                <a:gd name="connsiteY56" fmla="*/ 462450 h 2556892"/>
                <a:gd name="connsiteX57" fmla="*/ 1237082 w 2886163"/>
                <a:gd name="connsiteY57" fmla="*/ 327755 h 2556892"/>
                <a:gd name="connsiteX58" fmla="*/ 1397521 w 2886163"/>
                <a:gd name="connsiteY58" fmla="*/ 243628 h 2556892"/>
                <a:gd name="connsiteX59" fmla="*/ 1537732 w 2886163"/>
                <a:gd name="connsiteY59" fmla="*/ 170074 h 2556892"/>
                <a:gd name="connsiteX60" fmla="*/ 1592898 w 2886163"/>
                <a:gd name="connsiteY60" fmla="*/ 129160 h 2556892"/>
                <a:gd name="connsiteX61" fmla="*/ 1683262 w 2886163"/>
                <a:gd name="connsiteY61" fmla="*/ 35759 h 2556892"/>
                <a:gd name="connsiteX62" fmla="*/ 1777702 w 2886163"/>
                <a:gd name="connsiteY62" fmla="*/ 139274 h 2556892"/>
                <a:gd name="connsiteX63" fmla="*/ 1911938 w 2886163"/>
                <a:gd name="connsiteY63" fmla="*/ 215126 h 2556892"/>
                <a:gd name="connsiteX64" fmla="*/ 1955706 w 2886163"/>
                <a:gd name="connsiteY64" fmla="*/ 233819 h 2556892"/>
                <a:gd name="connsiteX65" fmla="*/ 1966643 w 2886163"/>
                <a:gd name="connsiteY65" fmla="*/ 230756 h 2556892"/>
                <a:gd name="connsiteX66" fmla="*/ 1969287 w 2886163"/>
                <a:gd name="connsiteY66" fmla="*/ 230053 h 2556892"/>
                <a:gd name="connsiteX67" fmla="*/ 2019050 w 2886163"/>
                <a:gd name="connsiteY67" fmla="*/ 186624 h 2556892"/>
                <a:gd name="connsiteX68" fmla="*/ 2082031 w 2886163"/>
                <a:gd name="connsiteY68" fmla="*/ 93762 h 2556892"/>
                <a:gd name="connsiteX69" fmla="*/ 2086941 w 2886163"/>
                <a:gd name="connsiteY69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097 w 2886163"/>
                <a:gd name="connsiteY3" fmla="*/ 1334981 h 2556892"/>
                <a:gd name="connsiteX4" fmla="*/ 2486575 w 2886163"/>
                <a:gd name="connsiteY4" fmla="*/ 1298204 h 2556892"/>
                <a:gd name="connsiteX5" fmla="*/ 2518296 w 2886163"/>
                <a:gd name="connsiteY5" fmla="*/ 1266944 h 2556892"/>
                <a:gd name="connsiteX6" fmla="*/ 2526110 w 2886163"/>
                <a:gd name="connsiteY6" fmla="*/ 1243499 h 2556892"/>
                <a:gd name="connsiteX7" fmla="*/ 2505883 w 2886163"/>
                <a:gd name="connsiteY7" fmla="*/ 1129031 h 2556892"/>
                <a:gd name="connsiteX8" fmla="*/ 2501286 w 2886163"/>
                <a:gd name="connsiteY8" fmla="*/ 1100528 h 2556892"/>
                <a:gd name="connsiteX9" fmla="*/ 2086941 w 2886163"/>
                <a:gd name="connsiteY9" fmla="*/ 0 h 2556892"/>
                <a:gd name="connsiteX10" fmla="*/ 2145931 w 2886163"/>
                <a:gd name="connsiteY10" fmla="*/ 92843 h 2556892"/>
                <a:gd name="connsiteX11" fmla="*/ 2145711 w 2886163"/>
                <a:gd name="connsiteY11" fmla="*/ 95772 h 2556892"/>
                <a:gd name="connsiteX12" fmla="*/ 2342226 w 2886163"/>
                <a:gd name="connsiteY12" fmla="*/ 146169 h 2556892"/>
                <a:gd name="connsiteX13" fmla="*/ 2509101 w 2886163"/>
                <a:gd name="connsiteY13" fmla="*/ 214666 h 2556892"/>
                <a:gd name="connsiteX14" fmla="*/ 2625868 w 2886163"/>
                <a:gd name="connsiteY14" fmla="*/ 296494 h 2556892"/>
                <a:gd name="connsiteX15" fmla="*/ 2692066 w 2886163"/>
                <a:gd name="connsiteY15" fmla="*/ 382460 h 2556892"/>
                <a:gd name="connsiteX16" fmla="*/ 2730222 w 2886163"/>
                <a:gd name="connsiteY16" fmla="*/ 459692 h 2556892"/>
                <a:gd name="connsiteX17" fmla="*/ 2761023 w 2886163"/>
                <a:gd name="connsiteY17" fmla="*/ 561747 h 2556892"/>
                <a:gd name="connsiteX18" fmla="*/ 2784008 w 2886163"/>
                <a:gd name="connsiteY18" fmla="*/ 666102 h 2556892"/>
                <a:gd name="connsiteX19" fmla="*/ 2803776 w 2886163"/>
                <a:gd name="connsiteY19" fmla="*/ 779650 h 2556892"/>
                <a:gd name="connsiteX20" fmla="*/ 2822164 w 2886163"/>
                <a:gd name="connsiteY20" fmla="*/ 882626 h 2556892"/>
                <a:gd name="connsiteX21" fmla="*/ 2829060 w 2886163"/>
                <a:gd name="connsiteY21" fmla="*/ 938251 h 2556892"/>
                <a:gd name="connsiteX22" fmla="*/ 2852045 w 2886163"/>
                <a:gd name="connsiteY22" fmla="*/ 1122135 h 2556892"/>
                <a:gd name="connsiteX23" fmla="*/ 2869514 w 2886163"/>
                <a:gd name="connsiteY23" fmla="*/ 1265565 h 2556892"/>
                <a:gd name="connsiteX24" fmla="*/ 2879628 w 2886163"/>
                <a:gd name="connsiteY24" fmla="*/ 1355208 h 2556892"/>
                <a:gd name="connsiteX25" fmla="*/ 2886064 w 2886163"/>
                <a:gd name="connsiteY25" fmla="*/ 1424625 h 2556892"/>
                <a:gd name="connsiteX26" fmla="*/ 2872273 w 2886163"/>
                <a:gd name="connsiteY26" fmla="*/ 1444852 h 2556892"/>
                <a:gd name="connsiteX27" fmla="*/ 2660346 w 2886163"/>
                <a:gd name="connsiteY27" fmla="*/ 1543690 h 2556892"/>
                <a:gd name="connsiteX28" fmla="*/ 2447500 w 2886163"/>
                <a:gd name="connsiteY28" fmla="*/ 1641608 h 2556892"/>
                <a:gd name="connsiteX29" fmla="*/ 2446581 w 2886163"/>
                <a:gd name="connsiteY29" fmla="*/ 1783659 h 2556892"/>
                <a:gd name="connsiteX30" fmla="*/ 2451178 w 2886163"/>
                <a:gd name="connsiteY30" fmla="*/ 2127522 h 2556892"/>
                <a:gd name="connsiteX31" fmla="*/ 2457614 w 2886163"/>
                <a:gd name="connsiteY31" fmla="*/ 2556892 h 2556892"/>
                <a:gd name="connsiteX32" fmla="*/ 1261906 w 2886163"/>
                <a:gd name="connsiteY32" fmla="*/ 2556892 h 2556892"/>
                <a:gd name="connsiteX33" fmla="*/ 1281674 w 2886163"/>
                <a:gd name="connsiteY33" fmla="*/ 2299914 h 2556892"/>
                <a:gd name="connsiteX34" fmla="*/ 1306498 w 2886163"/>
                <a:gd name="connsiteY34" fmla="*/ 2083390 h 2556892"/>
                <a:gd name="connsiteX35" fmla="*/ 1330403 w 2886163"/>
                <a:gd name="connsiteY35" fmla="*/ 1927088 h 2556892"/>
                <a:gd name="connsiteX36" fmla="*/ 1372696 w 2886163"/>
                <a:gd name="connsiteY36" fmla="*/ 1718839 h 2556892"/>
                <a:gd name="connsiteX37" fmla="*/ 1406255 w 2886163"/>
                <a:gd name="connsiteY37" fmla="*/ 1619082 h 2556892"/>
                <a:gd name="connsiteX38" fmla="*/ 1413611 w 2886163"/>
                <a:gd name="connsiteY38" fmla="*/ 1591040 h 2556892"/>
                <a:gd name="connsiteX39" fmla="*/ 1319370 w 2886163"/>
                <a:gd name="connsiteY39" fmla="*/ 1212698 h 2556892"/>
                <a:gd name="connsiteX40" fmla="*/ 1287650 w 2886163"/>
                <a:gd name="connsiteY40" fmla="*/ 1086737 h 2556892"/>
                <a:gd name="connsiteX41" fmla="*/ 1126291 w 2886163"/>
                <a:gd name="connsiteY41" fmla="*/ 1342336 h 2556892"/>
                <a:gd name="connsiteX42" fmla="*/ 961255 w 2886163"/>
                <a:gd name="connsiteY42" fmla="*/ 1506453 h 2556892"/>
                <a:gd name="connsiteX43" fmla="*/ 764959 w 2886163"/>
                <a:gd name="connsiteY43" fmla="*/ 1636091 h 2556892"/>
                <a:gd name="connsiteX44" fmla="*/ 493729 w 2886163"/>
                <a:gd name="connsiteY44" fmla="*/ 1753318 h 2556892"/>
                <a:gd name="connsiteX45" fmla="*/ 271689 w 2886163"/>
                <a:gd name="connsiteY45" fmla="*/ 1791474 h 2556892"/>
                <a:gd name="connsiteX46" fmla="*/ 81829 w 2886163"/>
                <a:gd name="connsiteY46" fmla="*/ 1787336 h 2556892"/>
                <a:gd name="connsiteX47" fmla="*/ 0 w 2886163"/>
                <a:gd name="connsiteY47" fmla="*/ 1591499 h 2556892"/>
                <a:gd name="connsiteX48" fmla="*/ 47350 w 2886163"/>
                <a:gd name="connsiteY48" fmla="*/ 1572192 h 2556892"/>
                <a:gd name="connsiteX49" fmla="*/ 307087 w 2886163"/>
                <a:gd name="connsiteY49" fmla="*/ 1484387 h 2556892"/>
                <a:gd name="connsiteX50" fmla="*/ 416958 w 2886163"/>
                <a:gd name="connsiteY50" fmla="*/ 1438416 h 2556892"/>
                <a:gd name="connsiteX51" fmla="*/ 575558 w 2886163"/>
                <a:gd name="connsiteY51" fmla="*/ 1349692 h 2556892"/>
                <a:gd name="connsiteX52" fmla="*/ 782428 w 2886163"/>
                <a:gd name="connsiteY52" fmla="*/ 1212698 h 2556892"/>
                <a:gd name="connsiteX53" fmla="*/ 834835 w 2886163"/>
                <a:gd name="connsiteY53" fmla="*/ 1149718 h 2556892"/>
                <a:gd name="connsiteX54" fmla="*/ 1002629 w 2886163"/>
                <a:gd name="connsiteY54" fmla="*/ 829759 h 2556892"/>
                <a:gd name="connsiteX55" fmla="*/ 1144680 w 2886163"/>
                <a:gd name="connsiteY55" fmla="*/ 462450 h 2556892"/>
                <a:gd name="connsiteX56" fmla="*/ 1237082 w 2886163"/>
                <a:gd name="connsiteY56" fmla="*/ 327755 h 2556892"/>
                <a:gd name="connsiteX57" fmla="*/ 1397521 w 2886163"/>
                <a:gd name="connsiteY57" fmla="*/ 243628 h 2556892"/>
                <a:gd name="connsiteX58" fmla="*/ 1537732 w 2886163"/>
                <a:gd name="connsiteY58" fmla="*/ 170074 h 2556892"/>
                <a:gd name="connsiteX59" fmla="*/ 1592898 w 2886163"/>
                <a:gd name="connsiteY59" fmla="*/ 129160 h 2556892"/>
                <a:gd name="connsiteX60" fmla="*/ 1683262 w 2886163"/>
                <a:gd name="connsiteY60" fmla="*/ 35759 h 2556892"/>
                <a:gd name="connsiteX61" fmla="*/ 1777702 w 2886163"/>
                <a:gd name="connsiteY61" fmla="*/ 139274 h 2556892"/>
                <a:gd name="connsiteX62" fmla="*/ 1911938 w 2886163"/>
                <a:gd name="connsiteY62" fmla="*/ 215126 h 2556892"/>
                <a:gd name="connsiteX63" fmla="*/ 1955706 w 2886163"/>
                <a:gd name="connsiteY63" fmla="*/ 233819 h 2556892"/>
                <a:gd name="connsiteX64" fmla="*/ 1966643 w 2886163"/>
                <a:gd name="connsiteY64" fmla="*/ 230756 h 2556892"/>
                <a:gd name="connsiteX65" fmla="*/ 1969287 w 2886163"/>
                <a:gd name="connsiteY65" fmla="*/ 230053 h 2556892"/>
                <a:gd name="connsiteX66" fmla="*/ 2019050 w 2886163"/>
                <a:gd name="connsiteY66" fmla="*/ 186624 h 2556892"/>
                <a:gd name="connsiteX67" fmla="*/ 2082031 w 2886163"/>
                <a:gd name="connsiteY67" fmla="*/ 93762 h 2556892"/>
                <a:gd name="connsiteX68" fmla="*/ 2086941 w 2886163"/>
                <a:gd name="connsiteY6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18296 w 2886163"/>
                <a:gd name="connsiteY4" fmla="*/ 1266944 h 2556892"/>
                <a:gd name="connsiteX5" fmla="*/ 2526110 w 2886163"/>
                <a:gd name="connsiteY5" fmla="*/ 1243499 h 2556892"/>
                <a:gd name="connsiteX6" fmla="*/ 2505883 w 2886163"/>
                <a:gd name="connsiteY6" fmla="*/ 1129031 h 2556892"/>
                <a:gd name="connsiteX7" fmla="*/ 2501286 w 2886163"/>
                <a:gd name="connsiteY7" fmla="*/ 1100528 h 2556892"/>
                <a:gd name="connsiteX8" fmla="*/ 2086941 w 2886163"/>
                <a:gd name="connsiteY8" fmla="*/ 0 h 2556892"/>
                <a:gd name="connsiteX9" fmla="*/ 2145931 w 2886163"/>
                <a:gd name="connsiteY9" fmla="*/ 92843 h 2556892"/>
                <a:gd name="connsiteX10" fmla="*/ 2145711 w 2886163"/>
                <a:gd name="connsiteY10" fmla="*/ 95772 h 2556892"/>
                <a:gd name="connsiteX11" fmla="*/ 2342226 w 2886163"/>
                <a:gd name="connsiteY11" fmla="*/ 146169 h 2556892"/>
                <a:gd name="connsiteX12" fmla="*/ 2509101 w 2886163"/>
                <a:gd name="connsiteY12" fmla="*/ 214666 h 2556892"/>
                <a:gd name="connsiteX13" fmla="*/ 2625868 w 2886163"/>
                <a:gd name="connsiteY13" fmla="*/ 296494 h 2556892"/>
                <a:gd name="connsiteX14" fmla="*/ 2692066 w 2886163"/>
                <a:gd name="connsiteY14" fmla="*/ 382460 h 2556892"/>
                <a:gd name="connsiteX15" fmla="*/ 2730222 w 2886163"/>
                <a:gd name="connsiteY15" fmla="*/ 459692 h 2556892"/>
                <a:gd name="connsiteX16" fmla="*/ 2761023 w 2886163"/>
                <a:gd name="connsiteY16" fmla="*/ 561747 h 2556892"/>
                <a:gd name="connsiteX17" fmla="*/ 2784008 w 2886163"/>
                <a:gd name="connsiteY17" fmla="*/ 666102 h 2556892"/>
                <a:gd name="connsiteX18" fmla="*/ 2803776 w 2886163"/>
                <a:gd name="connsiteY18" fmla="*/ 779650 h 2556892"/>
                <a:gd name="connsiteX19" fmla="*/ 2822164 w 2886163"/>
                <a:gd name="connsiteY19" fmla="*/ 882626 h 2556892"/>
                <a:gd name="connsiteX20" fmla="*/ 2829060 w 2886163"/>
                <a:gd name="connsiteY20" fmla="*/ 938251 h 2556892"/>
                <a:gd name="connsiteX21" fmla="*/ 2852045 w 2886163"/>
                <a:gd name="connsiteY21" fmla="*/ 1122135 h 2556892"/>
                <a:gd name="connsiteX22" fmla="*/ 2869514 w 2886163"/>
                <a:gd name="connsiteY22" fmla="*/ 1265565 h 2556892"/>
                <a:gd name="connsiteX23" fmla="*/ 2879628 w 2886163"/>
                <a:gd name="connsiteY23" fmla="*/ 1355208 h 2556892"/>
                <a:gd name="connsiteX24" fmla="*/ 2886064 w 2886163"/>
                <a:gd name="connsiteY24" fmla="*/ 1424625 h 2556892"/>
                <a:gd name="connsiteX25" fmla="*/ 2872273 w 2886163"/>
                <a:gd name="connsiteY25" fmla="*/ 1444852 h 2556892"/>
                <a:gd name="connsiteX26" fmla="*/ 2660346 w 2886163"/>
                <a:gd name="connsiteY26" fmla="*/ 1543690 h 2556892"/>
                <a:gd name="connsiteX27" fmla="*/ 2447500 w 2886163"/>
                <a:gd name="connsiteY27" fmla="*/ 1641608 h 2556892"/>
                <a:gd name="connsiteX28" fmla="*/ 2446581 w 2886163"/>
                <a:gd name="connsiteY28" fmla="*/ 1783659 h 2556892"/>
                <a:gd name="connsiteX29" fmla="*/ 2451178 w 2886163"/>
                <a:gd name="connsiteY29" fmla="*/ 2127522 h 2556892"/>
                <a:gd name="connsiteX30" fmla="*/ 2457614 w 2886163"/>
                <a:gd name="connsiteY30" fmla="*/ 2556892 h 2556892"/>
                <a:gd name="connsiteX31" fmla="*/ 1261906 w 2886163"/>
                <a:gd name="connsiteY31" fmla="*/ 2556892 h 2556892"/>
                <a:gd name="connsiteX32" fmla="*/ 1281674 w 2886163"/>
                <a:gd name="connsiteY32" fmla="*/ 2299914 h 2556892"/>
                <a:gd name="connsiteX33" fmla="*/ 1306498 w 2886163"/>
                <a:gd name="connsiteY33" fmla="*/ 2083390 h 2556892"/>
                <a:gd name="connsiteX34" fmla="*/ 1330403 w 2886163"/>
                <a:gd name="connsiteY34" fmla="*/ 1927088 h 2556892"/>
                <a:gd name="connsiteX35" fmla="*/ 1372696 w 2886163"/>
                <a:gd name="connsiteY35" fmla="*/ 1718839 h 2556892"/>
                <a:gd name="connsiteX36" fmla="*/ 1406255 w 2886163"/>
                <a:gd name="connsiteY36" fmla="*/ 1619082 h 2556892"/>
                <a:gd name="connsiteX37" fmla="*/ 1413611 w 2886163"/>
                <a:gd name="connsiteY37" fmla="*/ 1591040 h 2556892"/>
                <a:gd name="connsiteX38" fmla="*/ 1319370 w 2886163"/>
                <a:gd name="connsiteY38" fmla="*/ 1212698 h 2556892"/>
                <a:gd name="connsiteX39" fmla="*/ 1287650 w 2886163"/>
                <a:gd name="connsiteY39" fmla="*/ 1086737 h 2556892"/>
                <a:gd name="connsiteX40" fmla="*/ 1126291 w 2886163"/>
                <a:gd name="connsiteY40" fmla="*/ 1342336 h 2556892"/>
                <a:gd name="connsiteX41" fmla="*/ 961255 w 2886163"/>
                <a:gd name="connsiteY41" fmla="*/ 1506453 h 2556892"/>
                <a:gd name="connsiteX42" fmla="*/ 764959 w 2886163"/>
                <a:gd name="connsiteY42" fmla="*/ 1636091 h 2556892"/>
                <a:gd name="connsiteX43" fmla="*/ 493729 w 2886163"/>
                <a:gd name="connsiteY43" fmla="*/ 1753318 h 2556892"/>
                <a:gd name="connsiteX44" fmla="*/ 271689 w 2886163"/>
                <a:gd name="connsiteY44" fmla="*/ 1791474 h 2556892"/>
                <a:gd name="connsiteX45" fmla="*/ 81829 w 2886163"/>
                <a:gd name="connsiteY45" fmla="*/ 1787336 h 2556892"/>
                <a:gd name="connsiteX46" fmla="*/ 0 w 2886163"/>
                <a:gd name="connsiteY46" fmla="*/ 1591499 h 2556892"/>
                <a:gd name="connsiteX47" fmla="*/ 47350 w 2886163"/>
                <a:gd name="connsiteY47" fmla="*/ 1572192 h 2556892"/>
                <a:gd name="connsiteX48" fmla="*/ 307087 w 2886163"/>
                <a:gd name="connsiteY48" fmla="*/ 1484387 h 2556892"/>
                <a:gd name="connsiteX49" fmla="*/ 416958 w 2886163"/>
                <a:gd name="connsiteY49" fmla="*/ 1438416 h 2556892"/>
                <a:gd name="connsiteX50" fmla="*/ 575558 w 2886163"/>
                <a:gd name="connsiteY50" fmla="*/ 1349692 h 2556892"/>
                <a:gd name="connsiteX51" fmla="*/ 782428 w 2886163"/>
                <a:gd name="connsiteY51" fmla="*/ 1212698 h 2556892"/>
                <a:gd name="connsiteX52" fmla="*/ 834835 w 2886163"/>
                <a:gd name="connsiteY52" fmla="*/ 1149718 h 2556892"/>
                <a:gd name="connsiteX53" fmla="*/ 1002629 w 2886163"/>
                <a:gd name="connsiteY53" fmla="*/ 829759 h 2556892"/>
                <a:gd name="connsiteX54" fmla="*/ 1144680 w 2886163"/>
                <a:gd name="connsiteY54" fmla="*/ 462450 h 2556892"/>
                <a:gd name="connsiteX55" fmla="*/ 1237082 w 2886163"/>
                <a:gd name="connsiteY55" fmla="*/ 327755 h 2556892"/>
                <a:gd name="connsiteX56" fmla="*/ 1397521 w 2886163"/>
                <a:gd name="connsiteY56" fmla="*/ 243628 h 2556892"/>
                <a:gd name="connsiteX57" fmla="*/ 1537732 w 2886163"/>
                <a:gd name="connsiteY57" fmla="*/ 170074 h 2556892"/>
                <a:gd name="connsiteX58" fmla="*/ 1592898 w 2886163"/>
                <a:gd name="connsiteY58" fmla="*/ 129160 h 2556892"/>
                <a:gd name="connsiteX59" fmla="*/ 1683262 w 2886163"/>
                <a:gd name="connsiteY59" fmla="*/ 35759 h 2556892"/>
                <a:gd name="connsiteX60" fmla="*/ 1777702 w 2886163"/>
                <a:gd name="connsiteY60" fmla="*/ 139274 h 2556892"/>
                <a:gd name="connsiteX61" fmla="*/ 1911938 w 2886163"/>
                <a:gd name="connsiteY61" fmla="*/ 215126 h 2556892"/>
                <a:gd name="connsiteX62" fmla="*/ 1955706 w 2886163"/>
                <a:gd name="connsiteY62" fmla="*/ 233819 h 2556892"/>
                <a:gd name="connsiteX63" fmla="*/ 1966643 w 2886163"/>
                <a:gd name="connsiteY63" fmla="*/ 230756 h 2556892"/>
                <a:gd name="connsiteX64" fmla="*/ 1969287 w 2886163"/>
                <a:gd name="connsiteY64" fmla="*/ 230053 h 2556892"/>
                <a:gd name="connsiteX65" fmla="*/ 2019050 w 2886163"/>
                <a:gd name="connsiteY65" fmla="*/ 186624 h 2556892"/>
                <a:gd name="connsiteX66" fmla="*/ 2082031 w 2886163"/>
                <a:gd name="connsiteY66" fmla="*/ 93762 h 2556892"/>
                <a:gd name="connsiteX67" fmla="*/ 2086941 w 2886163"/>
                <a:gd name="connsiteY6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26110 w 2886163"/>
                <a:gd name="connsiteY4" fmla="*/ 1243499 h 2556892"/>
                <a:gd name="connsiteX5" fmla="*/ 2505883 w 2886163"/>
                <a:gd name="connsiteY5" fmla="*/ 1129031 h 2556892"/>
                <a:gd name="connsiteX6" fmla="*/ 2501286 w 2886163"/>
                <a:gd name="connsiteY6" fmla="*/ 1100528 h 2556892"/>
                <a:gd name="connsiteX7" fmla="*/ 2086941 w 2886163"/>
                <a:gd name="connsiteY7" fmla="*/ 0 h 2556892"/>
                <a:gd name="connsiteX8" fmla="*/ 2145931 w 2886163"/>
                <a:gd name="connsiteY8" fmla="*/ 92843 h 2556892"/>
                <a:gd name="connsiteX9" fmla="*/ 2145711 w 2886163"/>
                <a:gd name="connsiteY9" fmla="*/ 95772 h 2556892"/>
                <a:gd name="connsiteX10" fmla="*/ 2342226 w 2886163"/>
                <a:gd name="connsiteY10" fmla="*/ 146169 h 2556892"/>
                <a:gd name="connsiteX11" fmla="*/ 2509101 w 2886163"/>
                <a:gd name="connsiteY11" fmla="*/ 214666 h 2556892"/>
                <a:gd name="connsiteX12" fmla="*/ 2625868 w 2886163"/>
                <a:gd name="connsiteY12" fmla="*/ 296494 h 2556892"/>
                <a:gd name="connsiteX13" fmla="*/ 2692066 w 2886163"/>
                <a:gd name="connsiteY13" fmla="*/ 382460 h 2556892"/>
                <a:gd name="connsiteX14" fmla="*/ 2730222 w 2886163"/>
                <a:gd name="connsiteY14" fmla="*/ 459692 h 2556892"/>
                <a:gd name="connsiteX15" fmla="*/ 2761023 w 2886163"/>
                <a:gd name="connsiteY15" fmla="*/ 561747 h 2556892"/>
                <a:gd name="connsiteX16" fmla="*/ 2784008 w 2886163"/>
                <a:gd name="connsiteY16" fmla="*/ 666102 h 2556892"/>
                <a:gd name="connsiteX17" fmla="*/ 2803776 w 2886163"/>
                <a:gd name="connsiteY17" fmla="*/ 779650 h 2556892"/>
                <a:gd name="connsiteX18" fmla="*/ 2822164 w 2886163"/>
                <a:gd name="connsiteY18" fmla="*/ 882626 h 2556892"/>
                <a:gd name="connsiteX19" fmla="*/ 2829060 w 2886163"/>
                <a:gd name="connsiteY19" fmla="*/ 938251 h 2556892"/>
                <a:gd name="connsiteX20" fmla="*/ 2852045 w 2886163"/>
                <a:gd name="connsiteY20" fmla="*/ 1122135 h 2556892"/>
                <a:gd name="connsiteX21" fmla="*/ 2869514 w 2886163"/>
                <a:gd name="connsiteY21" fmla="*/ 1265565 h 2556892"/>
                <a:gd name="connsiteX22" fmla="*/ 2879628 w 2886163"/>
                <a:gd name="connsiteY22" fmla="*/ 1355208 h 2556892"/>
                <a:gd name="connsiteX23" fmla="*/ 2886064 w 2886163"/>
                <a:gd name="connsiteY23" fmla="*/ 1424625 h 2556892"/>
                <a:gd name="connsiteX24" fmla="*/ 2872273 w 2886163"/>
                <a:gd name="connsiteY24" fmla="*/ 1444852 h 2556892"/>
                <a:gd name="connsiteX25" fmla="*/ 2660346 w 2886163"/>
                <a:gd name="connsiteY25" fmla="*/ 1543690 h 2556892"/>
                <a:gd name="connsiteX26" fmla="*/ 2447500 w 2886163"/>
                <a:gd name="connsiteY26" fmla="*/ 1641608 h 2556892"/>
                <a:gd name="connsiteX27" fmla="*/ 2446581 w 2886163"/>
                <a:gd name="connsiteY27" fmla="*/ 1783659 h 2556892"/>
                <a:gd name="connsiteX28" fmla="*/ 2451178 w 2886163"/>
                <a:gd name="connsiteY28" fmla="*/ 2127522 h 2556892"/>
                <a:gd name="connsiteX29" fmla="*/ 2457614 w 2886163"/>
                <a:gd name="connsiteY29" fmla="*/ 2556892 h 2556892"/>
                <a:gd name="connsiteX30" fmla="*/ 1261906 w 2886163"/>
                <a:gd name="connsiteY30" fmla="*/ 2556892 h 2556892"/>
                <a:gd name="connsiteX31" fmla="*/ 1281674 w 2886163"/>
                <a:gd name="connsiteY31" fmla="*/ 2299914 h 2556892"/>
                <a:gd name="connsiteX32" fmla="*/ 1306498 w 2886163"/>
                <a:gd name="connsiteY32" fmla="*/ 2083390 h 2556892"/>
                <a:gd name="connsiteX33" fmla="*/ 1330403 w 2886163"/>
                <a:gd name="connsiteY33" fmla="*/ 1927088 h 2556892"/>
                <a:gd name="connsiteX34" fmla="*/ 1372696 w 2886163"/>
                <a:gd name="connsiteY34" fmla="*/ 1718839 h 2556892"/>
                <a:gd name="connsiteX35" fmla="*/ 1406255 w 2886163"/>
                <a:gd name="connsiteY35" fmla="*/ 1619082 h 2556892"/>
                <a:gd name="connsiteX36" fmla="*/ 1413611 w 2886163"/>
                <a:gd name="connsiteY36" fmla="*/ 1591040 h 2556892"/>
                <a:gd name="connsiteX37" fmla="*/ 1319370 w 2886163"/>
                <a:gd name="connsiteY37" fmla="*/ 1212698 h 2556892"/>
                <a:gd name="connsiteX38" fmla="*/ 1287650 w 2886163"/>
                <a:gd name="connsiteY38" fmla="*/ 1086737 h 2556892"/>
                <a:gd name="connsiteX39" fmla="*/ 1126291 w 2886163"/>
                <a:gd name="connsiteY39" fmla="*/ 1342336 h 2556892"/>
                <a:gd name="connsiteX40" fmla="*/ 961255 w 2886163"/>
                <a:gd name="connsiteY40" fmla="*/ 1506453 h 2556892"/>
                <a:gd name="connsiteX41" fmla="*/ 764959 w 2886163"/>
                <a:gd name="connsiteY41" fmla="*/ 1636091 h 2556892"/>
                <a:gd name="connsiteX42" fmla="*/ 493729 w 2886163"/>
                <a:gd name="connsiteY42" fmla="*/ 1753318 h 2556892"/>
                <a:gd name="connsiteX43" fmla="*/ 271689 w 2886163"/>
                <a:gd name="connsiteY43" fmla="*/ 1791474 h 2556892"/>
                <a:gd name="connsiteX44" fmla="*/ 81829 w 2886163"/>
                <a:gd name="connsiteY44" fmla="*/ 1787336 h 2556892"/>
                <a:gd name="connsiteX45" fmla="*/ 0 w 2886163"/>
                <a:gd name="connsiteY45" fmla="*/ 1591499 h 2556892"/>
                <a:gd name="connsiteX46" fmla="*/ 47350 w 2886163"/>
                <a:gd name="connsiteY46" fmla="*/ 1572192 h 2556892"/>
                <a:gd name="connsiteX47" fmla="*/ 307087 w 2886163"/>
                <a:gd name="connsiteY47" fmla="*/ 1484387 h 2556892"/>
                <a:gd name="connsiteX48" fmla="*/ 416958 w 2886163"/>
                <a:gd name="connsiteY48" fmla="*/ 1438416 h 2556892"/>
                <a:gd name="connsiteX49" fmla="*/ 575558 w 2886163"/>
                <a:gd name="connsiteY49" fmla="*/ 1349692 h 2556892"/>
                <a:gd name="connsiteX50" fmla="*/ 782428 w 2886163"/>
                <a:gd name="connsiteY50" fmla="*/ 1212698 h 2556892"/>
                <a:gd name="connsiteX51" fmla="*/ 834835 w 2886163"/>
                <a:gd name="connsiteY51" fmla="*/ 1149718 h 2556892"/>
                <a:gd name="connsiteX52" fmla="*/ 1002629 w 2886163"/>
                <a:gd name="connsiteY52" fmla="*/ 829759 h 2556892"/>
                <a:gd name="connsiteX53" fmla="*/ 1144680 w 2886163"/>
                <a:gd name="connsiteY53" fmla="*/ 462450 h 2556892"/>
                <a:gd name="connsiteX54" fmla="*/ 1237082 w 2886163"/>
                <a:gd name="connsiteY54" fmla="*/ 327755 h 2556892"/>
                <a:gd name="connsiteX55" fmla="*/ 1397521 w 2886163"/>
                <a:gd name="connsiteY55" fmla="*/ 243628 h 2556892"/>
                <a:gd name="connsiteX56" fmla="*/ 1537732 w 2886163"/>
                <a:gd name="connsiteY56" fmla="*/ 170074 h 2556892"/>
                <a:gd name="connsiteX57" fmla="*/ 1592898 w 2886163"/>
                <a:gd name="connsiteY57" fmla="*/ 129160 h 2556892"/>
                <a:gd name="connsiteX58" fmla="*/ 1683262 w 2886163"/>
                <a:gd name="connsiteY58" fmla="*/ 35759 h 2556892"/>
                <a:gd name="connsiteX59" fmla="*/ 1777702 w 2886163"/>
                <a:gd name="connsiteY59" fmla="*/ 139274 h 2556892"/>
                <a:gd name="connsiteX60" fmla="*/ 1911938 w 2886163"/>
                <a:gd name="connsiteY60" fmla="*/ 215126 h 2556892"/>
                <a:gd name="connsiteX61" fmla="*/ 1955706 w 2886163"/>
                <a:gd name="connsiteY61" fmla="*/ 233819 h 2556892"/>
                <a:gd name="connsiteX62" fmla="*/ 1966643 w 2886163"/>
                <a:gd name="connsiteY62" fmla="*/ 230756 h 2556892"/>
                <a:gd name="connsiteX63" fmla="*/ 1969287 w 2886163"/>
                <a:gd name="connsiteY63" fmla="*/ 230053 h 2556892"/>
                <a:gd name="connsiteX64" fmla="*/ 2019050 w 2886163"/>
                <a:gd name="connsiteY64" fmla="*/ 186624 h 2556892"/>
                <a:gd name="connsiteX65" fmla="*/ 2082031 w 2886163"/>
                <a:gd name="connsiteY65" fmla="*/ 93762 h 2556892"/>
                <a:gd name="connsiteX66" fmla="*/ 2086941 w 2886163"/>
                <a:gd name="connsiteY6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526110 w 2886163"/>
                <a:gd name="connsiteY3" fmla="*/ 1243499 h 2556892"/>
                <a:gd name="connsiteX4" fmla="*/ 2505883 w 2886163"/>
                <a:gd name="connsiteY4" fmla="*/ 1129031 h 2556892"/>
                <a:gd name="connsiteX5" fmla="*/ 2501286 w 2886163"/>
                <a:gd name="connsiteY5" fmla="*/ 1100528 h 2556892"/>
                <a:gd name="connsiteX6" fmla="*/ 2086941 w 2886163"/>
                <a:gd name="connsiteY6" fmla="*/ 0 h 2556892"/>
                <a:gd name="connsiteX7" fmla="*/ 2145931 w 2886163"/>
                <a:gd name="connsiteY7" fmla="*/ 92843 h 2556892"/>
                <a:gd name="connsiteX8" fmla="*/ 2145711 w 2886163"/>
                <a:gd name="connsiteY8" fmla="*/ 95772 h 2556892"/>
                <a:gd name="connsiteX9" fmla="*/ 2342226 w 2886163"/>
                <a:gd name="connsiteY9" fmla="*/ 146169 h 2556892"/>
                <a:gd name="connsiteX10" fmla="*/ 2509101 w 2886163"/>
                <a:gd name="connsiteY10" fmla="*/ 214666 h 2556892"/>
                <a:gd name="connsiteX11" fmla="*/ 2625868 w 2886163"/>
                <a:gd name="connsiteY11" fmla="*/ 296494 h 2556892"/>
                <a:gd name="connsiteX12" fmla="*/ 2692066 w 2886163"/>
                <a:gd name="connsiteY12" fmla="*/ 382460 h 2556892"/>
                <a:gd name="connsiteX13" fmla="*/ 2730222 w 2886163"/>
                <a:gd name="connsiteY13" fmla="*/ 459692 h 2556892"/>
                <a:gd name="connsiteX14" fmla="*/ 2761023 w 2886163"/>
                <a:gd name="connsiteY14" fmla="*/ 561747 h 2556892"/>
                <a:gd name="connsiteX15" fmla="*/ 2784008 w 2886163"/>
                <a:gd name="connsiteY15" fmla="*/ 666102 h 2556892"/>
                <a:gd name="connsiteX16" fmla="*/ 2803776 w 2886163"/>
                <a:gd name="connsiteY16" fmla="*/ 779650 h 2556892"/>
                <a:gd name="connsiteX17" fmla="*/ 2822164 w 2886163"/>
                <a:gd name="connsiteY17" fmla="*/ 882626 h 2556892"/>
                <a:gd name="connsiteX18" fmla="*/ 2829060 w 2886163"/>
                <a:gd name="connsiteY18" fmla="*/ 938251 h 2556892"/>
                <a:gd name="connsiteX19" fmla="*/ 2852045 w 2886163"/>
                <a:gd name="connsiteY19" fmla="*/ 1122135 h 2556892"/>
                <a:gd name="connsiteX20" fmla="*/ 2869514 w 2886163"/>
                <a:gd name="connsiteY20" fmla="*/ 1265565 h 2556892"/>
                <a:gd name="connsiteX21" fmla="*/ 2879628 w 2886163"/>
                <a:gd name="connsiteY21" fmla="*/ 1355208 h 2556892"/>
                <a:gd name="connsiteX22" fmla="*/ 2886064 w 2886163"/>
                <a:gd name="connsiteY22" fmla="*/ 1424625 h 2556892"/>
                <a:gd name="connsiteX23" fmla="*/ 2872273 w 2886163"/>
                <a:gd name="connsiteY23" fmla="*/ 1444852 h 2556892"/>
                <a:gd name="connsiteX24" fmla="*/ 2660346 w 2886163"/>
                <a:gd name="connsiteY24" fmla="*/ 1543690 h 2556892"/>
                <a:gd name="connsiteX25" fmla="*/ 2447500 w 2886163"/>
                <a:gd name="connsiteY25" fmla="*/ 1641608 h 2556892"/>
                <a:gd name="connsiteX26" fmla="*/ 2446581 w 2886163"/>
                <a:gd name="connsiteY26" fmla="*/ 1783659 h 2556892"/>
                <a:gd name="connsiteX27" fmla="*/ 2451178 w 2886163"/>
                <a:gd name="connsiteY27" fmla="*/ 2127522 h 2556892"/>
                <a:gd name="connsiteX28" fmla="*/ 2457614 w 2886163"/>
                <a:gd name="connsiteY28" fmla="*/ 2556892 h 2556892"/>
                <a:gd name="connsiteX29" fmla="*/ 1261906 w 2886163"/>
                <a:gd name="connsiteY29" fmla="*/ 2556892 h 2556892"/>
                <a:gd name="connsiteX30" fmla="*/ 1281674 w 2886163"/>
                <a:gd name="connsiteY30" fmla="*/ 2299914 h 2556892"/>
                <a:gd name="connsiteX31" fmla="*/ 1306498 w 2886163"/>
                <a:gd name="connsiteY31" fmla="*/ 2083390 h 2556892"/>
                <a:gd name="connsiteX32" fmla="*/ 1330403 w 2886163"/>
                <a:gd name="connsiteY32" fmla="*/ 1927088 h 2556892"/>
                <a:gd name="connsiteX33" fmla="*/ 1372696 w 2886163"/>
                <a:gd name="connsiteY33" fmla="*/ 1718839 h 2556892"/>
                <a:gd name="connsiteX34" fmla="*/ 1406255 w 2886163"/>
                <a:gd name="connsiteY34" fmla="*/ 1619082 h 2556892"/>
                <a:gd name="connsiteX35" fmla="*/ 1413611 w 2886163"/>
                <a:gd name="connsiteY35" fmla="*/ 1591040 h 2556892"/>
                <a:gd name="connsiteX36" fmla="*/ 1319370 w 2886163"/>
                <a:gd name="connsiteY36" fmla="*/ 1212698 h 2556892"/>
                <a:gd name="connsiteX37" fmla="*/ 1287650 w 2886163"/>
                <a:gd name="connsiteY37" fmla="*/ 1086737 h 2556892"/>
                <a:gd name="connsiteX38" fmla="*/ 1126291 w 2886163"/>
                <a:gd name="connsiteY38" fmla="*/ 1342336 h 2556892"/>
                <a:gd name="connsiteX39" fmla="*/ 961255 w 2886163"/>
                <a:gd name="connsiteY39" fmla="*/ 1506453 h 2556892"/>
                <a:gd name="connsiteX40" fmla="*/ 764959 w 2886163"/>
                <a:gd name="connsiteY40" fmla="*/ 1636091 h 2556892"/>
                <a:gd name="connsiteX41" fmla="*/ 493729 w 2886163"/>
                <a:gd name="connsiteY41" fmla="*/ 1753318 h 2556892"/>
                <a:gd name="connsiteX42" fmla="*/ 271689 w 2886163"/>
                <a:gd name="connsiteY42" fmla="*/ 1791474 h 2556892"/>
                <a:gd name="connsiteX43" fmla="*/ 81829 w 2886163"/>
                <a:gd name="connsiteY43" fmla="*/ 1787336 h 2556892"/>
                <a:gd name="connsiteX44" fmla="*/ 0 w 2886163"/>
                <a:gd name="connsiteY44" fmla="*/ 1591499 h 2556892"/>
                <a:gd name="connsiteX45" fmla="*/ 47350 w 2886163"/>
                <a:gd name="connsiteY45" fmla="*/ 1572192 h 2556892"/>
                <a:gd name="connsiteX46" fmla="*/ 307087 w 2886163"/>
                <a:gd name="connsiteY46" fmla="*/ 1484387 h 2556892"/>
                <a:gd name="connsiteX47" fmla="*/ 416958 w 2886163"/>
                <a:gd name="connsiteY47" fmla="*/ 1438416 h 2556892"/>
                <a:gd name="connsiteX48" fmla="*/ 575558 w 2886163"/>
                <a:gd name="connsiteY48" fmla="*/ 1349692 h 2556892"/>
                <a:gd name="connsiteX49" fmla="*/ 782428 w 2886163"/>
                <a:gd name="connsiteY49" fmla="*/ 1212698 h 2556892"/>
                <a:gd name="connsiteX50" fmla="*/ 834835 w 2886163"/>
                <a:gd name="connsiteY50" fmla="*/ 1149718 h 2556892"/>
                <a:gd name="connsiteX51" fmla="*/ 1002629 w 2886163"/>
                <a:gd name="connsiteY51" fmla="*/ 829759 h 2556892"/>
                <a:gd name="connsiteX52" fmla="*/ 1144680 w 2886163"/>
                <a:gd name="connsiteY52" fmla="*/ 462450 h 2556892"/>
                <a:gd name="connsiteX53" fmla="*/ 1237082 w 2886163"/>
                <a:gd name="connsiteY53" fmla="*/ 327755 h 2556892"/>
                <a:gd name="connsiteX54" fmla="*/ 1397521 w 2886163"/>
                <a:gd name="connsiteY54" fmla="*/ 243628 h 2556892"/>
                <a:gd name="connsiteX55" fmla="*/ 1537732 w 2886163"/>
                <a:gd name="connsiteY55" fmla="*/ 170074 h 2556892"/>
                <a:gd name="connsiteX56" fmla="*/ 1592898 w 2886163"/>
                <a:gd name="connsiteY56" fmla="*/ 129160 h 2556892"/>
                <a:gd name="connsiteX57" fmla="*/ 1683262 w 2886163"/>
                <a:gd name="connsiteY57" fmla="*/ 35759 h 2556892"/>
                <a:gd name="connsiteX58" fmla="*/ 1777702 w 2886163"/>
                <a:gd name="connsiteY58" fmla="*/ 139274 h 2556892"/>
                <a:gd name="connsiteX59" fmla="*/ 1911938 w 2886163"/>
                <a:gd name="connsiteY59" fmla="*/ 215126 h 2556892"/>
                <a:gd name="connsiteX60" fmla="*/ 1955706 w 2886163"/>
                <a:gd name="connsiteY60" fmla="*/ 233819 h 2556892"/>
                <a:gd name="connsiteX61" fmla="*/ 1966643 w 2886163"/>
                <a:gd name="connsiteY61" fmla="*/ 230756 h 2556892"/>
                <a:gd name="connsiteX62" fmla="*/ 1969287 w 2886163"/>
                <a:gd name="connsiteY62" fmla="*/ 230053 h 2556892"/>
                <a:gd name="connsiteX63" fmla="*/ 2019050 w 2886163"/>
                <a:gd name="connsiteY63" fmla="*/ 186624 h 2556892"/>
                <a:gd name="connsiteX64" fmla="*/ 2082031 w 2886163"/>
                <a:gd name="connsiteY64" fmla="*/ 93762 h 2556892"/>
                <a:gd name="connsiteX65" fmla="*/ 2086941 w 2886163"/>
                <a:gd name="connsiteY65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890059"/>
                <a:gd name="connsiteY0" fmla="*/ 1100528 h 2556892"/>
                <a:gd name="connsiteX1" fmla="*/ 2492092 w 2890059"/>
                <a:gd name="connsiteY1" fmla="*/ 1180518 h 2556892"/>
                <a:gd name="connsiteX2" fmla="*/ 2452097 w 2890059"/>
                <a:gd name="connsiteY2" fmla="*/ 1334981 h 2556892"/>
                <a:gd name="connsiteX3" fmla="*/ 2526110 w 2890059"/>
                <a:gd name="connsiteY3" fmla="*/ 1243499 h 2556892"/>
                <a:gd name="connsiteX4" fmla="*/ 2505883 w 2890059"/>
                <a:gd name="connsiteY4" fmla="*/ 1129031 h 2556892"/>
                <a:gd name="connsiteX5" fmla="*/ 2501286 w 2890059"/>
                <a:gd name="connsiteY5" fmla="*/ 1100528 h 2556892"/>
                <a:gd name="connsiteX6" fmla="*/ 2086941 w 2890059"/>
                <a:gd name="connsiteY6" fmla="*/ 0 h 2556892"/>
                <a:gd name="connsiteX7" fmla="*/ 2145931 w 2890059"/>
                <a:gd name="connsiteY7" fmla="*/ 92843 h 2556892"/>
                <a:gd name="connsiteX8" fmla="*/ 2145711 w 2890059"/>
                <a:gd name="connsiteY8" fmla="*/ 95772 h 2556892"/>
                <a:gd name="connsiteX9" fmla="*/ 2342226 w 2890059"/>
                <a:gd name="connsiteY9" fmla="*/ 146169 h 2556892"/>
                <a:gd name="connsiteX10" fmla="*/ 2509101 w 2890059"/>
                <a:gd name="connsiteY10" fmla="*/ 214666 h 2556892"/>
                <a:gd name="connsiteX11" fmla="*/ 2625868 w 2890059"/>
                <a:gd name="connsiteY11" fmla="*/ 296494 h 2556892"/>
                <a:gd name="connsiteX12" fmla="*/ 2692066 w 2890059"/>
                <a:gd name="connsiteY12" fmla="*/ 382460 h 2556892"/>
                <a:gd name="connsiteX13" fmla="*/ 2730222 w 2890059"/>
                <a:gd name="connsiteY13" fmla="*/ 459692 h 2556892"/>
                <a:gd name="connsiteX14" fmla="*/ 2761023 w 2890059"/>
                <a:gd name="connsiteY14" fmla="*/ 561747 h 2556892"/>
                <a:gd name="connsiteX15" fmla="*/ 2784008 w 2890059"/>
                <a:gd name="connsiteY15" fmla="*/ 666102 h 2556892"/>
                <a:gd name="connsiteX16" fmla="*/ 2803776 w 2890059"/>
                <a:gd name="connsiteY16" fmla="*/ 779650 h 2556892"/>
                <a:gd name="connsiteX17" fmla="*/ 2822164 w 2890059"/>
                <a:gd name="connsiteY17" fmla="*/ 882626 h 2556892"/>
                <a:gd name="connsiteX18" fmla="*/ 2829060 w 2890059"/>
                <a:gd name="connsiteY18" fmla="*/ 938251 h 2556892"/>
                <a:gd name="connsiteX19" fmla="*/ 2852045 w 2890059"/>
                <a:gd name="connsiteY19" fmla="*/ 1122135 h 2556892"/>
                <a:gd name="connsiteX20" fmla="*/ 2869514 w 2890059"/>
                <a:gd name="connsiteY20" fmla="*/ 1265565 h 2556892"/>
                <a:gd name="connsiteX21" fmla="*/ 2879628 w 2890059"/>
                <a:gd name="connsiteY21" fmla="*/ 1355208 h 2556892"/>
                <a:gd name="connsiteX22" fmla="*/ 2886064 w 2890059"/>
                <a:gd name="connsiteY22" fmla="*/ 1424625 h 2556892"/>
                <a:gd name="connsiteX23" fmla="*/ 2872273 w 2890059"/>
                <a:gd name="connsiteY23" fmla="*/ 1444852 h 2556892"/>
                <a:gd name="connsiteX24" fmla="*/ 2447500 w 2890059"/>
                <a:gd name="connsiteY24" fmla="*/ 1641608 h 2556892"/>
                <a:gd name="connsiteX25" fmla="*/ 2446581 w 2890059"/>
                <a:gd name="connsiteY25" fmla="*/ 1783659 h 2556892"/>
                <a:gd name="connsiteX26" fmla="*/ 2451178 w 2890059"/>
                <a:gd name="connsiteY26" fmla="*/ 2127522 h 2556892"/>
                <a:gd name="connsiteX27" fmla="*/ 2457614 w 2890059"/>
                <a:gd name="connsiteY27" fmla="*/ 2556892 h 2556892"/>
                <a:gd name="connsiteX28" fmla="*/ 1261906 w 2890059"/>
                <a:gd name="connsiteY28" fmla="*/ 2556892 h 2556892"/>
                <a:gd name="connsiteX29" fmla="*/ 1281674 w 2890059"/>
                <a:gd name="connsiteY29" fmla="*/ 2299914 h 2556892"/>
                <a:gd name="connsiteX30" fmla="*/ 1306498 w 2890059"/>
                <a:gd name="connsiteY30" fmla="*/ 2083390 h 2556892"/>
                <a:gd name="connsiteX31" fmla="*/ 1330403 w 2890059"/>
                <a:gd name="connsiteY31" fmla="*/ 1927088 h 2556892"/>
                <a:gd name="connsiteX32" fmla="*/ 1372696 w 2890059"/>
                <a:gd name="connsiteY32" fmla="*/ 1718839 h 2556892"/>
                <a:gd name="connsiteX33" fmla="*/ 1406255 w 2890059"/>
                <a:gd name="connsiteY33" fmla="*/ 1619082 h 2556892"/>
                <a:gd name="connsiteX34" fmla="*/ 1413611 w 2890059"/>
                <a:gd name="connsiteY34" fmla="*/ 1591040 h 2556892"/>
                <a:gd name="connsiteX35" fmla="*/ 1319370 w 2890059"/>
                <a:gd name="connsiteY35" fmla="*/ 1212698 h 2556892"/>
                <a:gd name="connsiteX36" fmla="*/ 1287650 w 2890059"/>
                <a:gd name="connsiteY36" fmla="*/ 1086737 h 2556892"/>
                <a:gd name="connsiteX37" fmla="*/ 1126291 w 2890059"/>
                <a:gd name="connsiteY37" fmla="*/ 1342336 h 2556892"/>
                <a:gd name="connsiteX38" fmla="*/ 961255 w 2890059"/>
                <a:gd name="connsiteY38" fmla="*/ 1506453 h 2556892"/>
                <a:gd name="connsiteX39" fmla="*/ 764959 w 2890059"/>
                <a:gd name="connsiteY39" fmla="*/ 1636091 h 2556892"/>
                <a:gd name="connsiteX40" fmla="*/ 493729 w 2890059"/>
                <a:gd name="connsiteY40" fmla="*/ 1753318 h 2556892"/>
                <a:gd name="connsiteX41" fmla="*/ 271689 w 2890059"/>
                <a:gd name="connsiteY41" fmla="*/ 1791474 h 2556892"/>
                <a:gd name="connsiteX42" fmla="*/ 81829 w 2890059"/>
                <a:gd name="connsiteY42" fmla="*/ 1787336 h 2556892"/>
                <a:gd name="connsiteX43" fmla="*/ 0 w 2890059"/>
                <a:gd name="connsiteY43" fmla="*/ 1591499 h 2556892"/>
                <a:gd name="connsiteX44" fmla="*/ 47350 w 2890059"/>
                <a:gd name="connsiteY44" fmla="*/ 1572192 h 2556892"/>
                <a:gd name="connsiteX45" fmla="*/ 307087 w 2890059"/>
                <a:gd name="connsiteY45" fmla="*/ 1484387 h 2556892"/>
                <a:gd name="connsiteX46" fmla="*/ 416958 w 2890059"/>
                <a:gd name="connsiteY46" fmla="*/ 1438416 h 2556892"/>
                <a:gd name="connsiteX47" fmla="*/ 575558 w 2890059"/>
                <a:gd name="connsiteY47" fmla="*/ 1349692 h 2556892"/>
                <a:gd name="connsiteX48" fmla="*/ 782428 w 2890059"/>
                <a:gd name="connsiteY48" fmla="*/ 1212698 h 2556892"/>
                <a:gd name="connsiteX49" fmla="*/ 834835 w 2890059"/>
                <a:gd name="connsiteY49" fmla="*/ 1149718 h 2556892"/>
                <a:gd name="connsiteX50" fmla="*/ 1002629 w 2890059"/>
                <a:gd name="connsiteY50" fmla="*/ 829759 h 2556892"/>
                <a:gd name="connsiteX51" fmla="*/ 1144680 w 2890059"/>
                <a:gd name="connsiteY51" fmla="*/ 462450 h 2556892"/>
                <a:gd name="connsiteX52" fmla="*/ 1237082 w 2890059"/>
                <a:gd name="connsiteY52" fmla="*/ 327755 h 2556892"/>
                <a:gd name="connsiteX53" fmla="*/ 1397521 w 2890059"/>
                <a:gd name="connsiteY53" fmla="*/ 243628 h 2556892"/>
                <a:gd name="connsiteX54" fmla="*/ 1537732 w 2890059"/>
                <a:gd name="connsiteY54" fmla="*/ 170074 h 2556892"/>
                <a:gd name="connsiteX55" fmla="*/ 1592898 w 2890059"/>
                <a:gd name="connsiteY55" fmla="*/ 129160 h 2556892"/>
                <a:gd name="connsiteX56" fmla="*/ 1683262 w 2890059"/>
                <a:gd name="connsiteY56" fmla="*/ 35759 h 2556892"/>
                <a:gd name="connsiteX57" fmla="*/ 1777702 w 2890059"/>
                <a:gd name="connsiteY57" fmla="*/ 139274 h 2556892"/>
                <a:gd name="connsiteX58" fmla="*/ 1911938 w 2890059"/>
                <a:gd name="connsiteY58" fmla="*/ 215126 h 2556892"/>
                <a:gd name="connsiteX59" fmla="*/ 1955706 w 2890059"/>
                <a:gd name="connsiteY59" fmla="*/ 233819 h 2556892"/>
                <a:gd name="connsiteX60" fmla="*/ 1966643 w 2890059"/>
                <a:gd name="connsiteY60" fmla="*/ 230756 h 2556892"/>
                <a:gd name="connsiteX61" fmla="*/ 1969287 w 2890059"/>
                <a:gd name="connsiteY61" fmla="*/ 230053 h 2556892"/>
                <a:gd name="connsiteX62" fmla="*/ 2019050 w 2890059"/>
                <a:gd name="connsiteY62" fmla="*/ 186624 h 2556892"/>
                <a:gd name="connsiteX63" fmla="*/ 2082031 w 2890059"/>
                <a:gd name="connsiteY63" fmla="*/ 93762 h 2556892"/>
                <a:gd name="connsiteX64" fmla="*/ 2086941 w 2890059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2164 w 2887840"/>
                <a:gd name="connsiteY17" fmla="*/ 882626 h 2556892"/>
                <a:gd name="connsiteX18" fmla="*/ 2829060 w 2887840"/>
                <a:gd name="connsiteY18" fmla="*/ 938251 h 2556892"/>
                <a:gd name="connsiteX19" fmla="*/ 2852045 w 2887840"/>
                <a:gd name="connsiteY19" fmla="*/ 1122135 h 2556892"/>
                <a:gd name="connsiteX20" fmla="*/ 2869514 w 2887840"/>
                <a:gd name="connsiteY20" fmla="*/ 1265565 h 2556892"/>
                <a:gd name="connsiteX21" fmla="*/ 2879628 w 2887840"/>
                <a:gd name="connsiteY21" fmla="*/ 1355208 h 2556892"/>
                <a:gd name="connsiteX22" fmla="*/ 2886064 w 2887840"/>
                <a:gd name="connsiteY22" fmla="*/ 1424625 h 2556892"/>
                <a:gd name="connsiteX23" fmla="*/ 2872273 w 2887840"/>
                <a:gd name="connsiteY23" fmla="*/ 1444852 h 2556892"/>
                <a:gd name="connsiteX24" fmla="*/ 2447500 w 2887840"/>
                <a:gd name="connsiteY24" fmla="*/ 1641608 h 2556892"/>
                <a:gd name="connsiteX25" fmla="*/ 2446581 w 2887840"/>
                <a:gd name="connsiteY25" fmla="*/ 1783659 h 2556892"/>
                <a:gd name="connsiteX26" fmla="*/ 2451178 w 2887840"/>
                <a:gd name="connsiteY26" fmla="*/ 2127522 h 2556892"/>
                <a:gd name="connsiteX27" fmla="*/ 2457614 w 2887840"/>
                <a:gd name="connsiteY27" fmla="*/ 2556892 h 2556892"/>
                <a:gd name="connsiteX28" fmla="*/ 1261906 w 2887840"/>
                <a:gd name="connsiteY28" fmla="*/ 2556892 h 2556892"/>
                <a:gd name="connsiteX29" fmla="*/ 1281674 w 2887840"/>
                <a:gd name="connsiteY29" fmla="*/ 2299914 h 2556892"/>
                <a:gd name="connsiteX30" fmla="*/ 1306498 w 2887840"/>
                <a:gd name="connsiteY30" fmla="*/ 2083390 h 2556892"/>
                <a:gd name="connsiteX31" fmla="*/ 1330403 w 2887840"/>
                <a:gd name="connsiteY31" fmla="*/ 1927088 h 2556892"/>
                <a:gd name="connsiteX32" fmla="*/ 1372696 w 2887840"/>
                <a:gd name="connsiteY32" fmla="*/ 1718839 h 2556892"/>
                <a:gd name="connsiteX33" fmla="*/ 1406255 w 2887840"/>
                <a:gd name="connsiteY33" fmla="*/ 1619082 h 2556892"/>
                <a:gd name="connsiteX34" fmla="*/ 1413611 w 2887840"/>
                <a:gd name="connsiteY34" fmla="*/ 1591040 h 2556892"/>
                <a:gd name="connsiteX35" fmla="*/ 1319370 w 2887840"/>
                <a:gd name="connsiteY35" fmla="*/ 1212698 h 2556892"/>
                <a:gd name="connsiteX36" fmla="*/ 1287650 w 2887840"/>
                <a:gd name="connsiteY36" fmla="*/ 1086737 h 2556892"/>
                <a:gd name="connsiteX37" fmla="*/ 1126291 w 2887840"/>
                <a:gd name="connsiteY37" fmla="*/ 1342336 h 2556892"/>
                <a:gd name="connsiteX38" fmla="*/ 961255 w 2887840"/>
                <a:gd name="connsiteY38" fmla="*/ 1506453 h 2556892"/>
                <a:gd name="connsiteX39" fmla="*/ 764959 w 2887840"/>
                <a:gd name="connsiteY39" fmla="*/ 1636091 h 2556892"/>
                <a:gd name="connsiteX40" fmla="*/ 493729 w 2887840"/>
                <a:gd name="connsiteY40" fmla="*/ 1753318 h 2556892"/>
                <a:gd name="connsiteX41" fmla="*/ 271689 w 2887840"/>
                <a:gd name="connsiteY41" fmla="*/ 1791474 h 2556892"/>
                <a:gd name="connsiteX42" fmla="*/ 81829 w 2887840"/>
                <a:gd name="connsiteY42" fmla="*/ 1787336 h 2556892"/>
                <a:gd name="connsiteX43" fmla="*/ 0 w 2887840"/>
                <a:gd name="connsiteY43" fmla="*/ 1591499 h 2556892"/>
                <a:gd name="connsiteX44" fmla="*/ 47350 w 2887840"/>
                <a:gd name="connsiteY44" fmla="*/ 1572192 h 2556892"/>
                <a:gd name="connsiteX45" fmla="*/ 307087 w 2887840"/>
                <a:gd name="connsiteY45" fmla="*/ 1484387 h 2556892"/>
                <a:gd name="connsiteX46" fmla="*/ 416958 w 2887840"/>
                <a:gd name="connsiteY46" fmla="*/ 1438416 h 2556892"/>
                <a:gd name="connsiteX47" fmla="*/ 575558 w 2887840"/>
                <a:gd name="connsiteY47" fmla="*/ 1349692 h 2556892"/>
                <a:gd name="connsiteX48" fmla="*/ 782428 w 2887840"/>
                <a:gd name="connsiteY48" fmla="*/ 1212698 h 2556892"/>
                <a:gd name="connsiteX49" fmla="*/ 834835 w 2887840"/>
                <a:gd name="connsiteY49" fmla="*/ 1149718 h 2556892"/>
                <a:gd name="connsiteX50" fmla="*/ 1002629 w 2887840"/>
                <a:gd name="connsiteY50" fmla="*/ 829759 h 2556892"/>
                <a:gd name="connsiteX51" fmla="*/ 1144680 w 2887840"/>
                <a:gd name="connsiteY51" fmla="*/ 462450 h 2556892"/>
                <a:gd name="connsiteX52" fmla="*/ 1237082 w 2887840"/>
                <a:gd name="connsiteY52" fmla="*/ 327755 h 2556892"/>
                <a:gd name="connsiteX53" fmla="*/ 1397521 w 2887840"/>
                <a:gd name="connsiteY53" fmla="*/ 243628 h 2556892"/>
                <a:gd name="connsiteX54" fmla="*/ 1537732 w 2887840"/>
                <a:gd name="connsiteY54" fmla="*/ 170074 h 2556892"/>
                <a:gd name="connsiteX55" fmla="*/ 1592898 w 2887840"/>
                <a:gd name="connsiteY55" fmla="*/ 129160 h 2556892"/>
                <a:gd name="connsiteX56" fmla="*/ 1683262 w 2887840"/>
                <a:gd name="connsiteY56" fmla="*/ 35759 h 2556892"/>
                <a:gd name="connsiteX57" fmla="*/ 1777702 w 2887840"/>
                <a:gd name="connsiteY57" fmla="*/ 139274 h 2556892"/>
                <a:gd name="connsiteX58" fmla="*/ 1911938 w 2887840"/>
                <a:gd name="connsiteY58" fmla="*/ 215126 h 2556892"/>
                <a:gd name="connsiteX59" fmla="*/ 1955706 w 2887840"/>
                <a:gd name="connsiteY59" fmla="*/ 233819 h 2556892"/>
                <a:gd name="connsiteX60" fmla="*/ 1966643 w 2887840"/>
                <a:gd name="connsiteY60" fmla="*/ 230756 h 2556892"/>
                <a:gd name="connsiteX61" fmla="*/ 1969287 w 2887840"/>
                <a:gd name="connsiteY61" fmla="*/ 230053 h 2556892"/>
                <a:gd name="connsiteX62" fmla="*/ 2019050 w 2887840"/>
                <a:gd name="connsiteY62" fmla="*/ 186624 h 2556892"/>
                <a:gd name="connsiteX63" fmla="*/ 2082031 w 2887840"/>
                <a:gd name="connsiteY63" fmla="*/ 93762 h 2556892"/>
                <a:gd name="connsiteX64" fmla="*/ 2086941 w 2887840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9060 w 2887840"/>
                <a:gd name="connsiteY17" fmla="*/ 938251 h 2556892"/>
                <a:gd name="connsiteX18" fmla="*/ 2852045 w 2887840"/>
                <a:gd name="connsiteY18" fmla="*/ 1122135 h 2556892"/>
                <a:gd name="connsiteX19" fmla="*/ 2869514 w 2887840"/>
                <a:gd name="connsiteY19" fmla="*/ 1265565 h 2556892"/>
                <a:gd name="connsiteX20" fmla="*/ 2879628 w 2887840"/>
                <a:gd name="connsiteY20" fmla="*/ 1355208 h 2556892"/>
                <a:gd name="connsiteX21" fmla="*/ 2886064 w 2887840"/>
                <a:gd name="connsiteY21" fmla="*/ 1424625 h 2556892"/>
                <a:gd name="connsiteX22" fmla="*/ 2872273 w 2887840"/>
                <a:gd name="connsiteY22" fmla="*/ 1444852 h 2556892"/>
                <a:gd name="connsiteX23" fmla="*/ 2447500 w 2887840"/>
                <a:gd name="connsiteY23" fmla="*/ 1641608 h 2556892"/>
                <a:gd name="connsiteX24" fmla="*/ 2446581 w 2887840"/>
                <a:gd name="connsiteY24" fmla="*/ 1783659 h 2556892"/>
                <a:gd name="connsiteX25" fmla="*/ 2451178 w 2887840"/>
                <a:gd name="connsiteY25" fmla="*/ 2127522 h 2556892"/>
                <a:gd name="connsiteX26" fmla="*/ 2457614 w 2887840"/>
                <a:gd name="connsiteY26" fmla="*/ 2556892 h 2556892"/>
                <a:gd name="connsiteX27" fmla="*/ 1261906 w 2887840"/>
                <a:gd name="connsiteY27" fmla="*/ 2556892 h 2556892"/>
                <a:gd name="connsiteX28" fmla="*/ 1281674 w 2887840"/>
                <a:gd name="connsiteY28" fmla="*/ 2299914 h 2556892"/>
                <a:gd name="connsiteX29" fmla="*/ 1306498 w 2887840"/>
                <a:gd name="connsiteY29" fmla="*/ 2083390 h 2556892"/>
                <a:gd name="connsiteX30" fmla="*/ 1330403 w 2887840"/>
                <a:gd name="connsiteY30" fmla="*/ 1927088 h 2556892"/>
                <a:gd name="connsiteX31" fmla="*/ 1372696 w 2887840"/>
                <a:gd name="connsiteY31" fmla="*/ 1718839 h 2556892"/>
                <a:gd name="connsiteX32" fmla="*/ 1406255 w 2887840"/>
                <a:gd name="connsiteY32" fmla="*/ 1619082 h 2556892"/>
                <a:gd name="connsiteX33" fmla="*/ 1413611 w 2887840"/>
                <a:gd name="connsiteY33" fmla="*/ 1591040 h 2556892"/>
                <a:gd name="connsiteX34" fmla="*/ 1319370 w 2887840"/>
                <a:gd name="connsiteY34" fmla="*/ 1212698 h 2556892"/>
                <a:gd name="connsiteX35" fmla="*/ 1287650 w 2887840"/>
                <a:gd name="connsiteY35" fmla="*/ 1086737 h 2556892"/>
                <a:gd name="connsiteX36" fmla="*/ 1126291 w 2887840"/>
                <a:gd name="connsiteY36" fmla="*/ 1342336 h 2556892"/>
                <a:gd name="connsiteX37" fmla="*/ 961255 w 2887840"/>
                <a:gd name="connsiteY37" fmla="*/ 1506453 h 2556892"/>
                <a:gd name="connsiteX38" fmla="*/ 764959 w 2887840"/>
                <a:gd name="connsiteY38" fmla="*/ 1636091 h 2556892"/>
                <a:gd name="connsiteX39" fmla="*/ 493729 w 2887840"/>
                <a:gd name="connsiteY39" fmla="*/ 1753318 h 2556892"/>
                <a:gd name="connsiteX40" fmla="*/ 271689 w 2887840"/>
                <a:gd name="connsiteY40" fmla="*/ 1791474 h 2556892"/>
                <a:gd name="connsiteX41" fmla="*/ 81829 w 2887840"/>
                <a:gd name="connsiteY41" fmla="*/ 1787336 h 2556892"/>
                <a:gd name="connsiteX42" fmla="*/ 0 w 2887840"/>
                <a:gd name="connsiteY42" fmla="*/ 1591499 h 2556892"/>
                <a:gd name="connsiteX43" fmla="*/ 47350 w 2887840"/>
                <a:gd name="connsiteY43" fmla="*/ 1572192 h 2556892"/>
                <a:gd name="connsiteX44" fmla="*/ 307087 w 2887840"/>
                <a:gd name="connsiteY44" fmla="*/ 1484387 h 2556892"/>
                <a:gd name="connsiteX45" fmla="*/ 416958 w 2887840"/>
                <a:gd name="connsiteY45" fmla="*/ 1438416 h 2556892"/>
                <a:gd name="connsiteX46" fmla="*/ 575558 w 2887840"/>
                <a:gd name="connsiteY46" fmla="*/ 1349692 h 2556892"/>
                <a:gd name="connsiteX47" fmla="*/ 782428 w 2887840"/>
                <a:gd name="connsiteY47" fmla="*/ 1212698 h 2556892"/>
                <a:gd name="connsiteX48" fmla="*/ 834835 w 2887840"/>
                <a:gd name="connsiteY48" fmla="*/ 1149718 h 2556892"/>
                <a:gd name="connsiteX49" fmla="*/ 1002629 w 2887840"/>
                <a:gd name="connsiteY49" fmla="*/ 829759 h 2556892"/>
                <a:gd name="connsiteX50" fmla="*/ 1144680 w 2887840"/>
                <a:gd name="connsiteY50" fmla="*/ 462450 h 2556892"/>
                <a:gd name="connsiteX51" fmla="*/ 1237082 w 2887840"/>
                <a:gd name="connsiteY51" fmla="*/ 327755 h 2556892"/>
                <a:gd name="connsiteX52" fmla="*/ 1397521 w 2887840"/>
                <a:gd name="connsiteY52" fmla="*/ 243628 h 2556892"/>
                <a:gd name="connsiteX53" fmla="*/ 1537732 w 2887840"/>
                <a:gd name="connsiteY53" fmla="*/ 170074 h 2556892"/>
                <a:gd name="connsiteX54" fmla="*/ 1592898 w 2887840"/>
                <a:gd name="connsiteY54" fmla="*/ 129160 h 2556892"/>
                <a:gd name="connsiteX55" fmla="*/ 1683262 w 2887840"/>
                <a:gd name="connsiteY55" fmla="*/ 35759 h 2556892"/>
                <a:gd name="connsiteX56" fmla="*/ 1777702 w 2887840"/>
                <a:gd name="connsiteY56" fmla="*/ 139274 h 2556892"/>
                <a:gd name="connsiteX57" fmla="*/ 1911938 w 2887840"/>
                <a:gd name="connsiteY57" fmla="*/ 215126 h 2556892"/>
                <a:gd name="connsiteX58" fmla="*/ 1955706 w 2887840"/>
                <a:gd name="connsiteY58" fmla="*/ 233819 h 2556892"/>
                <a:gd name="connsiteX59" fmla="*/ 1966643 w 2887840"/>
                <a:gd name="connsiteY59" fmla="*/ 230756 h 2556892"/>
                <a:gd name="connsiteX60" fmla="*/ 1969287 w 2887840"/>
                <a:gd name="connsiteY60" fmla="*/ 230053 h 2556892"/>
                <a:gd name="connsiteX61" fmla="*/ 2019050 w 2887840"/>
                <a:gd name="connsiteY61" fmla="*/ 186624 h 2556892"/>
                <a:gd name="connsiteX62" fmla="*/ 2082031 w 2887840"/>
                <a:gd name="connsiteY62" fmla="*/ 93762 h 2556892"/>
                <a:gd name="connsiteX63" fmla="*/ 2086941 w 2887840"/>
                <a:gd name="connsiteY63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52045 w 2887840"/>
                <a:gd name="connsiteY17" fmla="*/ 1122135 h 2556892"/>
                <a:gd name="connsiteX18" fmla="*/ 2869514 w 2887840"/>
                <a:gd name="connsiteY18" fmla="*/ 1265565 h 2556892"/>
                <a:gd name="connsiteX19" fmla="*/ 2879628 w 2887840"/>
                <a:gd name="connsiteY19" fmla="*/ 1355208 h 2556892"/>
                <a:gd name="connsiteX20" fmla="*/ 2886064 w 2887840"/>
                <a:gd name="connsiteY20" fmla="*/ 1424625 h 2556892"/>
                <a:gd name="connsiteX21" fmla="*/ 2872273 w 2887840"/>
                <a:gd name="connsiteY21" fmla="*/ 1444852 h 2556892"/>
                <a:gd name="connsiteX22" fmla="*/ 2447500 w 2887840"/>
                <a:gd name="connsiteY22" fmla="*/ 1641608 h 2556892"/>
                <a:gd name="connsiteX23" fmla="*/ 2446581 w 2887840"/>
                <a:gd name="connsiteY23" fmla="*/ 1783659 h 2556892"/>
                <a:gd name="connsiteX24" fmla="*/ 2451178 w 2887840"/>
                <a:gd name="connsiteY24" fmla="*/ 2127522 h 2556892"/>
                <a:gd name="connsiteX25" fmla="*/ 2457614 w 2887840"/>
                <a:gd name="connsiteY25" fmla="*/ 2556892 h 2556892"/>
                <a:gd name="connsiteX26" fmla="*/ 1261906 w 2887840"/>
                <a:gd name="connsiteY26" fmla="*/ 2556892 h 2556892"/>
                <a:gd name="connsiteX27" fmla="*/ 1281674 w 2887840"/>
                <a:gd name="connsiteY27" fmla="*/ 2299914 h 2556892"/>
                <a:gd name="connsiteX28" fmla="*/ 1306498 w 2887840"/>
                <a:gd name="connsiteY28" fmla="*/ 2083390 h 2556892"/>
                <a:gd name="connsiteX29" fmla="*/ 1330403 w 2887840"/>
                <a:gd name="connsiteY29" fmla="*/ 1927088 h 2556892"/>
                <a:gd name="connsiteX30" fmla="*/ 1372696 w 2887840"/>
                <a:gd name="connsiteY30" fmla="*/ 1718839 h 2556892"/>
                <a:gd name="connsiteX31" fmla="*/ 1406255 w 2887840"/>
                <a:gd name="connsiteY31" fmla="*/ 1619082 h 2556892"/>
                <a:gd name="connsiteX32" fmla="*/ 1413611 w 2887840"/>
                <a:gd name="connsiteY32" fmla="*/ 1591040 h 2556892"/>
                <a:gd name="connsiteX33" fmla="*/ 1319370 w 2887840"/>
                <a:gd name="connsiteY33" fmla="*/ 1212698 h 2556892"/>
                <a:gd name="connsiteX34" fmla="*/ 1287650 w 2887840"/>
                <a:gd name="connsiteY34" fmla="*/ 1086737 h 2556892"/>
                <a:gd name="connsiteX35" fmla="*/ 1126291 w 2887840"/>
                <a:gd name="connsiteY35" fmla="*/ 1342336 h 2556892"/>
                <a:gd name="connsiteX36" fmla="*/ 961255 w 2887840"/>
                <a:gd name="connsiteY36" fmla="*/ 1506453 h 2556892"/>
                <a:gd name="connsiteX37" fmla="*/ 764959 w 2887840"/>
                <a:gd name="connsiteY37" fmla="*/ 1636091 h 2556892"/>
                <a:gd name="connsiteX38" fmla="*/ 493729 w 2887840"/>
                <a:gd name="connsiteY38" fmla="*/ 1753318 h 2556892"/>
                <a:gd name="connsiteX39" fmla="*/ 271689 w 2887840"/>
                <a:gd name="connsiteY39" fmla="*/ 1791474 h 2556892"/>
                <a:gd name="connsiteX40" fmla="*/ 81829 w 2887840"/>
                <a:gd name="connsiteY40" fmla="*/ 1787336 h 2556892"/>
                <a:gd name="connsiteX41" fmla="*/ 0 w 2887840"/>
                <a:gd name="connsiteY41" fmla="*/ 1591499 h 2556892"/>
                <a:gd name="connsiteX42" fmla="*/ 47350 w 2887840"/>
                <a:gd name="connsiteY42" fmla="*/ 1572192 h 2556892"/>
                <a:gd name="connsiteX43" fmla="*/ 307087 w 2887840"/>
                <a:gd name="connsiteY43" fmla="*/ 1484387 h 2556892"/>
                <a:gd name="connsiteX44" fmla="*/ 416958 w 2887840"/>
                <a:gd name="connsiteY44" fmla="*/ 1438416 h 2556892"/>
                <a:gd name="connsiteX45" fmla="*/ 575558 w 2887840"/>
                <a:gd name="connsiteY45" fmla="*/ 1349692 h 2556892"/>
                <a:gd name="connsiteX46" fmla="*/ 782428 w 2887840"/>
                <a:gd name="connsiteY46" fmla="*/ 1212698 h 2556892"/>
                <a:gd name="connsiteX47" fmla="*/ 834835 w 2887840"/>
                <a:gd name="connsiteY47" fmla="*/ 1149718 h 2556892"/>
                <a:gd name="connsiteX48" fmla="*/ 1002629 w 2887840"/>
                <a:gd name="connsiteY48" fmla="*/ 829759 h 2556892"/>
                <a:gd name="connsiteX49" fmla="*/ 1144680 w 2887840"/>
                <a:gd name="connsiteY49" fmla="*/ 462450 h 2556892"/>
                <a:gd name="connsiteX50" fmla="*/ 1237082 w 2887840"/>
                <a:gd name="connsiteY50" fmla="*/ 327755 h 2556892"/>
                <a:gd name="connsiteX51" fmla="*/ 1397521 w 2887840"/>
                <a:gd name="connsiteY51" fmla="*/ 243628 h 2556892"/>
                <a:gd name="connsiteX52" fmla="*/ 1537732 w 2887840"/>
                <a:gd name="connsiteY52" fmla="*/ 170074 h 2556892"/>
                <a:gd name="connsiteX53" fmla="*/ 1592898 w 2887840"/>
                <a:gd name="connsiteY53" fmla="*/ 129160 h 2556892"/>
                <a:gd name="connsiteX54" fmla="*/ 1683262 w 2887840"/>
                <a:gd name="connsiteY54" fmla="*/ 35759 h 2556892"/>
                <a:gd name="connsiteX55" fmla="*/ 1777702 w 2887840"/>
                <a:gd name="connsiteY55" fmla="*/ 139274 h 2556892"/>
                <a:gd name="connsiteX56" fmla="*/ 1911938 w 2887840"/>
                <a:gd name="connsiteY56" fmla="*/ 215126 h 2556892"/>
                <a:gd name="connsiteX57" fmla="*/ 1955706 w 2887840"/>
                <a:gd name="connsiteY57" fmla="*/ 233819 h 2556892"/>
                <a:gd name="connsiteX58" fmla="*/ 1966643 w 2887840"/>
                <a:gd name="connsiteY58" fmla="*/ 230756 h 2556892"/>
                <a:gd name="connsiteX59" fmla="*/ 1969287 w 2887840"/>
                <a:gd name="connsiteY59" fmla="*/ 230053 h 2556892"/>
                <a:gd name="connsiteX60" fmla="*/ 2019050 w 2887840"/>
                <a:gd name="connsiteY60" fmla="*/ 186624 h 2556892"/>
                <a:gd name="connsiteX61" fmla="*/ 2082031 w 2887840"/>
                <a:gd name="connsiteY61" fmla="*/ 93762 h 2556892"/>
                <a:gd name="connsiteX62" fmla="*/ 2086941 w 2887840"/>
                <a:gd name="connsiteY62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69514 w 2887840"/>
                <a:gd name="connsiteY17" fmla="*/ 1265565 h 2556892"/>
                <a:gd name="connsiteX18" fmla="*/ 2879628 w 2887840"/>
                <a:gd name="connsiteY18" fmla="*/ 1355208 h 2556892"/>
                <a:gd name="connsiteX19" fmla="*/ 2886064 w 2887840"/>
                <a:gd name="connsiteY19" fmla="*/ 1424625 h 2556892"/>
                <a:gd name="connsiteX20" fmla="*/ 2872273 w 2887840"/>
                <a:gd name="connsiteY20" fmla="*/ 1444852 h 2556892"/>
                <a:gd name="connsiteX21" fmla="*/ 2447500 w 2887840"/>
                <a:gd name="connsiteY21" fmla="*/ 1641608 h 2556892"/>
                <a:gd name="connsiteX22" fmla="*/ 2446581 w 2887840"/>
                <a:gd name="connsiteY22" fmla="*/ 1783659 h 2556892"/>
                <a:gd name="connsiteX23" fmla="*/ 2451178 w 2887840"/>
                <a:gd name="connsiteY23" fmla="*/ 2127522 h 2556892"/>
                <a:gd name="connsiteX24" fmla="*/ 2457614 w 2887840"/>
                <a:gd name="connsiteY24" fmla="*/ 2556892 h 2556892"/>
                <a:gd name="connsiteX25" fmla="*/ 1261906 w 2887840"/>
                <a:gd name="connsiteY25" fmla="*/ 2556892 h 2556892"/>
                <a:gd name="connsiteX26" fmla="*/ 1281674 w 2887840"/>
                <a:gd name="connsiteY26" fmla="*/ 2299914 h 2556892"/>
                <a:gd name="connsiteX27" fmla="*/ 1306498 w 2887840"/>
                <a:gd name="connsiteY27" fmla="*/ 2083390 h 2556892"/>
                <a:gd name="connsiteX28" fmla="*/ 1330403 w 2887840"/>
                <a:gd name="connsiteY28" fmla="*/ 1927088 h 2556892"/>
                <a:gd name="connsiteX29" fmla="*/ 1372696 w 2887840"/>
                <a:gd name="connsiteY29" fmla="*/ 1718839 h 2556892"/>
                <a:gd name="connsiteX30" fmla="*/ 1406255 w 2887840"/>
                <a:gd name="connsiteY30" fmla="*/ 1619082 h 2556892"/>
                <a:gd name="connsiteX31" fmla="*/ 1413611 w 2887840"/>
                <a:gd name="connsiteY31" fmla="*/ 1591040 h 2556892"/>
                <a:gd name="connsiteX32" fmla="*/ 1319370 w 2887840"/>
                <a:gd name="connsiteY32" fmla="*/ 1212698 h 2556892"/>
                <a:gd name="connsiteX33" fmla="*/ 1287650 w 2887840"/>
                <a:gd name="connsiteY33" fmla="*/ 1086737 h 2556892"/>
                <a:gd name="connsiteX34" fmla="*/ 1126291 w 2887840"/>
                <a:gd name="connsiteY34" fmla="*/ 1342336 h 2556892"/>
                <a:gd name="connsiteX35" fmla="*/ 961255 w 2887840"/>
                <a:gd name="connsiteY35" fmla="*/ 1506453 h 2556892"/>
                <a:gd name="connsiteX36" fmla="*/ 764959 w 2887840"/>
                <a:gd name="connsiteY36" fmla="*/ 1636091 h 2556892"/>
                <a:gd name="connsiteX37" fmla="*/ 493729 w 2887840"/>
                <a:gd name="connsiteY37" fmla="*/ 1753318 h 2556892"/>
                <a:gd name="connsiteX38" fmla="*/ 271689 w 2887840"/>
                <a:gd name="connsiteY38" fmla="*/ 1791474 h 2556892"/>
                <a:gd name="connsiteX39" fmla="*/ 81829 w 2887840"/>
                <a:gd name="connsiteY39" fmla="*/ 1787336 h 2556892"/>
                <a:gd name="connsiteX40" fmla="*/ 0 w 2887840"/>
                <a:gd name="connsiteY40" fmla="*/ 1591499 h 2556892"/>
                <a:gd name="connsiteX41" fmla="*/ 47350 w 2887840"/>
                <a:gd name="connsiteY41" fmla="*/ 1572192 h 2556892"/>
                <a:gd name="connsiteX42" fmla="*/ 307087 w 2887840"/>
                <a:gd name="connsiteY42" fmla="*/ 1484387 h 2556892"/>
                <a:gd name="connsiteX43" fmla="*/ 416958 w 2887840"/>
                <a:gd name="connsiteY43" fmla="*/ 1438416 h 2556892"/>
                <a:gd name="connsiteX44" fmla="*/ 575558 w 2887840"/>
                <a:gd name="connsiteY44" fmla="*/ 1349692 h 2556892"/>
                <a:gd name="connsiteX45" fmla="*/ 782428 w 2887840"/>
                <a:gd name="connsiteY45" fmla="*/ 1212698 h 2556892"/>
                <a:gd name="connsiteX46" fmla="*/ 834835 w 2887840"/>
                <a:gd name="connsiteY46" fmla="*/ 1149718 h 2556892"/>
                <a:gd name="connsiteX47" fmla="*/ 1002629 w 2887840"/>
                <a:gd name="connsiteY47" fmla="*/ 829759 h 2556892"/>
                <a:gd name="connsiteX48" fmla="*/ 1144680 w 2887840"/>
                <a:gd name="connsiteY48" fmla="*/ 462450 h 2556892"/>
                <a:gd name="connsiteX49" fmla="*/ 1237082 w 2887840"/>
                <a:gd name="connsiteY49" fmla="*/ 327755 h 2556892"/>
                <a:gd name="connsiteX50" fmla="*/ 1397521 w 2887840"/>
                <a:gd name="connsiteY50" fmla="*/ 243628 h 2556892"/>
                <a:gd name="connsiteX51" fmla="*/ 1537732 w 2887840"/>
                <a:gd name="connsiteY51" fmla="*/ 170074 h 2556892"/>
                <a:gd name="connsiteX52" fmla="*/ 1592898 w 2887840"/>
                <a:gd name="connsiteY52" fmla="*/ 129160 h 2556892"/>
                <a:gd name="connsiteX53" fmla="*/ 1683262 w 2887840"/>
                <a:gd name="connsiteY53" fmla="*/ 35759 h 2556892"/>
                <a:gd name="connsiteX54" fmla="*/ 1777702 w 2887840"/>
                <a:gd name="connsiteY54" fmla="*/ 139274 h 2556892"/>
                <a:gd name="connsiteX55" fmla="*/ 1911938 w 2887840"/>
                <a:gd name="connsiteY55" fmla="*/ 215126 h 2556892"/>
                <a:gd name="connsiteX56" fmla="*/ 1955706 w 2887840"/>
                <a:gd name="connsiteY56" fmla="*/ 233819 h 2556892"/>
                <a:gd name="connsiteX57" fmla="*/ 1966643 w 2887840"/>
                <a:gd name="connsiteY57" fmla="*/ 230756 h 2556892"/>
                <a:gd name="connsiteX58" fmla="*/ 1969287 w 2887840"/>
                <a:gd name="connsiteY58" fmla="*/ 230053 h 2556892"/>
                <a:gd name="connsiteX59" fmla="*/ 2019050 w 2887840"/>
                <a:gd name="connsiteY59" fmla="*/ 186624 h 2556892"/>
                <a:gd name="connsiteX60" fmla="*/ 2082031 w 2887840"/>
                <a:gd name="connsiteY60" fmla="*/ 93762 h 2556892"/>
                <a:gd name="connsiteX61" fmla="*/ 2086941 w 2887840"/>
                <a:gd name="connsiteY61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1969287 w 2887840"/>
                <a:gd name="connsiteY57" fmla="*/ 230053 h 2556892"/>
                <a:gd name="connsiteX58" fmla="*/ 2019050 w 2887840"/>
                <a:gd name="connsiteY58" fmla="*/ 186624 h 2556892"/>
                <a:gd name="connsiteX59" fmla="*/ 2082031 w 2887840"/>
                <a:gd name="connsiteY59" fmla="*/ 93762 h 2556892"/>
                <a:gd name="connsiteX60" fmla="*/ 2086941 w 2887840"/>
                <a:gd name="connsiteY60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2019050 w 2887840"/>
                <a:gd name="connsiteY57" fmla="*/ 186624 h 2556892"/>
                <a:gd name="connsiteX58" fmla="*/ 2082031 w 2887840"/>
                <a:gd name="connsiteY58" fmla="*/ 93762 h 2556892"/>
                <a:gd name="connsiteX59" fmla="*/ 2086941 w 2887840"/>
                <a:gd name="connsiteY59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2019050 w 2887840"/>
                <a:gd name="connsiteY56" fmla="*/ 186624 h 2556892"/>
                <a:gd name="connsiteX57" fmla="*/ 2082031 w 2887840"/>
                <a:gd name="connsiteY57" fmla="*/ 93762 h 2556892"/>
                <a:gd name="connsiteX58" fmla="*/ 2086941 w 2887840"/>
                <a:gd name="connsiteY58" fmla="*/ 0 h 25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rgbClr val="646464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>
                <a:solidFill>
                  <a:prstClr val="black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EEF93D4-6F62-4C0C-B107-201B835BA1BB}"/>
                </a:ext>
              </a:extLst>
            </p:cNvPr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" fmla="*/ 883564 w 1281045"/>
                <a:gd name="connsiteY0" fmla="*/ 35398 h 2498068"/>
                <a:gd name="connsiteX1" fmla="*/ 894138 w 1281045"/>
                <a:gd name="connsiteY1" fmla="*/ 45511 h 2498068"/>
                <a:gd name="connsiteX2" fmla="*/ 910687 w 1281045"/>
                <a:gd name="connsiteY2" fmla="*/ 59303 h 2498068"/>
                <a:gd name="connsiteX3" fmla="*/ 1051818 w 1281045"/>
                <a:gd name="connsiteY3" fmla="*/ 291457 h 2498068"/>
                <a:gd name="connsiteX4" fmla="*/ 1185134 w 1281045"/>
                <a:gd name="connsiteY4" fmla="*/ 746570 h 2498068"/>
                <a:gd name="connsiteX5" fmla="*/ 1205361 w 1281045"/>
                <a:gd name="connsiteY5" fmla="*/ 1137324 h 2498068"/>
                <a:gd name="connsiteX6" fmla="*/ 1192490 w 1281045"/>
                <a:gd name="connsiteY6" fmla="*/ 1242138 h 2498068"/>
                <a:gd name="connsiteX7" fmla="*/ 1192030 w 1281045"/>
                <a:gd name="connsiteY7" fmla="*/ 1259148 h 2498068"/>
                <a:gd name="connsiteX8" fmla="*/ 1191570 w 1281045"/>
                <a:gd name="connsiteY8" fmla="*/ 1287190 h 2498068"/>
                <a:gd name="connsiteX9" fmla="*/ 1192490 w 1281045"/>
                <a:gd name="connsiteY9" fmla="*/ 1413610 h 2498068"/>
                <a:gd name="connsiteX10" fmla="*/ 1192490 w 1281045"/>
                <a:gd name="connsiteY10" fmla="*/ 1555201 h 2498068"/>
                <a:gd name="connsiteX11" fmla="*/ 1185594 w 1281045"/>
                <a:gd name="connsiteY11" fmla="*/ 1582784 h 2498068"/>
                <a:gd name="connsiteX12" fmla="*/ 1184675 w 1281045"/>
                <a:gd name="connsiteY12" fmla="*/ 1724835 h 2498068"/>
                <a:gd name="connsiteX13" fmla="*/ 1195708 w 1281045"/>
                <a:gd name="connsiteY13" fmla="*/ 2498068 h 2498068"/>
                <a:gd name="connsiteX14" fmla="*/ 0 w 1281045"/>
                <a:gd name="connsiteY14" fmla="*/ 2498068 h 2498068"/>
                <a:gd name="connsiteX15" fmla="*/ 19768 w 1281045"/>
                <a:gd name="connsiteY15" fmla="*/ 2241090 h 2498068"/>
                <a:gd name="connsiteX16" fmla="*/ 44592 w 1281045"/>
                <a:gd name="connsiteY16" fmla="*/ 2024566 h 2498068"/>
                <a:gd name="connsiteX17" fmla="*/ 68497 w 1281045"/>
                <a:gd name="connsiteY17" fmla="*/ 1868264 h 2498068"/>
                <a:gd name="connsiteX18" fmla="*/ 110790 w 1281045"/>
                <a:gd name="connsiteY18" fmla="*/ 1660015 h 2498068"/>
                <a:gd name="connsiteX19" fmla="*/ 144349 w 1281045"/>
                <a:gd name="connsiteY19" fmla="*/ 1560258 h 2498068"/>
                <a:gd name="connsiteX20" fmla="*/ 151705 w 1281045"/>
                <a:gd name="connsiteY20" fmla="*/ 1532216 h 2498068"/>
                <a:gd name="connsiteX21" fmla="*/ 154923 w 1281045"/>
                <a:gd name="connsiteY21" fmla="*/ 1504173 h 2498068"/>
                <a:gd name="connsiteX22" fmla="*/ 224799 w 1281045"/>
                <a:gd name="connsiteY22" fmla="*/ 1231105 h 2498068"/>
                <a:gd name="connsiteX23" fmla="*/ 265253 w 1281045"/>
                <a:gd name="connsiteY23" fmla="*/ 939649 h 2498068"/>
                <a:gd name="connsiteX24" fmla="*/ 286400 w 1281045"/>
                <a:gd name="connsiteY24" fmla="*/ 758063 h 2498068"/>
                <a:gd name="connsiteX25" fmla="*/ 309385 w 1281045"/>
                <a:gd name="connsiteY25" fmla="*/ 526828 h 2498068"/>
                <a:gd name="connsiteX26" fmla="*/ 321338 w 1281045"/>
                <a:gd name="connsiteY26" fmla="*/ 390754 h 2498068"/>
                <a:gd name="connsiteX27" fmla="*/ 325016 w 1281045"/>
                <a:gd name="connsiteY27" fmla="*/ 325935 h 2498068"/>
                <a:gd name="connsiteX28" fmla="*/ 328693 w 1281045"/>
                <a:gd name="connsiteY28" fmla="*/ 124122 h 2498068"/>
                <a:gd name="connsiteX29" fmla="*/ 331911 w 1281045"/>
                <a:gd name="connsiteY29" fmla="*/ 70336 h 2498068"/>
                <a:gd name="connsiteX30" fmla="*/ 397650 w 1281045"/>
                <a:gd name="connsiteY30" fmla="*/ 0 h 2498068"/>
                <a:gd name="connsiteX31" fmla="*/ 407304 w 1281045"/>
                <a:gd name="connsiteY31" fmla="*/ 17929 h 2498068"/>
                <a:gd name="connsiteX32" fmla="*/ 410522 w 1281045"/>
                <a:gd name="connsiteY32" fmla="*/ 74013 h 2498068"/>
                <a:gd name="connsiteX33" fmla="*/ 415119 w 1281045"/>
                <a:gd name="connsiteY33" fmla="*/ 255599 h 2498068"/>
                <a:gd name="connsiteX34" fmla="*/ 422474 w 1281045"/>
                <a:gd name="connsiteY34" fmla="*/ 566823 h 2498068"/>
                <a:gd name="connsiteX35" fmla="*/ 424773 w 1281045"/>
                <a:gd name="connsiteY35" fmla="*/ 664282 h 2498068"/>
                <a:gd name="connsiteX36" fmla="*/ 442242 w 1281045"/>
                <a:gd name="connsiteY36" fmla="*/ 683130 h 2498068"/>
                <a:gd name="connsiteX37" fmla="*/ 608197 w 1281045"/>
                <a:gd name="connsiteY37" fmla="*/ 685888 h 2498068"/>
                <a:gd name="connsiteX38" fmla="*/ 842190 w 1281045"/>
                <a:gd name="connsiteY38" fmla="*/ 677154 h 2498068"/>
                <a:gd name="connsiteX39" fmla="*/ 1046761 w 1281045"/>
                <a:gd name="connsiteY39" fmla="*/ 662443 h 2498068"/>
                <a:gd name="connsiteX40" fmla="*/ 1062392 w 1281045"/>
                <a:gd name="connsiteY40" fmla="*/ 638538 h 2498068"/>
                <a:gd name="connsiteX41" fmla="*/ 992515 w 1281045"/>
                <a:gd name="connsiteY41" fmla="*/ 414659 h 2498068"/>
                <a:gd name="connsiteX42" fmla="*/ 896896 w 1281045"/>
                <a:gd name="connsiteY42" fmla="*/ 110790 h 2498068"/>
                <a:gd name="connsiteX43" fmla="*/ 878507 w 1281045"/>
                <a:gd name="connsiteY43" fmla="*/ 55625 h 2498068"/>
                <a:gd name="connsiteX44" fmla="*/ 883564 w 1281045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1705 w 1206042"/>
                <a:gd name="connsiteY20" fmla="*/ 1532216 h 2498068"/>
                <a:gd name="connsiteX21" fmla="*/ 154923 w 1206042"/>
                <a:gd name="connsiteY21" fmla="*/ 1504173 h 2498068"/>
                <a:gd name="connsiteX22" fmla="*/ 224799 w 1206042"/>
                <a:gd name="connsiteY22" fmla="*/ 1231105 h 2498068"/>
                <a:gd name="connsiteX23" fmla="*/ 265253 w 1206042"/>
                <a:gd name="connsiteY23" fmla="*/ 939649 h 2498068"/>
                <a:gd name="connsiteX24" fmla="*/ 286400 w 1206042"/>
                <a:gd name="connsiteY24" fmla="*/ 758063 h 2498068"/>
                <a:gd name="connsiteX25" fmla="*/ 309385 w 1206042"/>
                <a:gd name="connsiteY25" fmla="*/ 526828 h 2498068"/>
                <a:gd name="connsiteX26" fmla="*/ 321338 w 1206042"/>
                <a:gd name="connsiteY26" fmla="*/ 390754 h 2498068"/>
                <a:gd name="connsiteX27" fmla="*/ 325016 w 1206042"/>
                <a:gd name="connsiteY27" fmla="*/ 325935 h 2498068"/>
                <a:gd name="connsiteX28" fmla="*/ 328693 w 1206042"/>
                <a:gd name="connsiteY28" fmla="*/ 124122 h 2498068"/>
                <a:gd name="connsiteX29" fmla="*/ 331911 w 1206042"/>
                <a:gd name="connsiteY29" fmla="*/ 70336 h 2498068"/>
                <a:gd name="connsiteX30" fmla="*/ 397650 w 1206042"/>
                <a:gd name="connsiteY30" fmla="*/ 0 h 2498068"/>
                <a:gd name="connsiteX31" fmla="*/ 407304 w 1206042"/>
                <a:gd name="connsiteY31" fmla="*/ 17929 h 2498068"/>
                <a:gd name="connsiteX32" fmla="*/ 410522 w 1206042"/>
                <a:gd name="connsiteY32" fmla="*/ 74013 h 2498068"/>
                <a:gd name="connsiteX33" fmla="*/ 415119 w 1206042"/>
                <a:gd name="connsiteY33" fmla="*/ 255599 h 2498068"/>
                <a:gd name="connsiteX34" fmla="*/ 422474 w 1206042"/>
                <a:gd name="connsiteY34" fmla="*/ 566823 h 2498068"/>
                <a:gd name="connsiteX35" fmla="*/ 424773 w 1206042"/>
                <a:gd name="connsiteY35" fmla="*/ 664282 h 2498068"/>
                <a:gd name="connsiteX36" fmla="*/ 442242 w 1206042"/>
                <a:gd name="connsiteY36" fmla="*/ 683130 h 2498068"/>
                <a:gd name="connsiteX37" fmla="*/ 608197 w 1206042"/>
                <a:gd name="connsiteY37" fmla="*/ 685888 h 2498068"/>
                <a:gd name="connsiteX38" fmla="*/ 842190 w 1206042"/>
                <a:gd name="connsiteY38" fmla="*/ 677154 h 2498068"/>
                <a:gd name="connsiteX39" fmla="*/ 1046761 w 1206042"/>
                <a:gd name="connsiteY39" fmla="*/ 662443 h 2498068"/>
                <a:gd name="connsiteX40" fmla="*/ 1062392 w 1206042"/>
                <a:gd name="connsiteY40" fmla="*/ 638538 h 2498068"/>
                <a:gd name="connsiteX41" fmla="*/ 992515 w 1206042"/>
                <a:gd name="connsiteY41" fmla="*/ 414659 h 2498068"/>
                <a:gd name="connsiteX42" fmla="*/ 896896 w 1206042"/>
                <a:gd name="connsiteY42" fmla="*/ 110790 h 2498068"/>
                <a:gd name="connsiteX43" fmla="*/ 878507 w 1206042"/>
                <a:gd name="connsiteY43" fmla="*/ 55625 h 2498068"/>
                <a:gd name="connsiteX44" fmla="*/ 883564 w 1206042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4923 w 1206042"/>
                <a:gd name="connsiteY20" fmla="*/ 1504173 h 2498068"/>
                <a:gd name="connsiteX21" fmla="*/ 224799 w 1206042"/>
                <a:gd name="connsiteY21" fmla="*/ 1231105 h 2498068"/>
                <a:gd name="connsiteX22" fmla="*/ 265253 w 1206042"/>
                <a:gd name="connsiteY22" fmla="*/ 939649 h 2498068"/>
                <a:gd name="connsiteX23" fmla="*/ 286400 w 1206042"/>
                <a:gd name="connsiteY23" fmla="*/ 758063 h 2498068"/>
                <a:gd name="connsiteX24" fmla="*/ 309385 w 1206042"/>
                <a:gd name="connsiteY24" fmla="*/ 526828 h 2498068"/>
                <a:gd name="connsiteX25" fmla="*/ 321338 w 1206042"/>
                <a:gd name="connsiteY25" fmla="*/ 390754 h 2498068"/>
                <a:gd name="connsiteX26" fmla="*/ 325016 w 1206042"/>
                <a:gd name="connsiteY26" fmla="*/ 325935 h 2498068"/>
                <a:gd name="connsiteX27" fmla="*/ 328693 w 1206042"/>
                <a:gd name="connsiteY27" fmla="*/ 124122 h 2498068"/>
                <a:gd name="connsiteX28" fmla="*/ 331911 w 1206042"/>
                <a:gd name="connsiteY28" fmla="*/ 70336 h 2498068"/>
                <a:gd name="connsiteX29" fmla="*/ 397650 w 1206042"/>
                <a:gd name="connsiteY29" fmla="*/ 0 h 2498068"/>
                <a:gd name="connsiteX30" fmla="*/ 407304 w 1206042"/>
                <a:gd name="connsiteY30" fmla="*/ 17929 h 2498068"/>
                <a:gd name="connsiteX31" fmla="*/ 410522 w 1206042"/>
                <a:gd name="connsiteY31" fmla="*/ 74013 h 2498068"/>
                <a:gd name="connsiteX32" fmla="*/ 415119 w 1206042"/>
                <a:gd name="connsiteY32" fmla="*/ 255599 h 2498068"/>
                <a:gd name="connsiteX33" fmla="*/ 422474 w 1206042"/>
                <a:gd name="connsiteY33" fmla="*/ 566823 h 2498068"/>
                <a:gd name="connsiteX34" fmla="*/ 424773 w 1206042"/>
                <a:gd name="connsiteY34" fmla="*/ 664282 h 2498068"/>
                <a:gd name="connsiteX35" fmla="*/ 442242 w 1206042"/>
                <a:gd name="connsiteY35" fmla="*/ 683130 h 2498068"/>
                <a:gd name="connsiteX36" fmla="*/ 608197 w 1206042"/>
                <a:gd name="connsiteY36" fmla="*/ 685888 h 2498068"/>
                <a:gd name="connsiteX37" fmla="*/ 842190 w 1206042"/>
                <a:gd name="connsiteY37" fmla="*/ 677154 h 2498068"/>
                <a:gd name="connsiteX38" fmla="*/ 1046761 w 1206042"/>
                <a:gd name="connsiteY38" fmla="*/ 662443 h 2498068"/>
                <a:gd name="connsiteX39" fmla="*/ 1062392 w 1206042"/>
                <a:gd name="connsiteY39" fmla="*/ 638538 h 2498068"/>
                <a:gd name="connsiteX40" fmla="*/ 992515 w 1206042"/>
                <a:gd name="connsiteY40" fmla="*/ 414659 h 2498068"/>
                <a:gd name="connsiteX41" fmla="*/ 896896 w 1206042"/>
                <a:gd name="connsiteY41" fmla="*/ 110790 h 2498068"/>
                <a:gd name="connsiteX42" fmla="*/ 878507 w 1206042"/>
                <a:gd name="connsiteY42" fmla="*/ 55625 h 2498068"/>
                <a:gd name="connsiteX43" fmla="*/ 883564 w 1206042"/>
                <a:gd name="connsiteY43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224799 w 1206042"/>
                <a:gd name="connsiteY20" fmla="*/ 1231105 h 2498068"/>
                <a:gd name="connsiteX21" fmla="*/ 265253 w 1206042"/>
                <a:gd name="connsiteY21" fmla="*/ 939649 h 2498068"/>
                <a:gd name="connsiteX22" fmla="*/ 286400 w 1206042"/>
                <a:gd name="connsiteY22" fmla="*/ 758063 h 2498068"/>
                <a:gd name="connsiteX23" fmla="*/ 309385 w 1206042"/>
                <a:gd name="connsiteY23" fmla="*/ 526828 h 2498068"/>
                <a:gd name="connsiteX24" fmla="*/ 321338 w 1206042"/>
                <a:gd name="connsiteY24" fmla="*/ 390754 h 2498068"/>
                <a:gd name="connsiteX25" fmla="*/ 325016 w 1206042"/>
                <a:gd name="connsiteY25" fmla="*/ 325935 h 2498068"/>
                <a:gd name="connsiteX26" fmla="*/ 328693 w 1206042"/>
                <a:gd name="connsiteY26" fmla="*/ 124122 h 2498068"/>
                <a:gd name="connsiteX27" fmla="*/ 331911 w 1206042"/>
                <a:gd name="connsiteY27" fmla="*/ 70336 h 2498068"/>
                <a:gd name="connsiteX28" fmla="*/ 397650 w 1206042"/>
                <a:gd name="connsiteY28" fmla="*/ 0 h 2498068"/>
                <a:gd name="connsiteX29" fmla="*/ 407304 w 1206042"/>
                <a:gd name="connsiteY29" fmla="*/ 17929 h 2498068"/>
                <a:gd name="connsiteX30" fmla="*/ 410522 w 1206042"/>
                <a:gd name="connsiteY30" fmla="*/ 74013 h 2498068"/>
                <a:gd name="connsiteX31" fmla="*/ 415119 w 1206042"/>
                <a:gd name="connsiteY31" fmla="*/ 255599 h 2498068"/>
                <a:gd name="connsiteX32" fmla="*/ 422474 w 1206042"/>
                <a:gd name="connsiteY32" fmla="*/ 566823 h 2498068"/>
                <a:gd name="connsiteX33" fmla="*/ 424773 w 1206042"/>
                <a:gd name="connsiteY33" fmla="*/ 664282 h 2498068"/>
                <a:gd name="connsiteX34" fmla="*/ 442242 w 1206042"/>
                <a:gd name="connsiteY34" fmla="*/ 683130 h 2498068"/>
                <a:gd name="connsiteX35" fmla="*/ 608197 w 1206042"/>
                <a:gd name="connsiteY35" fmla="*/ 685888 h 2498068"/>
                <a:gd name="connsiteX36" fmla="*/ 842190 w 1206042"/>
                <a:gd name="connsiteY36" fmla="*/ 677154 h 2498068"/>
                <a:gd name="connsiteX37" fmla="*/ 1046761 w 1206042"/>
                <a:gd name="connsiteY37" fmla="*/ 662443 h 2498068"/>
                <a:gd name="connsiteX38" fmla="*/ 1062392 w 1206042"/>
                <a:gd name="connsiteY38" fmla="*/ 638538 h 2498068"/>
                <a:gd name="connsiteX39" fmla="*/ 992515 w 1206042"/>
                <a:gd name="connsiteY39" fmla="*/ 414659 h 2498068"/>
                <a:gd name="connsiteX40" fmla="*/ 896896 w 1206042"/>
                <a:gd name="connsiteY40" fmla="*/ 110790 h 2498068"/>
                <a:gd name="connsiteX41" fmla="*/ 878507 w 1206042"/>
                <a:gd name="connsiteY41" fmla="*/ 55625 h 2498068"/>
                <a:gd name="connsiteX42" fmla="*/ 883564 w 1206042"/>
                <a:gd name="connsiteY42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1570 w 1206042"/>
                <a:gd name="connsiteY7" fmla="*/ 1287190 h 2498068"/>
                <a:gd name="connsiteX8" fmla="*/ 1192490 w 1206042"/>
                <a:gd name="connsiteY8" fmla="*/ 1413610 h 2498068"/>
                <a:gd name="connsiteX9" fmla="*/ 1192490 w 1206042"/>
                <a:gd name="connsiteY9" fmla="*/ 1555201 h 2498068"/>
                <a:gd name="connsiteX10" fmla="*/ 1185594 w 1206042"/>
                <a:gd name="connsiteY10" fmla="*/ 1582784 h 2498068"/>
                <a:gd name="connsiteX11" fmla="*/ 1184675 w 1206042"/>
                <a:gd name="connsiteY11" fmla="*/ 1724835 h 2498068"/>
                <a:gd name="connsiteX12" fmla="*/ 1195708 w 1206042"/>
                <a:gd name="connsiteY12" fmla="*/ 2498068 h 2498068"/>
                <a:gd name="connsiteX13" fmla="*/ 0 w 1206042"/>
                <a:gd name="connsiteY13" fmla="*/ 2498068 h 2498068"/>
                <a:gd name="connsiteX14" fmla="*/ 19768 w 1206042"/>
                <a:gd name="connsiteY14" fmla="*/ 2241090 h 2498068"/>
                <a:gd name="connsiteX15" fmla="*/ 44592 w 1206042"/>
                <a:gd name="connsiteY15" fmla="*/ 2024566 h 2498068"/>
                <a:gd name="connsiteX16" fmla="*/ 68497 w 1206042"/>
                <a:gd name="connsiteY16" fmla="*/ 1868264 h 2498068"/>
                <a:gd name="connsiteX17" fmla="*/ 110790 w 1206042"/>
                <a:gd name="connsiteY17" fmla="*/ 1660015 h 2498068"/>
                <a:gd name="connsiteX18" fmla="*/ 144349 w 1206042"/>
                <a:gd name="connsiteY18" fmla="*/ 1560258 h 2498068"/>
                <a:gd name="connsiteX19" fmla="*/ 224799 w 1206042"/>
                <a:gd name="connsiteY19" fmla="*/ 1231105 h 2498068"/>
                <a:gd name="connsiteX20" fmla="*/ 265253 w 1206042"/>
                <a:gd name="connsiteY20" fmla="*/ 939649 h 2498068"/>
                <a:gd name="connsiteX21" fmla="*/ 286400 w 1206042"/>
                <a:gd name="connsiteY21" fmla="*/ 758063 h 2498068"/>
                <a:gd name="connsiteX22" fmla="*/ 309385 w 1206042"/>
                <a:gd name="connsiteY22" fmla="*/ 526828 h 2498068"/>
                <a:gd name="connsiteX23" fmla="*/ 321338 w 1206042"/>
                <a:gd name="connsiteY23" fmla="*/ 390754 h 2498068"/>
                <a:gd name="connsiteX24" fmla="*/ 325016 w 1206042"/>
                <a:gd name="connsiteY24" fmla="*/ 325935 h 2498068"/>
                <a:gd name="connsiteX25" fmla="*/ 328693 w 1206042"/>
                <a:gd name="connsiteY25" fmla="*/ 124122 h 2498068"/>
                <a:gd name="connsiteX26" fmla="*/ 331911 w 1206042"/>
                <a:gd name="connsiteY26" fmla="*/ 70336 h 2498068"/>
                <a:gd name="connsiteX27" fmla="*/ 397650 w 1206042"/>
                <a:gd name="connsiteY27" fmla="*/ 0 h 2498068"/>
                <a:gd name="connsiteX28" fmla="*/ 407304 w 1206042"/>
                <a:gd name="connsiteY28" fmla="*/ 17929 h 2498068"/>
                <a:gd name="connsiteX29" fmla="*/ 410522 w 1206042"/>
                <a:gd name="connsiteY29" fmla="*/ 74013 h 2498068"/>
                <a:gd name="connsiteX30" fmla="*/ 415119 w 1206042"/>
                <a:gd name="connsiteY30" fmla="*/ 255599 h 2498068"/>
                <a:gd name="connsiteX31" fmla="*/ 422474 w 1206042"/>
                <a:gd name="connsiteY31" fmla="*/ 566823 h 2498068"/>
                <a:gd name="connsiteX32" fmla="*/ 424773 w 1206042"/>
                <a:gd name="connsiteY32" fmla="*/ 664282 h 2498068"/>
                <a:gd name="connsiteX33" fmla="*/ 442242 w 1206042"/>
                <a:gd name="connsiteY33" fmla="*/ 683130 h 2498068"/>
                <a:gd name="connsiteX34" fmla="*/ 608197 w 1206042"/>
                <a:gd name="connsiteY34" fmla="*/ 685888 h 2498068"/>
                <a:gd name="connsiteX35" fmla="*/ 842190 w 1206042"/>
                <a:gd name="connsiteY35" fmla="*/ 677154 h 2498068"/>
                <a:gd name="connsiteX36" fmla="*/ 1046761 w 1206042"/>
                <a:gd name="connsiteY36" fmla="*/ 662443 h 2498068"/>
                <a:gd name="connsiteX37" fmla="*/ 1062392 w 1206042"/>
                <a:gd name="connsiteY37" fmla="*/ 638538 h 2498068"/>
                <a:gd name="connsiteX38" fmla="*/ 992515 w 1206042"/>
                <a:gd name="connsiteY38" fmla="*/ 414659 h 2498068"/>
                <a:gd name="connsiteX39" fmla="*/ 896896 w 1206042"/>
                <a:gd name="connsiteY39" fmla="*/ 110790 h 2498068"/>
                <a:gd name="connsiteX40" fmla="*/ 878507 w 1206042"/>
                <a:gd name="connsiteY40" fmla="*/ 55625 h 2498068"/>
                <a:gd name="connsiteX41" fmla="*/ 883564 w 1206042"/>
                <a:gd name="connsiteY41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1570 w 1206042"/>
                <a:gd name="connsiteY6" fmla="*/ 1287190 h 2498068"/>
                <a:gd name="connsiteX7" fmla="*/ 1192490 w 1206042"/>
                <a:gd name="connsiteY7" fmla="*/ 1413610 h 2498068"/>
                <a:gd name="connsiteX8" fmla="*/ 1192490 w 1206042"/>
                <a:gd name="connsiteY8" fmla="*/ 1555201 h 2498068"/>
                <a:gd name="connsiteX9" fmla="*/ 1185594 w 1206042"/>
                <a:gd name="connsiteY9" fmla="*/ 1582784 h 2498068"/>
                <a:gd name="connsiteX10" fmla="*/ 1184675 w 1206042"/>
                <a:gd name="connsiteY10" fmla="*/ 1724835 h 2498068"/>
                <a:gd name="connsiteX11" fmla="*/ 1195708 w 1206042"/>
                <a:gd name="connsiteY11" fmla="*/ 2498068 h 2498068"/>
                <a:gd name="connsiteX12" fmla="*/ 0 w 1206042"/>
                <a:gd name="connsiteY12" fmla="*/ 2498068 h 2498068"/>
                <a:gd name="connsiteX13" fmla="*/ 19768 w 1206042"/>
                <a:gd name="connsiteY13" fmla="*/ 2241090 h 2498068"/>
                <a:gd name="connsiteX14" fmla="*/ 44592 w 1206042"/>
                <a:gd name="connsiteY14" fmla="*/ 2024566 h 2498068"/>
                <a:gd name="connsiteX15" fmla="*/ 68497 w 1206042"/>
                <a:gd name="connsiteY15" fmla="*/ 1868264 h 2498068"/>
                <a:gd name="connsiteX16" fmla="*/ 110790 w 1206042"/>
                <a:gd name="connsiteY16" fmla="*/ 1660015 h 2498068"/>
                <a:gd name="connsiteX17" fmla="*/ 144349 w 1206042"/>
                <a:gd name="connsiteY17" fmla="*/ 1560258 h 2498068"/>
                <a:gd name="connsiteX18" fmla="*/ 224799 w 1206042"/>
                <a:gd name="connsiteY18" fmla="*/ 1231105 h 2498068"/>
                <a:gd name="connsiteX19" fmla="*/ 265253 w 1206042"/>
                <a:gd name="connsiteY19" fmla="*/ 939649 h 2498068"/>
                <a:gd name="connsiteX20" fmla="*/ 286400 w 1206042"/>
                <a:gd name="connsiteY20" fmla="*/ 758063 h 2498068"/>
                <a:gd name="connsiteX21" fmla="*/ 309385 w 1206042"/>
                <a:gd name="connsiteY21" fmla="*/ 526828 h 2498068"/>
                <a:gd name="connsiteX22" fmla="*/ 321338 w 1206042"/>
                <a:gd name="connsiteY22" fmla="*/ 390754 h 2498068"/>
                <a:gd name="connsiteX23" fmla="*/ 325016 w 1206042"/>
                <a:gd name="connsiteY23" fmla="*/ 325935 h 2498068"/>
                <a:gd name="connsiteX24" fmla="*/ 328693 w 1206042"/>
                <a:gd name="connsiteY24" fmla="*/ 124122 h 2498068"/>
                <a:gd name="connsiteX25" fmla="*/ 331911 w 1206042"/>
                <a:gd name="connsiteY25" fmla="*/ 70336 h 2498068"/>
                <a:gd name="connsiteX26" fmla="*/ 397650 w 1206042"/>
                <a:gd name="connsiteY26" fmla="*/ 0 h 2498068"/>
                <a:gd name="connsiteX27" fmla="*/ 407304 w 1206042"/>
                <a:gd name="connsiteY27" fmla="*/ 17929 h 2498068"/>
                <a:gd name="connsiteX28" fmla="*/ 410522 w 1206042"/>
                <a:gd name="connsiteY28" fmla="*/ 74013 h 2498068"/>
                <a:gd name="connsiteX29" fmla="*/ 415119 w 1206042"/>
                <a:gd name="connsiteY29" fmla="*/ 255599 h 2498068"/>
                <a:gd name="connsiteX30" fmla="*/ 422474 w 1206042"/>
                <a:gd name="connsiteY30" fmla="*/ 566823 h 2498068"/>
                <a:gd name="connsiteX31" fmla="*/ 424773 w 1206042"/>
                <a:gd name="connsiteY31" fmla="*/ 664282 h 2498068"/>
                <a:gd name="connsiteX32" fmla="*/ 442242 w 1206042"/>
                <a:gd name="connsiteY32" fmla="*/ 683130 h 2498068"/>
                <a:gd name="connsiteX33" fmla="*/ 608197 w 1206042"/>
                <a:gd name="connsiteY33" fmla="*/ 685888 h 2498068"/>
                <a:gd name="connsiteX34" fmla="*/ 842190 w 1206042"/>
                <a:gd name="connsiteY34" fmla="*/ 677154 h 2498068"/>
                <a:gd name="connsiteX35" fmla="*/ 1046761 w 1206042"/>
                <a:gd name="connsiteY35" fmla="*/ 662443 h 2498068"/>
                <a:gd name="connsiteX36" fmla="*/ 1062392 w 1206042"/>
                <a:gd name="connsiteY36" fmla="*/ 638538 h 2498068"/>
                <a:gd name="connsiteX37" fmla="*/ 992515 w 1206042"/>
                <a:gd name="connsiteY37" fmla="*/ 414659 h 2498068"/>
                <a:gd name="connsiteX38" fmla="*/ 896896 w 1206042"/>
                <a:gd name="connsiteY38" fmla="*/ 110790 h 2498068"/>
                <a:gd name="connsiteX39" fmla="*/ 878507 w 1206042"/>
                <a:gd name="connsiteY39" fmla="*/ 55625 h 2498068"/>
                <a:gd name="connsiteX40" fmla="*/ 883564 w 1206042"/>
                <a:gd name="connsiteY40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413610 h 2498068"/>
                <a:gd name="connsiteX7" fmla="*/ 1192490 w 1206042"/>
                <a:gd name="connsiteY7" fmla="*/ 1555201 h 2498068"/>
                <a:gd name="connsiteX8" fmla="*/ 1185594 w 1206042"/>
                <a:gd name="connsiteY8" fmla="*/ 1582784 h 2498068"/>
                <a:gd name="connsiteX9" fmla="*/ 1184675 w 1206042"/>
                <a:gd name="connsiteY9" fmla="*/ 1724835 h 2498068"/>
                <a:gd name="connsiteX10" fmla="*/ 1195708 w 1206042"/>
                <a:gd name="connsiteY10" fmla="*/ 2498068 h 2498068"/>
                <a:gd name="connsiteX11" fmla="*/ 0 w 1206042"/>
                <a:gd name="connsiteY11" fmla="*/ 2498068 h 2498068"/>
                <a:gd name="connsiteX12" fmla="*/ 19768 w 1206042"/>
                <a:gd name="connsiteY12" fmla="*/ 2241090 h 2498068"/>
                <a:gd name="connsiteX13" fmla="*/ 44592 w 1206042"/>
                <a:gd name="connsiteY13" fmla="*/ 2024566 h 2498068"/>
                <a:gd name="connsiteX14" fmla="*/ 68497 w 1206042"/>
                <a:gd name="connsiteY14" fmla="*/ 1868264 h 2498068"/>
                <a:gd name="connsiteX15" fmla="*/ 110790 w 1206042"/>
                <a:gd name="connsiteY15" fmla="*/ 1660015 h 2498068"/>
                <a:gd name="connsiteX16" fmla="*/ 144349 w 1206042"/>
                <a:gd name="connsiteY16" fmla="*/ 1560258 h 2498068"/>
                <a:gd name="connsiteX17" fmla="*/ 224799 w 1206042"/>
                <a:gd name="connsiteY17" fmla="*/ 1231105 h 2498068"/>
                <a:gd name="connsiteX18" fmla="*/ 265253 w 1206042"/>
                <a:gd name="connsiteY18" fmla="*/ 939649 h 2498068"/>
                <a:gd name="connsiteX19" fmla="*/ 286400 w 1206042"/>
                <a:gd name="connsiteY19" fmla="*/ 758063 h 2498068"/>
                <a:gd name="connsiteX20" fmla="*/ 309385 w 1206042"/>
                <a:gd name="connsiteY20" fmla="*/ 526828 h 2498068"/>
                <a:gd name="connsiteX21" fmla="*/ 321338 w 1206042"/>
                <a:gd name="connsiteY21" fmla="*/ 390754 h 2498068"/>
                <a:gd name="connsiteX22" fmla="*/ 325016 w 1206042"/>
                <a:gd name="connsiteY22" fmla="*/ 325935 h 2498068"/>
                <a:gd name="connsiteX23" fmla="*/ 328693 w 1206042"/>
                <a:gd name="connsiteY23" fmla="*/ 124122 h 2498068"/>
                <a:gd name="connsiteX24" fmla="*/ 331911 w 1206042"/>
                <a:gd name="connsiteY24" fmla="*/ 70336 h 2498068"/>
                <a:gd name="connsiteX25" fmla="*/ 397650 w 1206042"/>
                <a:gd name="connsiteY25" fmla="*/ 0 h 2498068"/>
                <a:gd name="connsiteX26" fmla="*/ 407304 w 1206042"/>
                <a:gd name="connsiteY26" fmla="*/ 17929 h 2498068"/>
                <a:gd name="connsiteX27" fmla="*/ 410522 w 1206042"/>
                <a:gd name="connsiteY27" fmla="*/ 74013 h 2498068"/>
                <a:gd name="connsiteX28" fmla="*/ 415119 w 1206042"/>
                <a:gd name="connsiteY28" fmla="*/ 255599 h 2498068"/>
                <a:gd name="connsiteX29" fmla="*/ 422474 w 1206042"/>
                <a:gd name="connsiteY29" fmla="*/ 566823 h 2498068"/>
                <a:gd name="connsiteX30" fmla="*/ 424773 w 1206042"/>
                <a:gd name="connsiteY30" fmla="*/ 664282 h 2498068"/>
                <a:gd name="connsiteX31" fmla="*/ 442242 w 1206042"/>
                <a:gd name="connsiteY31" fmla="*/ 683130 h 2498068"/>
                <a:gd name="connsiteX32" fmla="*/ 608197 w 1206042"/>
                <a:gd name="connsiteY32" fmla="*/ 685888 h 2498068"/>
                <a:gd name="connsiteX33" fmla="*/ 842190 w 1206042"/>
                <a:gd name="connsiteY33" fmla="*/ 677154 h 2498068"/>
                <a:gd name="connsiteX34" fmla="*/ 1046761 w 1206042"/>
                <a:gd name="connsiteY34" fmla="*/ 662443 h 2498068"/>
                <a:gd name="connsiteX35" fmla="*/ 1062392 w 1206042"/>
                <a:gd name="connsiteY35" fmla="*/ 638538 h 2498068"/>
                <a:gd name="connsiteX36" fmla="*/ 992515 w 1206042"/>
                <a:gd name="connsiteY36" fmla="*/ 414659 h 2498068"/>
                <a:gd name="connsiteX37" fmla="*/ 896896 w 1206042"/>
                <a:gd name="connsiteY37" fmla="*/ 110790 h 2498068"/>
                <a:gd name="connsiteX38" fmla="*/ 878507 w 1206042"/>
                <a:gd name="connsiteY38" fmla="*/ 55625 h 2498068"/>
                <a:gd name="connsiteX39" fmla="*/ 883564 w 1206042"/>
                <a:gd name="connsiteY39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555201 h 2498068"/>
                <a:gd name="connsiteX7" fmla="*/ 1185594 w 1206042"/>
                <a:gd name="connsiteY7" fmla="*/ 1582784 h 2498068"/>
                <a:gd name="connsiteX8" fmla="*/ 1184675 w 1206042"/>
                <a:gd name="connsiteY8" fmla="*/ 1724835 h 2498068"/>
                <a:gd name="connsiteX9" fmla="*/ 1195708 w 1206042"/>
                <a:gd name="connsiteY9" fmla="*/ 2498068 h 2498068"/>
                <a:gd name="connsiteX10" fmla="*/ 0 w 1206042"/>
                <a:gd name="connsiteY10" fmla="*/ 2498068 h 2498068"/>
                <a:gd name="connsiteX11" fmla="*/ 19768 w 1206042"/>
                <a:gd name="connsiteY11" fmla="*/ 2241090 h 2498068"/>
                <a:gd name="connsiteX12" fmla="*/ 44592 w 1206042"/>
                <a:gd name="connsiteY12" fmla="*/ 2024566 h 2498068"/>
                <a:gd name="connsiteX13" fmla="*/ 68497 w 1206042"/>
                <a:gd name="connsiteY13" fmla="*/ 1868264 h 2498068"/>
                <a:gd name="connsiteX14" fmla="*/ 110790 w 1206042"/>
                <a:gd name="connsiteY14" fmla="*/ 1660015 h 2498068"/>
                <a:gd name="connsiteX15" fmla="*/ 144349 w 1206042"/>
                <a:gd name="connsiteY15" fmla="*/ 1560258 h 2498068"/>
                <a:gd name="connsiteX16" fmla="*/ 224799 w 1206042"/>
                <a:gd name="connsiteY16" fmla="*/ 1231105 h 2498068"/>
                <a:gd name="connsiteX17" fmla="*/ 265253 w 1206042"/>
                <a:gd name="connsiteY17" fmla="*/ 939649 h 2498068"/>
                <a:gd name="connsiteX18" fmla="*/ 286400 w 1206042"/>
                <a:gd name="connsiteY18" fmla="*/ 758063 h 2498068"/>
                <a:gd name="connsiteX19" fmla="*/ 309385 w 1206042"/>
                <a:gd name="connsiteY19" fmla="*/ 526828 h 2498068"/>
                <a:gd name="connsiteX20" fmla="*/ 321338 w 1206042"/>
                <a:gd name="connsiteY20" fmla="*/ 390754 h 2498068"/>
                <a:gd name="connsiteX21" fmla="*/ 325016 w 1206042"/>
                <a:gd name="connsiteY21" fmla="*/ 325935 h 2498068"/>
                <a:gd name="connsiteX22" fmla="*/ 328693 w 1206042"/>
                <a:gd name="connsiteY22" fmla="*/ 124122 h 2498068"/>
                <a:gd name="connsiteX23" fmla="*/ 331911 w 1206042"/>
                <a:gd name="connsiteY23" fmla="*/ 70336 h 2498068"/>
                <a:gd name="connsiteX24" fmla="*/ 397650 w 1206042"/>
                <a:gd name="connsiteY24" fmla="*/ 0 h 2498068"/>
                <a:gd name="connsiteX25" fmla="*/ 407304 w 1206042"/>
                <a:gd name="connsiteY25" fmla="*/ 17929 h 2498068"/>
                <a:gd name="connsiteX26" fmla="*/ 410522 w 1206042"/>
                <a:gd name="connsiteY26" fmla="*/ 74013 h 2498068"/>
                <a:gd name="connsiteX27" fmla="*/ 415119 w 1206042"/>
                <a:gd name="connsiteY27" fmla="*/ 255599 h 2498068"/>
                <a:gd name="connsiteX28" fmla="*/ 422474 w 1206042"/>
                <a:gd name="connsiteY28" fmla="*/ 566823 h 2498068"/>
                <a:gd name="connsiteX29" fmla="*/ 424773 w 1206042"/>
                <a:gd name="connsiteY29" fmla="*/ 664282 h 2498068"/>
                <a:gd name="connsiteX30" fmla="*/ 442242 w 1206042"/>
                <a:gd name="connsiteY30" fmla="*/ 683130 h 2498068"/>
                <a:gd name="connsiteX31" fmla="*/ 608197 w 1206042"/>
                <a:gd name="connsiteY31" fmla="*/ 685888 h 2498068"/>
                <a:gd name="connsiteX32" fmla="*/ 842190 w 1206042"/>
                <a:gd name="connsiteY32" fmla="*/ 677154 h 2498068"/>
                <a:gd name="connsiteX33" fmla="*/ 1046761 w 1206042"/>
                <a:gd name="connsiteY33" fmla="*/ 662443 h 2498068"/>
                <a:gd name="connsiteX34" fmla="*/ 1062392 w 1206042"/>
                <a:gd name="connsiteY34" fmla="*/ 638538 h 2498068"/>
                <a:gd name="connsiteX35" fmla="*/ 992515 w 1206042"/>
                <a:gd name="connsiteY35" fmla="*/ 414659 h 2498068"/>
                <a:gd name="connsiteX36" fmla="*/ 896896 w 1206042"/>
                <a:gd name="connsiteY36" fmla="*/ 110790 h 2498068"/>
                <a:gd name="connsiteX37" fmla="*/ 878507 w 1206042"/>
                <a:gd name="connsiteY37" fmla="*/ 55625 h 2498068"/>
                <a:gd name="connsiteX38" fmla="*/ 883564 w 1206042"/>
                <a:gd name="connsiteY38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842190 w 1206042"/>
                <a:gd name="connsiteY30" fmla="*/ 677154 h 2498068"/>
                <a:gd name="connsiteX31" fmla="*/ 1046761 w 1206042"/>
                <a:gd name="connsiteY31" fmla="*/ 662443 h 2498068"/>
                <a:gd name="connsiteX32" fmla="*/ 1062392 w 1206042"/>
                <a:gd name="connsiteY32" fmla="*/ 638538 h 2498068"/>
                <a:gd name="connsiteX33" fmla="*/ 992515 w 1206042"/>
                <a:gd name="connsiteY33" fmla="*/ 414659 h 2498068"/>
                <a:gd name="connsiteX34" fmla="*/ 896896 w 1206042"/>
                <a:gd name="connsiteY34" fmla="*/ 110790 h 2498068"/>
                <a:gd name="connsiteX35" fmla="*/ 878507 w 1206042"/>
                <a:gd name="connsiteY35" fmla="*/ 55625 h 2498068"/>
                <a:gd name="connsiteX36" fmla="*/ 883564 w 1206042"/>
                <a:gd name="connsiteY36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910687 w 1206042"/>
                <a:gd name="connsiteY1" fmla="*/ 59303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83564 w 1206042"/>
                <a:gd name="connsiteY32" fmla="*/ 35398 h 2498068"/>
                <a:gd name="connsiteX0" fmla="*/ 883564 w 1206042"/>
                <a:gd name="connsiteY0" fmla="*/ 53011 h 2515681"/>
                <a:gd name="connsiteX1" fmla="*/ 915684 w 1206042"/>
                <a:gd name="connsiteY1" fmla="*/ 59427 h 2515681"/>
                <a:gd name="connsiteX2" fmla="*/ 1051818 w 1206042"/>
                <a:gd name="connsiteY2" fmla="*/ 309070 h 2515681"/>
                <a:gd name="connsiteX3" fmla="*/ 1185134 w 1206042"/>
                <a:gd name="connsiteY3" fmla="*/ 764183 h 2515681"/>
                <a:gd name="connsiteX4" fmla="*/ 1205361 w 1206042"/>
                <a:gd name="connsiteY4" fmla="*/ 1154937 h 2515681"/>
                <a:gd name="connsiteX5" fmla="*/ 1185594 w 1206042"/>
                <a:gd name="connsiteY5" fmla="*/ 1600397 h 2515681"/>
                <a:gd name="connsiteX6" fmla="*/ 1184675 w 1206042"/>
                <a:gd name="connsiteY6" fmla="*/ 1742448 h 2515681"/>
                <a:gd name="connsiteX7" fmla="*/ 1195708 w 1206042"/>
                <a:gd name="connsiteY7" fmla="*/ 2515681 h 2515681"/>
                <a:gd name="connsiteX8" fmla="*/ 0 w 1206042"/>
                <a:gd name="connsiteY8" fmla="*/ 2515681 h 2515681"/>
                <a:gd name="connsiteX9" fmla="*/ 19768 w 1206042"/>
                <a:gd name="connsiteY9" fmla="*/ 2258703 h 2515681"/>
                <a:gd name="connsiteX10" fmla="*/ 44592 w 1206042"/>
                <a:gd name="connsiteY10" fmla="*/ 2042179 h 2515681"/>
                <a:gd name="connsiteX11" fmla="*/ 68497 w 1206042"/>
                <a:gd name="connsiteY11" fmla="*/ 1885877 h 2515681"/>
                <a:gd name="connsiteX12" fmla="*/ 110790 w 1206042"/>
                <a:gd name="connsiteY12" fmla="*/ 1677628 h 2515681"/>
                <a:gd name="connsiteX13" fmla="*/ 144349 w 1206042"/>
                <a:gd name="connsiteY13" fmla="*/ 1577871 h 2515681"/>
                <a:gd name="connsiteX14" fmla="*/ 224799 w 1206042"/>
                <a:gd name="connsiteY14" fmla="*/ 1248718 h 2515681"/>
                <a:gd name="connsiteX15" fmla="*/ 265253 w 1206042"/>
                <a:gd name="connsiteY15" fmla="*/ 957262 h 2515681"/>
                <a:gd name="connsiteX16" fmla="*/ 286400 w 1206042"/>
                <a:gd name="connsiteY16" fmla="*/ 775676 h 2515681"/>
                <a:gd name="connsiteX17" fmla="*/ 309385 w 1206042"/>
                <a:gd name="connsiteY17" fmla="*/ 544441 h 2515681"/>
                <a:gd name="connsiteX18" fmla="*/ 321338 w 1206042"/>
                <a:gd name="connsiteY18" fmla="*/ 408367 h 2515681"/>
                <a:gd name="connsiteX19" fmla="*/ 325016 w 1206042"/>
                <a:gd name="connsiteY19" fmla="*/ 343548 h 2515681"/>
                <a:gd name="connsiteX20" fmla="*/ 328693 w 1206042"/>
                <a:gd name="connsiteY20" fmla="*/ 141735 h 2515681"/>
                <a:gd name="connsiteX21" fmla="*/ 331911 w 1206042"/>
                <a:gd name="connsiteY21" fmla="*/ 87949 h 2515681"/>
                <a:gd name="connsiteX22" fmla="*/ 397650 w 1206042"/>
                <a:gd name="connsiteY22" fmla="*/ 17613 h 2515681"/>
                <a:gd name="connsiteX23" fmla="*/ 407304 w 1206042"/>
                <a:gd name="connsiteY23" fmla="*/ 35542 h 2515681"/>
                <a:gd name="connsiteX24" fmla="*/ 410522 w 1206042"/>
                <a:gd name="connsiteY24" fmla="*/ 91626 h 2515681"/>
                <a:gd name="connsiteX25" fmla="*/ 415119 w 1206042"/>
                <a:gd name="connsiteY25" fmla="*/ 273212 h 2515681"/>
                <a:gd name="connsiteX26" fmla="*/ 422474 w 1206042"/>
                <a:gd name="connsiteY26" fmla="*/ 584436 h 2515681"/>
                <a:gd name="connsiteX27" fmla="*/ 424773 w 1206042"/>
                <a:gd name="connsiteY27" fmla="*/ 681895 h 2515681"/>
                <a:gd name="connsiteX28" fmla="*/ 442242 w 1206042"/>
                <a:gd name="connsiteY28" fmla="*/ 700743 h 2515681"/>
                <a:gd name="connsiteX29" fmla="*/ 1046761 w 1206042"/>
                <a:gd name="connsiteY29" fmla="*/ 680056 h 2515681"/>
                <a:gd name="connsiteX30" fmla="*/ 1062392 w 1206042"/>
                <a:gd name="connsiteY30" fmla="*/ 656151 h 2515681"/>
                <a:gd name="connsiteX31" fmla="*/ 883564 w 1206042"/>
                <a:gd name="connsiteY31" fmla="*/ 53011 h 2515681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0522 w 1206042"/>
                <a:gd name="connsiteY23" fmla="*/ 74013 h 2498068"/>
                <a:gd name="connsiteX24" fmla="*/ 415119 w 1206042"/>
                <a:gd name="connsiteY24" fmla="*/ 255599 h 2498068"/>
                <a:gd name="connsiteX25" fmla="*/ 422474 w 1206042"/>
                <a:gd name="connsiteY25" fmla="*/ 566823 h 2498068"/>
                <a:gd name="connsiteX26" fmla="*/ 424773 w 1206042"/>
                <a:gd name="connsiteY26" fmla="*/ 664282 h 2498068"/>
                <a:gd name="connsiteX27" fmla="*/ 442242 w 1206042"/>
                <a:gd name="connsiteY27" fmla="*/ 683130 h 2498068"/>
                <a:gd name="connsiteX28" fmla="*/ 1046761 w 1206042"/>
                <a:gd name="connsiteY28" fmla="*/ 662443 h 2498068"/>
                <a:gd name="connsiteX29" fmla="*/ 1062392 w 1206042"/>
                <a:gd name="connsiteY29" fmla="*/ 638538 h 2498068"/>
                <a:gd name="connsiteX30" fmla="*/ 883564 w 1206042"/>
                <a:gd name="connsiteY30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2474 w 1206042"/>
                <a:gd name="connsiteY24" fmla="*/ 566823 h 2498068"/>
                <a:gd name="connsiteX25" fmla="*/ 424773 w 1206042"/>
                <a:gd name="connsiteY25" fmla="*/ 664282 h 2498068"/>
                <a:gd name="connsiteX26" fmla="*/ 442242 w 1206042"/>
                <a:gd name="connsiteY26" fmla="*/ 683130 h 2498068"/>
                <a:gd name="connsiteX27" fmla="*/ 1046761 w 1206042"/>
                <a:gd name="connsiteY27" fmla="*/ 662443 h 2498068"/>
                <a:gd name="connsiteX28" fmla="*/ 1062392 w 1206042"/>
                <a:gd name="connsiteY28" fmla="*/ 638538 h 2498068"/>
                <a:gd name="connsiteX29" fmla="*/ 883564 w 1206042"/>
                <a:gd name="connsiteY29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4773 w 1206042"/>
                <a:gd name="connsiteY24" fmla="*/ 664282 h 2498068"/>
                <a:gd name="connsiteX25" fmla="*/ 442242 w 1206042"/>
                <a:gd name="connsiteY25" fmla="*/ 683130 h 2498068"/>
                <a:gd name="connsiteX26" fmla="*/ 1046761 w 1206042"/>
                <a:gd name="connsiteY26" fmla="*/ 662443 h 2498068"/>
                <a:gd name="connsiteX27" fmla="*/ 1062392 w 1206042"/>
                <a:gd name="connsiteY27" fmla="*/ 638538 h 2498068"/>
                <a:gd name="connsiteX28" fmla="*/ 883564 w 1206042"/>
                <a:gd name="connsiteY28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8693 w 1206042"/>
                <a:gd name="connsiteY19" fmla="*/ 124122 h 2498068"/>
                <a:gd name="connsiteX20" fmla="*/ 331911 w 1206042"/>
                <a:gd name="connsiteY20" fmla="*/ 70336 h 2498068"/>
                <a:gd name="connsiteX21" fmla="*/ 397650 w 1206042"/>
                <a:gd name="connsiteY21" fmla="*/ 0 h 2498068"/>
                <a:gd name="connsiteX22" fmla="*/ 415119 w 1206042"/>
                <a:gd name="connsiteY22" fmla="*/ 255599 h 2498068"/>
                <a:gd name="connsiteX23" fmla="*/ 424773 w 1206042"/>
                <a:gd name="connsiteY23" fmla="*/ 664282 h 2498068"/>
                <a:gd name="connsiteX24" fmla="*/ 442242 w 1206042"/>
                <a:gd name="connsiteY24" fmla="*/ 683130 h 2498068"/>
                <a:gd name="connsiteX25" fmla="*/ 1046761 w 1206042"/>
                <a:gd name="connsiteY25" fmla="*/ 662443 h 2498068"/>
                <a:gd name="connsiteX26" fmla="*/ 1062392 w 1206042"/>
                <a:gd name="connsiteY26" fmla="*/ 638538 h 2498068"/>
                <a:gd name="connsiteX27" fmla="*/ 883564 w 1206042"/>
                <a:gd name="connsiteY27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21338 w 1206042"/>
                <a:gd name="connsiteY17" fmla="*/ 390754 h 2498068"/>
                <a:gd name="connsiteX18" fmla="*/ 328693 w 1206042"/>
                <a:gd name="connsiteY18" fmla="*/ 124122 h 2498068"/>
                <a:gd name="connsiteX19" fmla="*/ 331911 w 1206042"/>
                <a:gd name="connsiteY19" fmla="*/ 70336 h 2498068"/>
                <a:gd name="connsiteX20" fmla="*/ 397650 w 1206042"/>
                <a:gd name="connsiteY20" fmla="*/ 0 h 2498068"/>
                <a:gd name="connsiteX21" fmla="*/ 415119 w 1206042"/>
                <a:gd name="connsiteY21" fmla="*/ 255599 h 2498068"/>
                <a:gd name="connsiteX22" fmla="*/ 424773 w 1206042"/>
                <a:gd name="connsiteY22" fmla="*/ 664282 h 2498068"/>
                <a:gd name="connsiteX23" fmla="*/ 442242 w 1206042"/>
                <a:gd name="connsiteY23" fmla="*/ 683130 h 2498068"/>
                <a:gd name="connsiteX24" fmla="*/ 1046761 w 1206042"/>
                <a:gd name="connsiteY24" fmla="*/ 662443 h 2498068"/>
                <a:gd name="connsiteX25" fmla="*/ 1062392 w 1206042"/>
                <a:gd name="connsiteY25" fmla="*/ 638538 h 2498068"/>
                <a:gd name="connsiteX26" fmla="*/ 883564 w 1206042"/>
                <a:gd name="connsiteY26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rgbClr val="F05F4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83EA74-ED61-4AA3-9B72-0F728A952DBA}"/>
                </a:ext>
              </a:extLst>
            </p:cNvPr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387334 w 621373"/>
                <a:gd name="connsiteY16" fmla="*/ 931556 h 950116"/>
                <a:gd name="connsiteX17" fmla="*/ 252638 w 621373"/>
                <a:gd name="connsiteY17" fmla="*/ 858002 h 950116"/>
                <a:gd name="connsiteX18" fmla="*/ 164374 w 621373"/>
                <a:gd name="connsiteY18" fmla="*/ 774795 h 950116"/>
                <a:gd name="connsiteX19" fmla="*/ 157019 w 621373"/>
                <a:gd name="connsiteY19" fmla="*/ 755947 h 950116"/>
                <a:gd name="connsiteX20" fmla="*/ 136332 w 621373"/>
                <a:gd name="connsiteY20" fmla="*/ 659867 h 950116"/>
                <a:gd name="connsiteX21" fmla="*/ 94958 w 621373"/>
                <a:gd name="connsiteY21" fmla="*/ 550916 h 950116"/>
                <a:gd name="connsiteX22" fmla="*/ 78408 w 621373"/>
                <a:gd name="connsiteY22" fmla="*/ 537124 h 950116"/>
                <a:gd name="connsiteX23" fmla="*/ 53124 w 621373"/>
                <a:gd name="connsiteY23" fmla="*/ 521494 h 950116"/>
                <a:gd name="connsiteX24" fmla="*/ 8992 w 621373"/>
                <a:gd name="connsiteY24" fmla="*/ 431391 h 950116"/>
                <a:gd name="connsiteX25" fmla="*/ 6693 w 621373"/>
                <a:gd name="connsiteY25" fmla="*/ 414841 h 950116"/>
                <a:gd name="connsiteX26" fmla="*/ 1636 w 621373"/>
                <a:gd name="connsiteY26" fmla="*/ 378064 h 950116"/>
                <a:gd name="connsiteX27" fmla="*/ 30138 w 621373"/>
                <a:gd name="connsiteY27" fmla="*/ 323819 h 950116"/>
                <a:gd name="connsiteX28" fmla="*/ 56802 w 621373"/>
                <a:gd name="connsiteY28" fmla="*/ 363813 h 950116"/>
                <a:gd name="connsiteX29" fmla="*/ 54043 w 621373"/>
                <a:gd name="connsiteY29" fmla="*/ 150967 h 950116"/>
                <a:gd name="connsiteX30" fmla="*/ 139550 w 621373"/>
                <a:gd name="connsiteY30" fmla="*/ 82470 h 950116"/>
                <a:gd name="connsiteX31" fmla="*/ 266430 w 621373"/>
                <a:gd name="connsiteY31" fmla="*/ 52130 h 950116"/>
                <a:gd name="connsiteX32" fmla="*/ 360670 w 621373"/>
                <a:gd name="connsiteY32" fmla="*/ 4320 h 950116"/>
                <a:gd name="connsiteX33" fmla="*/ 440201 w 621373"/>
                <a:gd name="connsiteY33" fmla="*/ 21329 h 950116"/>
                <a:gd name="connsiteX34" fmla="*/ 490309 w 621373"/>
                <a:gd name="connsiteY34" fmla="*/ 89826 h 950116"/>
                <a:gd name="connsiteX35" fmla="*/ 549612 w 621373"/>
                <a:gd name="connsiteY35" fmla="*/ 258540 h 950116"/>
                <a:gd name="connsiteX36" fmla="*/ 564782 w 621373"/>
                <a:gd name="connsiteY36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57019 w 621373"/>
                <a:gd name="connsiteY17" fmla="*/ 755947 h 950116"/>
                <a:gd name="connsiteX18" fmla="*/ 136332 w 621373"/>
                <a:gd name="connsiteY18" fmla="*/ 659867 h 950116"/>
                <a:gd name="connsiteX19" fmla="*/ 94958 w 621373"/>
                <a:gd name="connsiteY19" fmla="*/ 550916 h 950116"/>
                <a:gd name="connsiteX20" fmla="*/ 78408 w 621373"/>
                <a:gd name="connsiteY20" fmla="*/ 537124 h 950116"/>
                <a:gd name="connsiteX21" fmla="*/ 53124 w 621373"/>
                <a:gd name="connsiteY21" fmla="*/ 521494 h 950116"/>
                <a:gd name="connsiteX22" fmla="*/ 8992 w 621373"/>
                <a:gd name="connsiteY22" fmla="*/ 431391 h 950116"/>
                <a:gd name="connsiteX23" fmla="*/ 6693 w 621373"/>
                <a:gd name="connsiteY23" fmla="*/ 414841 h 950116"/>
                <a:gd name="connsiteX24" fmla="*/ 1636 w 621373"/>
                <a:gd name="connsiteY24" fmla="*/ 378064 h 950116"/>
                <a:gd name="connsiteX25" fmla="*/ 30138 w 621373"/>
                <a:gd name="connsiteY25" fmla="*/ 323819 h 950116"/>
                <a:gd name="connsiteX26" fmla="*/ 56802 w 621373"/>
                <a:gd name="connsiteY26" fmla="*/ 363813 h 950116"/>
                <a:gd name="connsiteX27" fmla="*/ 54043 w 621373"/>
                <a:gd name="connsiteY27" fmla="*/ 150967 h 950116"/>
                <a:gd name="connsiteX28" fmla="*/ 139550 w 621373"/>
                <a:gd name="connsiteY28" fmla="*/ 82470 h 950116"/>
                <a:gd name="connsiteX29" fmla="*/ 266430 w 621373"/>
                <a:gd name="connsiteY29" fmla="*/ 52130 h 950116"/>
                <a:gd name="connsiteX30" fmla="*/ 360670 w 621373"/>
                <a:gd name="connsiteY30" fmla="*/ 4320 h 950116"/>
                <a:gd name="connsiteX31" fmla="*/ 440201 w 621373"/>
                <a:gd name="connsiteY31" fmla="*/ 21329 h 950116"/>
                <a:gd name="connsiteX32" fmla="*/ 490309 w 621373"/>
                <a:gd name="connsiteY32" fmla="*/ 89826 h 950116"/>
                <a:gd name="connsiteX33" fmla="*/ 549612 w 621373"/>
                <a:gd name="connsiteY33" fmla="*/ 258540 h 950116"/>
                <a:gd name="connsiteX34" fmla="*/ 564782 w 621373"/>
                <a:gd name="connsiteY34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3749 w 621373"/>
                <a:gd name="connsiteY11" fmla="*/ 750430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6130 w 621373"/>
                <a:gd name="connsiteY11" fmla="*/ 728999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1636 w 621373"/>
                <a:gd name="connsiteY21" fmla="*/ 378064 h 950116"/>
                <a:gd name="connsiteX22" fmla="*/ 30138 w 621373"/>
                <a:gd name="connsiteY22" fmla="*/ 323819 h 950116"/>
                <a:gd name="connsiteX23" fmla="*/ 56802 w 621373"/>
                <a:gd name="connsiteY23" fmla="*/ 363813 h 950116"/>
                <a:gd name="connsiteX24" fmla="*/ 54043 w 621373"/>
                <a:gd name="connsiteY24" fmla="*/ 150967 h 950116"/>
                <a:gd name="connsiteX25" fmla="*/ 139550 w 621373"/>
                <a:gd name="connsiteY25" fmla="*/ 82470 h 950116"/>
                <a:gd name="connsiteX26" fmla="*/ 266430 w 621373"/>
                <a:gd name="connsiteY26" fmla="*/ 52130 h 950116"/>
                <a:gd name="connsiteX27" fmla="*/ 360670 w 621373"/>
                <a:gd name="connsiteY27" fmla="*/ 4320 h 950116"/>
                <a:gd name="connsiteX28" fmla="*/ 440201 w 621373"/>
                <a:gd name="connsiteY28" fmla="*/ 21329 h 950116"/>
                <a:gd name="connsiteX29" fmla="*/ 490309 w 621373"/>
                <a:gd name="connsiteY29" fmla="*/ 89826 h 950116"/>
                <a:gd name="connsiteX30" fmla="*/ 549612 w 621373"/>
                <a:gd name="connsiteY30" fmla="*/ 258540 h 950116"/>
                <a:gd name="connsiteX31" fmla="*/ 564782 w 621373"/>
                <a:gd name="connsiteY31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>
                <a:solidFill>
                  <a:prstClr val="black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BA19667-5D77-4D44-9107-2E9E6154FE93}"/>
                </a:ext>
              </a:extLst>
            </p:cNvPr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" fmla="*/ 633141 w 708887"/>
                <a:gd name="connsiteY0" fmla="*/ 62528 h 322803"/>
                <a:gd name="connsiteX1" fmla="*/ 672676 w 708887"/>
                <a:gd name="connsiteY1" fmla="*/ 155849 h 322803"/>
                <a:gd name="connsiteX2" fmla="*/ 707614 w 708887"/>
                <a:gd name="connsiteY2" fmla="*/ 245493 h 322803"/>
                <a:gd name="connsiteX3" fmla="*/ 694283 w 708887"/>
                <a:gd name="connsiteY3" fmla="*/ 261123 h 322803"/>
                <a:gd name="connsiteX4" fmla="*/ 629464 w 708887"/>
                <a:gd name="connsiteY4" fmla="*/ 261583 h 322803"/>
                <a:gd name="connsiteX5" fmla="*/ 550393 w 708887"/>
                <a:gd name="connsiteY5" fmla="*/ 285947 h 322803"/>
                <a:gd name="connsiteX6" fmla="*/ 430409 w 708887"/>
                <a:gd name="connsiteY6" fmla="*/ 317208 h 322803"/>
                <a:gd name="connsiteX7" fmla="*/ 296173 w 708887"/>
                <a:gd name="connsiteY7" fmla="*/ 322724 h 322803"/>
                <a:gd name="connsiteX8" fmla="*/ 210207 w 708887"/>
                <a:gd name="connsiteY8" fmla="*/ 313990 h 322803"/>
                <a:gd name="connsiteX9" fmla="*/ 63560 w 708887"/>
                <a:gd name="connsiteY9" fmla="*/ 280431 h 322803"/>
                <a:gd name="connsiteX10" fmla="*/ 7935 w 708887"/>
                <a:gd name="connsiteY10" fmla="*/ 248711 h 322803"/>
                <a:gd name="connsiteX11" fmla="*/ 1499 w 708887"/>
                <a:gd name="connsiteY11" fmla="*/ 222507 h 322803"/>
                <a:gd name="connsiteX12" fmla="*/ 18508 w 708887"/>
                <a:gd name="connsiteY12" fmla="*/ 212853 h 322803"/>
                <a:gd name="connsiteX13" fmla="*/ 178028 w 708887"/>
                <a:gd name="connsiteY13" fmla="*/ 191707 h 322803"/>
                <a:gd name="connsiteX14" fmla="*/ 276865 w 708887"/>
                <a:gd name="connsiteY14" fmla="*/ 152171 h 322803"/>
                <a:gd name="connsiteX15" fmla="*/ 374784 w 708887"/>
                <a:gd name="connsiteY15" fmla="*/ 95627 h 322803"/>
                <a:gd name="connsiteX16" fmla="*/ 383518 w 708887"/>
                <a:gd name="connsiteY16" fmla="*/ 82755 h 322803"/>
                <a:gd name="connsiteX17" fmla="*/ 348580 w 708887"/>
                <a:gd name="connsiteY17" fmla="*/ 82296 h 322803"/>
                <a:gd name="connsiteX18" fmla="*/ 256638 w 708887"/>
                <a:gd name="connsiteY18" fmla="*/ 62988 h 322803"/>
                <a:gd name="connsiteX19" fmla="*/ 231354 w 708887"/>
                <a:gd name="connsiteY19" fmla="*/ 43680 h 322803"/>
                <a:gd name="connsiteX20" fmla="*/ 246065 w 708887"/>
                <a:gd name="connsiteY20" fmla="*/ 2306 h 322803"/>
                <a:gd name="connsiteX21" fmla="*/ 310424 w 708887"/>
                <a:gd name="connsiteY21" fmla="*/ 5983 h 322803"/>
                <a:gd name="connsiteX22" fmla="*/ 320538 w 708887"/>
                <a:gd name="connsiteY22" fmla="*/ 7822 h 322803"/>
                <a:gd name="connsiteX23" fmla="*/ 483735 w 708887"/>
                <a:gd name="connsiteY23" fmla="*/ 14258 h 322803"/>
                <a:gd name="connsiteX24" fmla="*/ 587170 w 708887"/>
                <a:gd name="connsiteY24" fmla="*/ 48736 h 322803"/>
                <a:gd name="connsiteX25" fmla="*/ 633141 w 708887"/>
                <a:gd name="connsiteY25" fmla="*/ 62528 h 322803"/>
                <a:gd name="connsiteX0" fmla="*/ 633141 w 707614"/>
                <a:gd name="connsiteY0" fmla="*/ 62528 h 322803"/>
                <a:gd name="connsiteX1" fmla="*/ 672676 w 707614"/>
                <a:gd name="connsiteY1" fmla="*/ 155849 h 322803"/>
                <a:gd name="connsiteX2" fmla="*/ 707614 w 707614"/>
                <a:gd name="connsiteY2" fmla="*/ 245493 h 322803"/>
                <a:gd name="connsiteX3" fmla="*/ 629464 w 707614"/>
                <a:gd name="connsiteY3" fmla="*/ 261583 h 322803"/>
                <a:gd name="connsiteX4" fmla="*/ 550393 w 707614"/>
                <a:gd name="connsiteY4" fmla="*/ 285947 h 322803"/>
                <a:gd name="connsiteX5" fmla="*/ 430409 w 707614"/>
                <a:gd name="connsiteY5" fmla="*/ 317208 h 322803"/>
                <a:gd name="connsiteX6" fmla="*/ 296173 w 707614"/>
                <a:gd name="connsiteY6" fmla="*/ 322724 h 322803"/>
                <a:gd name="connsiteX7" fmla="*/ 210207 w 707614"/>
                <a:gd name="connsiteY7" fmla="*/ 313990 h 322803"/>
                <a:gd name="connsiteX8" fmla="*/ 63560 w 707614"/>
                <a:gd name="connsiteY8" fmla="*/ 280431 h 322803"/>
                <a:gd name="connsiteX9" fmla="*/ 7935 w 707614"/>
                <a:gd name="connsiteY9" fmla="*/ 248711 h 322803"/>
                <a:gd name="connsiteX10" fmla="*/ 1499 w 707614"/>
                <a:gd name="connsiteY10" fmla="*/ 222507 h 322803"/>
                <a:gd name="connsiteX11" fmla="*/ 18508 w 707614"/>
                <a:gd name="connsiteY11" fmla="*/ 212853 h 322803"/>
                <a:gd name="connsiteX12" fmla="*/ 178028 w 707614"/>
                <a:gd name="connsiteY12" fmla="*/ 191707 h 322803"/>
                <a:gd name="connsiteX13" fmla="*/ 276865 w 707614"/>
                <a:gd name="connsiteY13" fmla="*/ 152171 h 322803"/>
                <a:gd name="connsiteX14" fmla="*/ 374784 w 707614"/>
                <a:gd name="connsiteY14" fmla="*/ 95627 h 322803"/>
                <a:gd name="connsiteX15" fmla="*/ 383518 w 707614"/>
                <a:gd name="connsiteY15" fmla="*/ 82755 h 322803"/>
                <a:gd name="connsiteX16" fmla="*/ 348580 w 707614"/>
                <a:gd name="connsiteY16" fmla="*/ 82296 h 322803"/>
                <a:gd name="connsiteX17" fmla="*/ 256638 w 707614"/>
                <a:gd name="connsiteY17" fmla="*/ 62988 h 322803"/>
                <a:gd name="connsiteX18" fmla="*/ 231354 w 707614"/>
                <a:gd name="connsiteY18" fmla="*/ 43680 h 322803"/>
                <a:gd name="connsiteX19" fmla="*/ 246065 w 707614"/>
                <a:gd name="connsiteY19" fmla="*/ 2306 h 322803"/>
                <a:gd name="connsiteX20" fmla="*/ 310424 w 707614"/>
                <a:gd name="connsiteY20" fmla="*/ 5983 h 322803"/>
                <a:gd name="connsiteX21" fmla="*/ 320538 w 707614"/>
                <a:gd name="connsiteY21" fmla="*/ 7822 h 322803"/>
                <a:gd name="connsiteX22" fmla="*/ 483735 w 707614"/>
                <a:gd name="connsiteY22" fmla="*/ 14258 h 322803"/>
                <a:gd name="connsiteX23" fmla="*/ 587170 w 707614"/>
                <a:gd name="connsiteY23" fmla="*/ 48736 h 322803"/>
                <a:gd name="connsiteX24" fmla="*/ 633141 w 707614"/>
                <a:gd name="connsiteY24" fmla="*/ 62528 h 322803"/>
                <a:gd name="connsiteX0" fmla="*/ 633141 w 707619"/>
                <a:gd name="connsiteY0" fmla="*/ 62528 h 322803"/>
                <a:gd name="connsiteX1" fmla="*/ 707614 w 707619"/>
                <a:gd name="connsiteY1" fmla="*/ 245493 h 322803"/>
                <a:gd name="connsiteX2" fmla="*/ 629464 w 707619"/>
                <a:gd name="connsiteY2" fmla="*/ 261583 h 322803"/>
                <a:gd name="connsiteX3" fmla="*/ 550393 w 707619"/>
                <a:gd name="connsiteY3" fmla="*/ 285947 h 322803"/>
                <a:gd name="connsiteX4" fmla="*/ 430409 w 707619"/>
                <a:gd name="connsiteY4" fmla="*/ 317208 h 322803"/>
                <a:gd name="connsiteX5" fmla="*/ 296173 w 707619"/>
                <a:gd name="connsiteY5" fmla="*/ 322724 h 322803"/>
                <a:gd name="connsiteX6" fmla="*/ 210207 w 707619"/>
                <a:gd name="connsiteY6" fmla="*/ 313990 h 322803"/>
                <a:gd name="connsiteX7" fmla="*/ 63560 w 707619"/>
                <a:gd name="connsiteY7" fmla="*/ 280431 h 322803"/>
                <a:gd name="connsiteX8" fmla="*/ 7935 w 707619"/>
                <a:gd name="connsiteY8" fmla="*/ 248711 h 322803"/>
                <a:gd name="connsiteX9" fmla="*/ 1499 w 707619"/>
                <a:gd name="connsiteY9" fmla="*/ 222507 h 322803"/>
                <a:gd name="connsiteX10" fmla="*/ 18508 w 707619"/>
                <a:gd name="connsiteY10" fmla="*/ 212853 h 322803"/>
                <a:gd name="connsiteX11" fmla="*/ 178028 w 707619"/>
                <a:gd name="connsiteY11" fmla="*/ 191707 h 322803"/>
                <a:gd name="connsiteX12" fmla="*/ 276865 w 707619"/>
                <a:gd name="connsiteY12" fmla="*/ 152171 h 322803"/>
                <a:gd name="connsiteX13" fmla="*/ 374784 w 707619"/>
                <a:gd name="connsiteY13" fmla="*/ 95627 h 322803"/>
                <a:gd name="connsiteX14" fmla="*/ 383518 w 707619"/>
                <a:gd name="connsiteY14" fmla="*/ 82755 h 322803"/>
                <a:gd name="connsiteX15" fmla="*/ 348580 w 707619"/>
                <a:gd name="connsiteY15" fmla="*/ 82296 h 322803"/>
                <a:gd name="connsiteX16" fmla="*/ 256638 w 707619"/>
                <a:gd name="connsiteY16" fmla="*/ 62988 h 322803"/>
                <a:gd name="connsiteX17" fmla="*/ 231354 w 707619"/>
                <a:gd name="connsiteY17" fmla="*/ 43680 h 322803"/>
                <a:gd name="connsiteX18" fmla="*/ 246065 w 707619"/>
                <a:gd name="connsiteY18" fmla="*/ 2306 h 322803"/>
                <a:gd name="connsiteX19" fmla="*/ 310424 w 707619"/>
                <a:gd name="connsiteY19" fmla="*/ 5983 h 322803"/>
                <a:gd name="connsiteX20" fmla="*/ 320538 w 707619"/>
                <a:gd name="connsiteY20" fmla="*/ 7822 h 322803"/>
                <a:gd name="connsiteX21" fmla="*/ 483735 w 707619"/>
                <a:gd name="connsiteY21" fmla="*/ 14258 h 322803"/>
                <a:gd name="connsiteX22" fmla="*/ 587170 w 707619"/>
                <a:gd name="connsiteY22" fmla="*/ 48736 h 322803"/>
                <a:gd name="connsiteX23" fmla="*/ 633141 w 707619"/>
                <a:gd name="connsiteY23" fmla="*/ 62528 h 32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>
                <a:solidFill>
                  <a:prstClr val="black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D7C11ED-7582-4AE4-A1D4-DDA0872738C9}"/>
                </a:ext>
              </a:extLst>
            </p:cNvPr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" fmla="*/ 562182 w 562182"/>
                <a:gd name="connsiteY0" fmla="*/ 401387 h 563665"/>
                <a:gd name="connsiteX1" fmla="*/ 549769 w 562182"/>
                <a:gd name="connsiteY1" fmla="*/ 454713 h 563665"/>
                <a:gd name="connsiteX2" fmla="*/ 535058 w 562182"/>
                <a:gd name="connsiteY2" fmla="*/ 409662 h 563665"/>
                <a:gd name="connsiteX3" fmla="*/ 460126 w 562182"/>
                <a:gd name="connsiteY3" fmla="*/ 229455 h 563665"/>
                <a:gd name="connsiteX4" fmla="*/ 325430 w 562182"/>
                <a:gd name="connsiteY4" fmla="*/ 197735 h 563665"/>
                <a:gd name="connsiteX5" fmla="*/ 257393 w 562182"/>
                <a:gd name="connsiteY5" fmla="*/ 236810 h 563665"/>
                <a:gd name="connsiteX6" fmla="*/ 142925 w 562182"/>
                <a:gd name="connsiteY6" fmla="*/ 262554 h 563665"/>
                <a:gd name="connsiteX7" fmla="*/ 108907 w 562182"/>
                <a:gd name="connsiteY7" fmla="*/ 260256 h 563665"/>
                <a:gd name="connsiteX8" fmla="*/ 65234 w 562182"/>
                <a:gd name="connsiteY8" fmla="*/ 291516 h 563665"/>
                <a:gd name="connsiteX9" fmla="*/ 53741 w 562182"/>
                <a:gd name="connsiteY9" fmla="*/ 373804 h 563665"/>
                <a:gd name="connsiteX10" fmla="*/ 61097 w 562182"/>
                <a:gd name="connsiteY10" fmla="*/ 551253 h 563665"/>
                <a:gd name="connsiteX11" fmla="*/ 59258 w 562182"/>
                <a:gd name="connsiteY11" fmla="*/ 563665 h 563665"/>
                <a:gd name="connsiteX12" fmla="*/ 27538 w 562182"/>
                <a:gd name="connsiteY12" fmla="*/ 497926 h 563665"/>
                <a:gd name="connsiteX13" fmla="*/ 415 w 562182"/>
                <a:gd name="connsiteY13" fmla="*/ 371965 h 563665"/>
                <a:gd name="connsiteX14" fmla="*/ 15126 w 562182"/>
                <a:gd name="connsiteY14" fmla="*/ 292435 h 563665"/>
                <a:gd name="connsiteX15" fmla="*/ 8690 w 562182"/>
                <a:gd name="connsiteY15" fmla="*/ 202332 h 563665"/>
                <a:gd name="connsiteX16" fmla="*/ 43168 w 562182"/>
                <a:gd name="connsiteY16" fmla="*/ 142570 h 563665"/>
                <a:gd name="connsiteX17" fmla="*/ 166830 w 562182"/>
                <a:gd name="connsiteY17" fmla="*/ 34538 h 563665"/>
                <a:gd name="connsiteX18" fmla="*/ 367724 w 562182"/>
                <a:gd name="connsiteY18" fmla="*/ 35457 h 563665"/>
                <a:gd name="connsiteX19" fmla="*/ 411396 w 562182"/>
                <a:gd name="connsiteY19" fmla="*/ 104873 h 563665"/>
                <a:gd name="connsiteX20" fmla="*/ 421050 w 562182"/>
                <a:gd name="connsiteY20" fmla="*/ 115447 h 563665"/>
                <a:gd name="connsiteX21" fmla="*/ 526324 w 562182"/>
                <a:gd name="connsiteY21" fmla="*/ 200953 h 563665"/>
                <a:gd name="connsiteX22" fmla="*/ 558044 w 562182"/>
                <a:gd name="connsiteY22" fmla="*/ 382079 h 563665"/>
                <a:gd name="connsiteX23" fmla="*/ 562182 w 562182"/>
                <a:gd name="connsiteY23" fmla="*/ 401387 h 56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>
                <a:solidFill>
                  <a:prstClr val="black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FCE8627-1064-4C73-9D2D-775EEECB8E60}"/>
                </a:ext>
              </a:extLst>
            </p:cNvPr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rgbClr val="F05F4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>
                <a:solidFill>
                  <a:prstClr val="black"/>
                </a:solidFill>
              </a:endParaRP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7EC4311F-2FA9-6DB3-2230-7F48FD0A2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13" y="2177122"/>
            <a:ext cx="9839847" cy="343647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6689A40-D9DA-CE05-44A6-D874E113410C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3413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F244AB7-B6A3-4460-805C-C68399C022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r="9147" b="6601"/>
          <a:stretch/>
        </p:blipFill>
        <p:spPr>
          <a:xfrm>
            <a:off x="2" y="0"/>
            <a:ext cx="6511687" cy="6858000"/>
          </a:xfr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DF0CA2AB-7B8B-48B0-ABD1-BEC17BAE5984}"/>
              </a:ext>
            </a:extLst>
          </p:cNvPr>
          <p:cNvSpPr/>
          <p:nvPr/>
        </p:nvSpPr>
        <p:spPr>
          <a:xfrm>
            <a:off x="356152" y="294580"/>
            <a:ext cx="11479696" cy="6268843"/>
          </a:xfrm>
          <a:prstGeom prst="frame">
            <a:avLst>
              <a:gd name="adj1" fmla="val 5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403897-6CCD-43EA-91BD-1B1FAFB5FD9E}"/>
              </a:ext>
            </a:extLst>
          </p:cNvPr>
          <p:cNvSpPr/>
          <p:nvPr/>
        </p:nvSpPr>
        <p:spPr>
          <a:xfrm>
            <a:off x="6470309" y="2564904"/>
            <a:ext cx="640080" cy="45720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C0B612-117A-46F6-9F6D-312442FB1C62}"/>
              </a:ext>
            </a:extLst>
          </p:cNvPr>
          <p:cNvSpPr/>
          <p:nvPr/>
        </p:nvSpPr>
        <p:spPr>
          <a:xfrm>
            <a:off x="5135893" y="0"/>
            <a:ext cx="7056105" cy="6858000"/>
          </a:xfrm>
          <a:prstGeom prst="rect">
            <a:avLst/>
          </a:prstGeom>
          <a:solidFill>
            <a:srgbClr val="E82C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E37A9B-EA40-40EC-9913-9B322BAECF69}"/>
              </a:ext>
            </a:extLst>
          </p:cNvPr>
          <p:cNvSpPr txBox="1"/>
          <p:nvPr/>
        </p:nvSpPr>
        <p:spPr>
          <a:xfrm>
            <a:off x="6205163" y="1734783"/>
            <a:ext cx="6704437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lvl="0"/>
            <a:r>
              <a:rPr lang="en-US" altLang="ko-KR" sz="5200" dirty="0">
                <a:solidFill>
                  <a:prstClr val="white"/>
                </a:solidFill>
                <a:effectLst/>
                <a:latin typeface="Bahnschrift" panose="020B0502040204020203" pitchFamily="34" charset="0"/>
              </a:rPr>
              <a:t>TRAVAIL REALISE</a:t>
            </a:r>
          </a:p>
          <a:p>
            <a:pPr defTabSz="1219170" latinLnBrk="1">
              <a:defRPr/>
            </a:pPr>
            <a:endParaRPr lang="en-US" altLang="ko-KR" sz="5400" dirty="0">
              <a:solidFill>
                <a:prstClr val="white"/>
              </a:solidFill>
              <a:effectLst/>
              <a:latin typeface="Bahnschrift" panose="020B0502040204020203" pitchFamily="34" charset="0"/>
            </a:endParaRPr>
          </a:p>
          <a:p>
            <a:pPr algn="r" defTabSz="1219170" latinLnBrk="1">
              <a:defRPr/>
            </a:pPr>
            <a:endParaRPr lang="ko-KR" altLang="en-US" sz="5400" dirty="0">
              <a:solidFill>
                <a:prstClr val="white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CB5F28-4E3C-46AE-B13D-49D870C5F00A}"/>
              </a:ext>
            </a:extLst>
          </p:cNvPr>
          <p:cNvSpPr txBox="1"/>
          <p:nvPr/>
        </p:nvSpPr>
        <p:spPr>
          <a:xfrm>
            <a:off x="6205163" y="3167561"/>
            <a:ext cx="58437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-Design Pattern</a:t>
            </a: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-Les </a:t>
            </a:r>
            <a:r>
              <a:rPr lang="en-US" sz="2000" spc="300" dirty="0" err="1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Diagrammes</a:t>
            </a:r>
            <a:endParaRPr lang="en-US" sz="2000" spc="300" dirty="0">
              <a:solidFill>
                <a:schemeClr val="bg1"/>
              </a:solidFill>
              <a:latin typeface="Bahnschrift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en-US" sz="2000" spc="300" dirty="0" err="1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Ressources</a:t>
            </a:r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Parties </a:t>
            </a:r>
            <a:r>
              <a:rPr lang="en-US" sz="2000" spc="300" dirty="0" err="1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Prenantes</a:t>
            </a:r>
            <a:endParaRPr lang="en-US" sz="2000" spc="300" dirty="0">
              <a:solidFill>
                <a:schemeClr val="bg1"/>
              </a:solidFill>
              <a:latin typeface="Bahnschrift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-Communication</a:t>
            </a: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-Solution Propose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F49A2-5665-4349-A500-ACE68BE35D09}"/>
              </a:ext>
            </a:extLst>
          </p:cNvPr>
          <p:cNvSpPr/>
          <p:nvPr/>
        </p:nvSpPr>
        <p:spPr>
          <a:xfrm>
            <a:off x="6392196" y="2564904"/>
            <a:ext cx="873829" cy="192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4315F9B-C2C1-E4B3-221B-BA43DFE49E83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00051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Elbow Connector 49">
            <a:extLst>
              <a:ext uri="{FF2B5EF4-FFF2-40B4-BE49-F238E27FC236}">
                <a16:creationId xmlns:a16="http://schemas.microsoft.com/office/drawing/2014/main" id="{BE6D4FB2-C189-404A-BBE1-576F2857DDF7}"/>
              </a:ext>
            </a:extLst>
          </p:cNvPr>
          <p:cNvCxnSpPr>
            <a:cxnSpLocks/>
          </p:cNvCxnSpPr>
          <p:nvPr/>
        </p:nvCxnSpPr>
        <p:spPr>
          <a:xfrm>
            <a:off x="4734084" y="1983693"/>
            <a:ext cx="1188000" cy="720000"/>
          </a:xfrm>
          <a:prstGeom prst="bentConnector3">
            <a:avLst>
              <a:gd name="adj1" fmla="val 100742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58">
            <a:extLst>
              <a:ext uri="{FF2B5EF4-FFF2-40B4-BE49-F238E27FC236}">
                <a16:creationId xmlns:a16="http://schemas.microsoft.com/office/drawing/2014/main" id="{7F33DF62-A0B6-4EB3-A238-93C564AA8C0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305" y="1874232"/>
            <a:ext cx="1188000" cy="720000"/>
          </a:xfrm>
          <a:prstGeom prst="bentConnector3">
            <a:avLst>
              <a:gd name="adj1" fmla="val 100193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9">
            <a:extLst>
              <a:ext uri="{FF2B5EF4-FFF2-40B4-BE49-F238E27FC236}">
                <a16:creationId xmlns:a16="http://schemas.microsoft.com/office/drawing/2014/main" id="{DAA88613-B6B9-43E0-8771-9BC713FC6392}"/>
              </a:ext>
            </a:extLst>
          </p:cNvPr>
          <p:cNvCxnSpPr>
            <a:cxnSpLocks/>
          </p:cNvCxnSpPr>
          <p:nvPr/>
        </p:nvCxnSpPr>
        <p:spPr>
          <a:xfrm>
            <a:off x="3413520" y="3650961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9">
            <a:extLst>
              <a:ext uri="{FF2B5EF4-FFF2-40B4-BE49-F238E27FC236}">
                <a16:creationId xmlns:a16="http://schemas.microsoft.com/office/drawing/2014/main" id="{3C6B7755-1288-492B-8721-9F284075AAE7}"/>
              </a:ext>
            </a:extLst>
          </p:cNvPr>
          <p:cNvCxnSpPr>
            <a:cxnSpLocks/>
          </p:cNvCxnSpPr>
          <p:nvPr/>
        </p:nvCxnSpPr>
        <p:spPr>
          <a:xfrm flipH="1">
            <a:off x="3576512" y="5182152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9">
            <a:extLst>
              <a:ext uri="{FF2B5EF4-FFF2-40B4-BE49-F238E27FC236}">
                <a16:creationId xmlns:a16="http://schemas.microsoft.com/office/drawing/2014/main" id="{A56BF03F-4CD3-4A2C-849B-1CA3ED2FE27F}"/>
              </a:ext>
            </a:extLst>
          </p:cNvPr>
          <p:cNvCxnSpPr>
            <a:cxnSpLocks/>
          </p:cNvCxnSpPr>
          <p:nvPr/>
        </p:nvCxnSpPr>
        <p:spPr>
          <a:xfrm flipH="1">
            <a:off x="7333496" y="3612100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9">
            <a:extLst>
              <a:ext uri="{FF2B5EF4-FFF2-40B4-BE49-F238E27FC236}">
                <a16:creationId xmlns:a16="http://schemas.microsoft.com/office/drawing/2014/main" id="{995447DE-08DF-46A5-8E3A-7DEB46F44823}"/>
              </a:ext>
            </a:extLst>
          </p:cNvPr>
          <p:cNvCxnSpPr>
            <a:cxnSpLocks/>
          </p:cNvCxnSpPr>
          <p:nvPr/>
        </p:nvCxnSpPr>
        <p:spPr>
          <a:xfrm flipH="1">
            <a:off x="7224929" y="5000563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F0C0CFF-9FD5-42C6-975D-C4AC23441350}"/>
              </a:ext>
            </a:extLst>
          </p:cNvPr>
          <p:cNvSpPr/>
          <p:nvPr/>
        </p:nvSpPr>
        <p:spPr>
          <a:xfrm>
            <a:off x="1503413" y="124585"/>
            <a:ext cx="7514943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4800" dirty="0">
                <a:solidFill>
                  <a:schemeClr val="tx1"/>
                </a:solidFill>
                <a:latin typeface="Bahnschrift" panose="020B0502040204020203" pitchFamily="34" charset="0"/>
              </a:rPr>
              <a:t>DESIGN PATTERN</a:t>
            </a:r>
            <a:endParaRPr lang="ko-KR" altLang="en-US" sz="48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060F0-C084-420A-99B0-D596E6A50340}"/>
              </a:ext>
            </a:extLst>
          </p:cNvPr>
          <p:cNvSpPr txBox="1"/>
          <p:nvPr/>
        </p:nvSpPr>
        <p:spPr>
          <a:xfrm>
            <a:off x="2146776" y="2584726"/>
            <a:ext cx="63355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377">
              <a:buFontTx/>
              <a:buChar char="-"/>
            </a:pPr>
            <a:r>
              <a:rPr lang="en-US" altLang="ko-KR" sz="2800" b="1" dirty="0">
                <a:latin typeface="Arial"/>
              </a:rPr>
              <a:t>FABRIQUE (FACTORY)</a:t>
            </a:r>
          </a:p>
          <a:p>
            <a:pPr marL="342900" indent="-342900" defTabSz="914377">
              <a:buFontTx/>
              <a:buChar char="-"/>
            </a:pPr>
            <a:r>
              <a:rPr lang="fr-FR" altLang="ko-KR" sz="2800" b="1" dirty="0">
                <a:latin typeface="Arial"/>
              </a:rPr>
              <a:t>SINGLETON</a:t>
            </a:r>
            <a:endParaRPr lang="en-US" altLang="ko-KR" sz="2800" b="1" dirty="0">
              <a:latin typeface="Arial"/>
            </a:endParaRPr>
          </a:p>
          <a:p>
            <a:pPr marL="342900" indent="-342900" defTabSz="914377">
              <a:buFontTx/>
              <a:buChar char="-"/>
            </a:pPr>
            <a:r>
              <a:rPr lang="fr-FR" altLang="ko-KR" sz="2800" b="1" dirty="0">
                <a:latin typeface="Arial"/>
              </a:rPr>
              <a:t>STRATEGY</a:t>
            </a:r>
            <a:endParaRPr lang="en-US" altLang="ko-KR" sz="2800" b="1" dirty="0">
              <a:latin typeface="Arial"/>
            </a:endParaRPr>
          </a:p>
          <a:p>
            <a:pPr marL="342900" indent="-342900" defTabSz="914377">
              <a:buFontTx/>
              <a:buChar char="-"/>
            </a:pPr>
            <a:r>
              <a:rPr lang="fr-FR" altLang="ko-KR" sz="2800" b="1" dirty="0">
                <a:latin typeface="Arial"/>
              </a:rPr>
              <a:t>OBSERVATOR</a:t>
            </a:r>
          </a:p>
          <a:p>
            <a:pPr marL="342900" indent="-342900" defTabSz="914377">
              <a:buFontTx/>
              <a:buChar char="-"/>
            </a:pPr>
            <a:r>
              <a:rPr lang="fr-FR" altLang="ko-KR" sz="2800" b="1" dirty="0">
                <a:latin typeface="Arial"/>
              </a:rPr>
              <a:t>DAO (DATA ACCESS OBJECT)</a:t>
            </a:r>
            <a:endParaRPr lang="ko-KR" altLang="en-US" sz="2800" b="1" dirty="0"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EE4C512-6D9E-1532-E01A-507B9F0964D0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3">
            <a:extLst>
              <a:ext uri="{FF2B5EF4-FFF2-40B4-BE49-F238E27FC236}">
                <a16:creationId xmlns:a16="http://schemas.microsoft.com/office/drawing/2014/main" id="{B34784C5-D760-489E-BAB3-EBA5FEF4ACE5}"/>
              </a:ext>
            </a:extLst>
          </p:cNvPr>
          <p:cNvGrpSpPr/>
          <p:nvPr/>
        </p:nvGrpSpPr>
        <p:grpSpPr>
          <a:xfrm>
            <a:off x="4324105" y="2007705"/>
            <a:ext cx="3540951" cy="3745448"/>
            <a:chOff x="4583380" y="3746358"/>
            <a:chExt cx="2022880" cy="2139709"/>
          </a:xfrm>
          <a:solidFill>
            <a:srgbClr val="FBB03B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CE81C2B-52DD-4990-A7FD-F7D7EB9E34FF}"/>
                </a:ext>
              </a:extLst>
            </p:cNvPr>
            <p:cNvSpPr/>
            <p:nvPr/>
          </p:nvSpPr>
          <p:spPr>
            <a:xfrm>
              <a:off x="5138154" y="3863497"/>
              <a:ext cx="705935" cy="942817"/>
            </a:xfrm>
            <a:custGeom>
              <a:avLst/>
              <a:gdLst>
                <a:gd name="connsiteX0" fmla="*/ 297996 w 705935"/>
                <a:gd name="connsiteY0" fmla="*/ 667545 h 942817"/>
                <a:gd name="connsiteX1" fmla="*/ 449444 w 705935"/>
                <a:gd name="connsiteY1" fmla="*/ 942817 h 942817"/>
                <a:gd name="connsiteX2" fmla="*/ 700904 w 705935"/>
                <a:gd name="connsiteY2" fmla="*/ 79852 h 942817"/>
                <a:gd name="connsiteX3" fmla="*/ 666614 w 705935"/>
                <a:gd name="connsiteY3" fmla="*/ 20797 h 942817"/>
                <a:gd name="connsiteX4" fmla="*/ 25581 w 705935"/>
                <a:gd name="connsiteY4" fmla="*/ 95092 h 942817"/>
                <a:gd name="connsiteX5" fmla="*/ 9389 w 705935"/>
                <a:gd name="connsiteY5" fmla="*/ 147480 h 942817"/>
                <a:gd name="connsiteX6" fmla="*/ 297996 w 705935"/>
                <a:gd name="connsiteY6" fmla="*/ 667545 h 942817"/>
                <a:gd name="connsiteX7" fmla="*/ 456111 w 705935"/>
                <a:gd name="connsiteY7" fmla="*/ 316072 h 942817"/>
                <a:gd name="connsiteX8" fmla="*/ 476114 w 705935"/>
                <a:gd name="connsiteY8" fmla="*/ 337980 h 942817"/>
                <a:gd name="connsiteX9" fmla="*/ 456111 w 705935"/>
                <a:gd name="connsiteY9" fmla="*/ 358935 h 942817"/>
                <a:gd name="connsiteX10" fmla="*/ 436109 w 705935"/>
                <a:gd name="connsiteY10" fmla="*/ 337027 h 942817"/>
                <a:gd name="connsiteX11" fmla="*/ 456111 w 705935"/>
                <a:gd name="connsiteY11" fmla="*/ 316072 h 942817"/>
                <a:gd name="connsiteX12" fmla="*/ 400866 w 705935"/>
                <a:gd name="connsiteY12" fmla="*/ 552292 h 942817"/>
                <a:gd name="connsiteX13" fmla="*/ 423726 w 705935"/>
                <a:gd name="connsiteY13" fmla="*/ 533242 h 942817"/>
                <a:gd name="connsiteX14" fmla="*/ 442776 w 705935"/>
                <a:gd name="connsiteY14" fmla="*/ 554197 h 942817"/>
                <a:gd name="connsiteX15" fmla="*/ 420869 w 705935"/>
                <a:gd name="connsiteY15" fmla="*/ 572295 h 942817"/>
                <a:gd name="connsiteX16" fmla="*/ 400866 w 705935"/>
                <a:gd name="connsiteY16" fmla="*/ 552292 h 942817"/>
                <a:gd name="connsiteX17" fmla="*/ 255134 w 705935"/>
                <a:gd name="connsiteY17" fmla="*/ 194152 h 942817"/>
                <a:gd name="connsiteX18" fmla="*/ 288471 w 705935"/>
                <a:gd name="connsiteY18" fmla="*/ 226537 h 942817"/>
                <a:gd name="connsiteX19" fmla="*/ 256086 w 705935"/>
                <a:gd name="connsiteY19" fmla="*/ 257970 h 942817"/>
                <a:gd name="connsiteX20" fmla="*/ 225606 w 705935"/>
                <a:gd name="connsiteY20" fmla="*/ 223680 h 942817"/>
                <a:gd name="connsiteX21" fmla="*/ 255134 w 705935"/>
                <a:gd name="connsiteY21" fmla="*/ 194152 h 94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05935" h="942817">
                  <a:moveTo>
                    <a:pt x="297996" y="667545"/>
                  </a:moveTo>
                  <a:cubicBezTo>
                    <a:pt x="346574" y="756127"/>
                    <a:pt x="395151" y="844710"/>
                    <a:pt x="449444" y="942817"/>
                  </a:cubicBezTo>
                  <a:cubicBezTo>
                    <a:pt x="535169" y="647542"/>
                    <a:pt x="617084" y="363697"/>
                    <a:pt x="700904" y="79852"/>
                  </a:cubicBezTo>
                  <a:cubicBezTo>
                    <a:pt x="712334" y="42705"/>
                    <a:pt x="705666" y="28417"/>
                    <a:pt x="666614" y="20797"/>
                  </a:cubicBezTo>
                  <a:cubicBezTo>
                    <a:pt x="444681" y="-23018"/>
                    <a:pt x="232274" y="2700"/>
                    <a:pt x="25581" y="95092"/>
                  </a:cubicBezTo>
                  <a:cubicBezTo>
                    <a:pt x="-3946" y="108427"/>
                    <a:pt x="-5851" y="120810"/>
                    <a:pt x="9389" y="147480"/>
                  </a:cubicBezTo>
                  <a:cubicBezTo>
                    <a:pt x="107496" y="320835"/>
                    <a:pt x="201794" y="494190"/>
                    <a:pt x="297996" y="667545"/>
                  </a:cubicBezTo>
                  <a:close/>
                  <a:moveTo>
                    <a:pt x="456111" y="316072"/>
                  </a:moveTo>
                  <a:cubicBezTo>
                    <a:pt x="469446" y="316072"/>
                    <a:pt x="475161" y="325597"/>
                    <a:pt x="476114" y="337980"/>
                  </a:cubicBezTo>
                  <a:cubicBezTo>
                    <a:pt x="476114" y="350362"/>
                    <a:pt x="468494" y="357030"/>
                    <a:pt x="456111" y="358935"/>
                  </a:cubicBezTo>
                  <a:cubicBezTo>
                    <a:pt x="443729" y="356077"/>
                    <a:pt x="436109" y="350362"/>
                    <a:pt x="436109" y="337027"/>
                  </a:cubicBezTo>
                  <a:cubicBezTo>
                    <a:pt x="436109" y="323692"/>
                    <a:pt x="442776" y="316072"/>
                    <a:pt x="456111" y="316072"/>
                  </a:cubicBezTo>
                  <a:close/>
                  <a:moveTo>
                    <a:pt x="400866" y="552292"/>
                  </a:moveTo>
                  <a:cubicBezTo>
                    <a:pt x="401819" y="540862"/>
                    <a:pt x="409439" y="533242"/>
                    <a:pt x="423726" y="533242"/>
                  </a:cubicBezTo>
                  <a:cubicBezTo>
                    <a:pt x="435156" y="535147"/>
                    <a:pt x="443729" y="541815"/>
                    <a:pt x="442776" y="554197"/>
                  </a:cubicBezTo>
                  <a:cubicBezTo>
                    <a:pt x="441824" y="566580"/>
                    <a:pt x="433251" y="573247"/>
                    <a:pt x="420869" y="572295"/>
                  </a:cubicBezTo>
                  <a:cubicBezTo>
                    <a:pt x="408486" y="573247"/>
                    <a:pt x="399914" y="565627"/>
                    <a:pt x="400866" y="552292"/>
                  </a:cubicBezTo>
                  <a:close/>
                  <a:moveTo>
                    <a:pt x="255134" y="194152"/>
                  </a:moveTo>
                  <a:cubicBezTo>
                    <a:pt x="274184" y="194152"/>
                    <a:pt x="288471" y="207487"/>
                    <a:pt x="288471" y="226537"/>
                  </a:cubicBezTo>
                  <a:cubicBezTo>
                    <a:pt x="288471" y="244635"/>
                    <a:pt x="276089" y="257970"/>
                    <a:pt x="256086" y="257970"/>
                  </a:cubicBezTo>
                  <a:cubicBezTo>
                    <a:pt x="234179" y="256065"/>
                    <a:pt x="224654" y="243682"/>
                    <a:pt x="225606" y="223680"/>
                  </a:cubicBezTo>
                  <a:cubicBezTo>
                    <a:pt x="226559" y="205582"/>
                    <a:pt x="238941" y="195105"/>
                    <a:pt x="255134" y="19415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42B63CC-5608-4565-839E-F30F9FD2A427}"/>
                </a:ext>
              </a:extLst>
            </p:cNvPr>
            <p:cNvSpPr/>
            <p:nvPr/>
          </p:nvSpPr>
          <p:spPr>
            <a:xfrm>
              <a:off x="5774288" y="3746358"/>
              <a:ext cx="824656" cy="904699"/>
            </a:xfrm>
            <a:custGeom>
              <a:avLst/>
              <a:gdLst>
                <a:gd name="connsiteX0" fmla="*/ 133350 w 824656"/>
                <a:gd name="connsiteY0" fmla="*/ 831357 h 904699"/>
                <a:gd name="connsiteX1" fmla="*/ 794385 w 824656"/>
                <a:gd name="connsiteY1" fmla="*/ 467502 h 904699"/>
                <a:gd name="connsiteX2" fmla="*/ 817245 w 824656"/>
                <a:gd name="connsiteY2" fmla="*/ 425592 h 904699"/>
                <a:gd name="connsiteX3" fmla="*/ 289560 w 824656"/>
                <a:gd name="connsiteY3" fmla="*/ 3634 h 904699"/>
                <a:gd name="connsiteX4" fmla="*/ 255270 w 824656"/>
                <a:gd name="connsiteY4" fmla="*/ 19827 h 904699"/>
                <a:gd name="connsiteX5" fmla="*/ 0 w 824656"/>
                <a:gd name="connsiteY5" fmla="*/ 904699 h 904699"/>
                <a:gd name="connsiteX6" fmla="*/ 133350 w 824656"/>
                <a:gd name="connsiteY6" fmla="*/ 831357 h 904699"/>
                <a:gd name="connsiteX7" fmla="*/ 388620 w 824656"/>
                <a:gd name="connsiteY7" fmla="*/ 471312 h 904699"/>
                <a:gd name="connsiteX8" fmla="*/ 367665 w 824656"/>
                <a:gd name="connsiteY8" fmla="*/ 489409 h 904699"/>
                <a:gd name="connsiteX9" fmla="*/ 346710 w 824656"/>
                <a:gd name="connsiteY9" fmla="*/ 467502 h 904699"/>
                <a:gd name="connsiteX10" fmla="*/ 368618 w 824656"/>
                <a:gd name="connsiteY10" fmla="*/ 449404 h 904699"/>
                <a:gd name="connsiteX11" fmla="*/ 388620 w 824656"/>
                <a:gd name="connsiteY11" fmla="*/ 471312 h 904699"/>
                <a:gd name="connsiteX12" fmla="*/ 648653 w 824656"/>
                <a:gd name="connsiteY12" fmla="*/ 405589 h 904699"/>
                <a:gd name="connsiteX13" fmla="*/ 667703 w 824656"/>
                <a:gd name="connsiteY13" fmla="*/ 427497 h 904699"/>
                <a:gd name="connsiteX14" fmla="*/ 647700 w 824656"/>
                <a:gd name="connsiteY14" fmla="*/ 448452 h 904699"/>
                <a:gd name="connsiteX15" fmla="*/ 627697 w 824656"/>
                <a:gd name="connsiteY15" fmla="*/ 426544 h 904699"/>
                <a:gd name="connsiteX16" fmla="*/ 648653 w 824656"/>
                <a:gd name="connsiteY16" fmla="*/ 405589 h 904699"/>
                <a:gd name="connsiteX17" fmla="*/ 369570 w 824656"/>
                <a:gd name="connsiteY17" fmla="*/ 222709 h 904699"/>
                <a:gd name="connsiteX18" fmla="*/ 403860 w 824656"/>
                <a:gd name="connsiteY18" fmla="*/ 254142 h 904699"/>
                <a:gd name="connsiteX19" fmla="*/ 370522 w 824656"/>
                <a:gd name="connsiteY19" fmla="*/ 287479 h 904699"/>
                <a:gd name="connsiteX20" fmla="*/ 340043 w 824656"/>
                <a:gd name="connsiteY20" fmla="*/ 257952 h 904699"/>
                <a:gd name="connsiteX21" fmla="*/ 369570 w 824656"/>
                <a:gd name="connsiteY21" fmla="*/ 222709 h 90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24656" h="904699">
                  <a:moveTo>
                    <a:pt x="133350" y="831357"/>
                  </a:moveTo>
                  <a:cubicBezTo>
                    <a:pt x="353378" y="710389"/>
                    <a:pt x="574357" y="589422"/>
                    <a:pt x="794385" y="467502"/>
                  </a:cubicBezTo>
                  <a:cubicBezTo>
                    <a:pt x="809625" y="458929"/>
                    <a:pt x="838200" y="457024"/>
                    <a:pt x="817245" y="425592"/>
                  </a:cubicBezTo>
                  <a:cubicBezTo>
                    <a:pt x="689610" y="224614"/>
                    <a:pt x="514350" y="83644"/>
                    <a:pt x="289560" y="3634"/>
                  </a:cubicBezTo>
                  <a:cubicBezTo>
                    <a:pt x="272415" y="-3033"/>
                    <a:pt x="261938" y="-2081"/>
                    <a:pt x="255270" y="19827"/>
                  </a:cubicBezTo>
                  <a:cubicBezTo>
                    <a:pt x="171450" y="311292"/>
                    <a:pt x="87630" y="601804"/>
                    <a:pt x="0" y="904699"/>
                  </a:cubicBezTo>
                  <a:cubicBezTo>
                    <a:pt x="51435" y="877077"/>
                    <a:pt x="92393" y="854217"/>
                    <a:pt x="133350" y="831357"/>
                  </a:cubicBezTo>
                  <a:close/>
                  <a:moveTo>
                    <a:pt x="388620" y="471312"/>
                  </a:moveTo>
                  <a:cubicBezTo>
                    <a:pt x="387668" y="484647"/>
                    <a:pt x="377190" y="488457"/>
                    <a:pt x="367665" y="489409"/>
                  </a:cubicBezTo>
                  <a:cubicBezTo>
                    <a:pt x="352425" y="487504"/>
                    <a:pt x="345757" y="479884"/>
                    <a:pt x="346710" y="467502"/>
                  </a:cubicBezTo>
                  <a:cubicBezTo>
                    <a:pt x="347663" y="455119"/>
                    <a:pt x="356235" y="448452"/>
                    <a:pt x="368618" y="449404"/>
                  </a:cubicBezTo>
                  <a:cubicBezTo>
                    <a:pt x="381953" y="451309"/>
                    <a:pt x="390525" y="457977"/>
                    <a:pt x="388620" y="471312"/>
                  </a:cubicBezTo>
                  <a:close/>
                  <a:moveTo>
                    <a:pt x="648653" y="405589"/>
                  </a:moveTo>
                  <a:cubicBezTo>
                    <a:pt x="661988" y="405589"/>
                    <a:pt x="667703" y="415114"/>
                    <a:pt x="667703" y="427497"/>
                  </a:cubicBezTo>
                  <a:cubicBezTo>
                    <a:pt x="667703" y="439879"/>
                    <a:pt x="659130" y="446547"/>
                    <a:pt x="647700" y="448452"/>
                  </a:cubicBezTo>
                  <a:cubicBezTo>
                    <a:pt x="635318" y="445594"/>
                    <a:pt x="627697" y="438927"/>
                    <a:pt x="627697" y="426544"/>
                  </a:cubicBezTo>
                  <a:cubicBezTo>
                    <a:pt x="628650" y="413209"/>
                    <a:pt x="636270" y="404637"/>
                    <a:pt x="648653" y="405589"/>
                  </a:cubicBezTo>
                  <a:close/>
                  <a:moveTo>
                    <a:pt x="369570" y="222709"/>
                  </a:moveTo>
                  <a:cubicBezTo>
                    <a:pt x="390525" y="221757"/>
                    <a:pt x="401003" y="235092"/>
                    <a:pt x="403860" y="254142"/>
                  </a:cubicBezTo>
                  <a:cubicBezTo>
                    <a:pt x="401003" y="273192"/>
                    <a:pt x="392430" y="287479"/>
                    <a:pt x="370522" y="287479"/>
                  </a:cubicBezTo>
                  <a:cubicBezTo>
                    <a:pt x="352425" y="287479"/>
                    <a:pt x="340995" y="276049"/>
                    <a:pt x="340043" y="257952"/>
                  </a:cubicBezTo>
                  <a:cubicBezTo>
                    <a:pt x="339090" y="237949"/>
                    <a:pt x="349568" y="224614"/>
                    <a:pt x="369570" y="2227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8A7AB5-787C-4299-9E09-3910C1EC3981}"/>
                </a:ext>
              </a:extLst>
            </p:cNvPr>
            <p:cNvSpPr/>
            <p:nvPr/>
          </p:nvSpPr>
          <p:spPr>
            <a:xfrm>
              <a:off x="4724632" y="4933950"/>
              <a:ext cx="827722" cy="899743"/>
            </a:xfrm>
            <a:custGeom>
              <a:avLst/>
              <a:gdLst>
                <a:gd name="connsiteX0" fmla="*/ 0 w 827722"/>
                <a:gd name="connsiteY0" fmla="*/ 453390 h 899743"/>
                <a:gd name="connsiteX1" fmla="*/ 532448 w 827722"/>
                <a:gd name="connsiteY1" fmla="*/ 895350 h 899743"/>
                <a:gd name="connsiteX2" fmla="*/ 575310 w 827722"/>
                <a:gd name="connsiteY2" fmla="*/ 867727 h 899743"/>
                <a:gd name="connsiteX3" fmla="*/ 827723 w 827722"/>
                <a:gd name="connsiteY3" fmla="*/ 0 h 899743"/>
                <a:gd name="connsiteX4" fmla="*/ 0 w 827722"/>
                <a:gd name="connsiteY4" fmla="*/ 453390 h 899743"/>
                <a:gd name="connsiteX5" fmla="*/ 344805 w 827722"/>
                <a:gd name="connsiteY5" fmla="*/ 579120 h 899743"/>
                <a:gd name="connsiteX6" fmla="*/ 325755 w 827722"/>
                <a:gd name="connsiteY6" fmla="*/ 561975 h 899743"/>
                <a:gd name="connsiteX7" fmla="*/ 344805 w 827722"/>
                <a:gd name="connsiteY7" fmla="*/ 541020 h 899743"/>
                <a:gd name="connsiteX8" fmla="*/ 365760 w 827722"/>
                <a:gd name="connsiteY8" fmla="*/ 560070 h 899743"/>
                <a:gd name="connsiteX9" fmla="*/ 344805 w 827722"/>
                <a:gd name="connsiteY9" fmla="*/ 579120 h 899743"/>
                <a:gd name="connsiteX10" fmla="*/ 550545 w 827722"/>
                <a:gd name="connsiteY10" fmla="*/ 488632 h 899743"/>
                <a:gd name="connsiteX11" fmla="*/ 525780 w 827722"/>
                <a:gd name="connsiteY11" fmla="*/ 466725 h 899743"/>
                <a:gd name="connsiteX12" fmla="*/ 546735 w 827722"/>
                <a:gd name="connsiteY12" fmla="*/ 444818 h 899743"/>
                <a:gd name="connsiteX13" fmla="*/ 569595 w 827722"/>
                <a:gd name="connsiteY13" fmla="*/ 464820 h 899743"/>
                <a:gd name="connsiteX14" fmla="*/ 550545 w 827722"/>
                <a:gd name="connsiteY14" fmla="*/ 488632 h 899743"/>
                <a:gd name="connsiteX15" fmla="*/ 594360 w 827722"/>
                <a:gd name="connsiteY15" fmla="*/ 300990 h 899743"/>
                <a:gd name="connsiteX16" fmla="*/ 561975 w 827722"/>
                <a:gd name="connsiteY16" fmla="*/ 263843 h 899743"/>
                <a:gd name="connsiteX17" fmla="*/ 596265 w 827722"/>
                <a:gd name="connsiteY17" fmla="*/ 232410 h 899743"/>
                <a:gd name="connsiteX18" fmla="*/ 628650 w 827722"/>
                <a:gd name="connsiteY18" fmla="*/ 269557 h 899743"/>
                <a:gd name="connsiteX19" fmla="*/ 594360 w 827722"/>
                <a:gd name="connsiteY19" fmla="*/ 300990 h 89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7722" h="899743">
                  <a:moveTo>
                    <a:pt x="0" y="453390"/>
                  </a:moveTo>
                  <a:cubicBezTo>
                    <a:pt x="122873" y="665798"/>
                    <a:pt x="302895" y="809625"/>
                    <a:pt x="532448" y="895350"/>
                  </a:cubicBezTo>
                  <a:cubicBezTo>
                    <a:pt x="565785" y="907732"/>
                    <a:pt x="568643" y="892493"/>
                    <a:pt x="575310" y="867727"/>
                  </a:cubicBezTo>
                  <a:cubicBezTo>
                    <a:pt x="659130" y="578168"/>
                    <a:pt x="742950" y="288607"/>
                    <a:pt x="827723" y="0"/>
                  </a:cubicBezTo>
                  <a:cubicBezTo>
                    <a:pt x="548640" y="145732"/>
                    <a:pt x="274320" y="300038"/>
                    <a:pt x="0" y="453390"/>
                  </a:cubicBezTo>
                  <a:close/>
                  <a:moveTo>
                    <a:pt x="344805" y="579120"/>
                  </a:moveTo>
                  <a:cubicBezTo>
                    <a:pt x="334328" y="578168"/>
                    <a:pt x="326708" y="572452"/>
                    <a:pt x="325755" y="561975"/>
                  </a:cubicBezTo>
                  <a:cubicBezTo>
                    <a:pt x="324803" y="548640"/>
                    <a:pt x="332423" y="541973"/>
                    <a:pt x="344805" y="541020"/>
                  </a:cubicBezTo>
                  <a:cubicBezTo>
                    <a:pt x="358140" y="540068"/>
                    <a:pt x="363855" y="547688"/>
                    <a:pt x="365760" y="560070"/>
                  </a:cubicBezTo>
                  <a:cubicBezTo>
                    <a:pt x="364808" y="572452"/>
                    <a:pt x="359093" y="580073"/>
                    <a:pt x="344805" y="579120"/>
                  </a:cubicBezTo>
                  <a:close/>
                  <a:moveTo>
                    <a:pt x="550545" y="488632"/>
                  </a:moveTo>
                  <a:cubicBezTo>
                    <a:pt x="534353" y="491490"/>
                    <a:pt x="526733" y="480060"/>
                    <a:pt x="525780" y="466725"/>
                  </a:cubicBezTo>
                  <a:cubicBezTo>
                    <a:pt x="525780" y="454343"/>
                    <a:pt x="535305" y="445770"/>
                    <a:pt x="546735" y="444818"/>
                  </a:cubicBezTo>
                  <a:cubicBezTo>
                    <a:pt x="559118" y="443865"/>
                    <a:pt x="566738" y="453390"/>
                    <a:pt x="569595" y="464820"/>
                  </a:cubicBezTo>
                  <a:cubicBezTo>
                    <a:pt x="569595" y="477202"/>
                    <a:pt x="562928" y="486727"/>
                    <a:pt x="550545" y="488632"/>
                  </a:cubicBezTo>
                  <a:close/>
                  <a:moveTo>
                    <a:pt x="594360" y="300990"/>
                  </a:moveTo>
                  <a:cubicBezTo>
                    <a:pt x="571500" y="300990"/>
                    <a:pt x="561023" y="286702"/>
                    <a:pt x="561975" y="263843"/>
                  </a:cubicBezTo>
                  <a:cubicBezTo>
                    <a:pt x="562928" y="242888"/>
                    <a:pt x="575310" y="233363"/>
                    <a:pt x="596265" y="232410"/>
                  </a:cubicBezTo>
                  <a:cubicBezTo>
                    <a:pt x="617220" y="235268"/>
                    <a:pt x="630555" y="246698"/>
                    <a:pt x="628650" y="269557"/>
                  </a:cubicBezTo>
                  <a:cubicBezTo>
                    <a:pt x="626745" y="289560"/>
                    <a:pt x="614363" y="300990"/>
                    <a:pt x="594360" y="30099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478554-849C-4E38-ACBF-F24EC8263926}"/>
                </a:ext>
              </a:extLst>
            </p:cNvPr>
            <p:cNvSpPr/>
            <p:nvPr/>
          </p:nvSpPr>
          <p:spPr>
            <a:xfrm>
              <a:off x="5669513" y="4415790"/>
              <a:ext cx="936748" cy="710806"/>
            </a:xfrm>
            <a:custGeom>
              <a:avLst/>
              <a:gdLst>
                <a:gd name="connsiteX0" fmla="*/ 826770 w 936748"/>
                <a:gd name="connsiteY0" fmla="*/ 0 h 710806"/>
                <a:gd name="connsiteX1" fmla="*/ 783907 w 936748"/>
                <a:gd name="connsiteY1" fmla="*/ 18097 h 710806"/>
                <a:gd name="connsiteX2" fmla="*/ 0 w 936748"/>
                <a:gd name="connsiteY2" fmla="*/ 448628 h 710806"/>
                <a:gd name="connsiteX3" fmla="*/ 15240 w 936748"/>
                <a:gd name="connsiteY3" fmla="*/ 458153 h 710806"/>
                <a:gd name="connsiteX4" fmla="*/ 871538 w 936748"/>
                <a:gd name="connsiteY4" fmla="*/ 707708 h 710806"/>
                <a:gd name="connsiteX5" fmla="*/ 913448 w 936748"/>
                <a:gd name="connsiteY5" fmla="*/ 680085 h 710806"/>
                <a:gd name="connsiteX6" fmla="*/ 826770 w 936748"/>
                <a:gd name="connsiteY6" fmla="*/ 0 h 710806"/>
                <a:gd name="connsiteX7" fmla="*/ 395288 w 936748"/>
                <a:gd name="connsiteY7" fmla="*/ 386715 h 710806"/>
                <a:gd name="connsiteX8" fmla="*/ 373380 w 936748"/>
                <a:gd name="connsiteY8" fmla="*/ 362903 h 710806"/>
                <a:gd name="connsiteX9" fmla="*/ 396240 w 936748"/>
                <a:gd name="connsiteY9" fmla="*/ 344805 h 710806"/>
                <a:gd name="connsiteX10" fmla="*/ 417195 w 936748"/>
                <a:gd name="connsiteY10" fmla="*/ 363855 h 710806"/>
                <a:gd name="connsiteX11" fmla="*/ 395288 w 936748"/>
                <a:gd name="connsiteY11" fmla="*/ 386715 h 710806"/>
                <a:gd name="connsiteX12" fmla="*/ 666750 w 936748"/>
                <a:gd name="connsiteY12" fmla="*/ 401003 h 710806"/>
                <a:gd name="connsiteX13" fmla="*/ 648653 w 936748"/>
                <a:gd name="connsiteY13" fmla="*/ 418147 h 710806"/>
                <a:gd name="connsiteX14" fmla="*/ 628650 w 936748"/>
                <a:gd name="connsiteY14" fmla="*/ 397192 h 710806"/>
                <a:gd name="connsiteX15" fmla="*/ 648653 w 936748"/>
                <a:gd name="connsiteY15" fmla="*/ 378142 h 710806"/>
                <a:gd name="connsiteX16" fmla="*/ 666750 w 936748"/>
                <a:gd name="connsiteY16" fmla="*/ 401003 h 710806"/>
                <a:gd name="connsiteX17" fmla="*/ 741997 w 936748"/>
                <a:gd name="connsiteY17" fmla="*/ 230505 h 710806"/>
                <a:gd name="connsiteX18" fmla="*/ 762000 w 936748"/>
                <a:gd name="connsiteY18" fmla="*/ 209550 h 710806"/>
                <a:gd name="connsiteX19" fmla="*/ 782003 w 936748"/>
                <a:gd name="connsiteY19" fmla="*/ 227647 h 710806"/>
                <a:gd name="connsiteX20" fmla="*/ 759143 w 936748"/>
                <a:gd name="connsiteY20" fmla="*/ 248603 h 710806"/>
                <a:gd name="connsiteX21" fmla="*/ 741997 w 936748"/>
                <a:gd name="connsiteY21" fmla="*/ 230505 h 710806"/>
                <a:gd name="connsiteX22" fmla="*/ 779145 w 936748"/>
                <a:gd name="connsiteY22" fmla="*/ 573405 h 710806"/>
                <a:gd name="connsiteX23" fmla="*/ 760095 w 936748"/>
                <a:gd name="connsiteY23" fmla="*/ 557212 h 710806"/>
                <a:gd name="connsiteX24" fmla="*/ 777240 w 936748"/>
                <a:gd name="connsiteY24" fmla="*/ 534353 h 710806"/>
                <a:gd name="connsiteX25" fmla="*/ 799147 w 936748"/>
                <a:gd name="connsiteY25" fmla="*/ 553403 h 710806"/>
                <a:gd name="connsiteX26" fmla="*/ 779145 w 936748"/>
                <a:gd name="connsiteY26" fmla="*/ 573405 h 71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6748" h="710806">
                  <a:moveTo>
                    <a:pt x="826770" y="0"/>
                  </a:moveTo>
                  <a:cubicBezTo>
                    <a:pt x="809625" y="0"/>
                    <a:pt x="797243" y="11430"/>
                    <a:pt x="783907" y="18097"/>
                  </a:cubicBezTo>
                  <a:cubicBezTo>
                    <a:pt x="521970" y="161925"/>
                    <a:pt x="260985" y="304800"/>
                    <a:pt x="0" y="448628"/>
                  </a:cubicBezTo>
                  <a:cubicBezTo>
                    <a:pt x="4763" y="451485"/>
                    <a:pt x="9525" y="456247"/>
                    <a:pt x="15240" y="458153"/>
                  </a:cubicBezTo>
                  <a:cubicBezTo>
                    <a:pt x="300990" y="541020"/>
                    <a:pt x="586740" y="622935"/>
                    <a:pt x="871538" y="707708"/>
                  </a:cubicBezTo>
                  <a:cubicBezTo>
                    <a:pt x="903923" y="717233"/>
                    <a:pt x="908685" y="703897"/>
                    <a:pt x="913448" y="680085"/>
                  </a:cubicBezTo>
                  <a:cubicBezTo>
                    <a:pt x="962025" y="442913"/>
                    <a:pt x="935355" y="216217"/>
                    <a:pt x="826770" y="0"/>
                  </a:cubicBezTo>
                  <a:close/>
                  <a:moveTo>
                    <a:pt x="395288" y="386715"/>
                  </a:moveTo>
                  <a:cubicBezTo>
                    <a:pt x="381953" y="386715"/>
                    <a:pt x="371475" y="377190"/>
                    <a:pt x="373380" y="362903"/>
                  </a:cubicBezTo>
                  <a:cubicBezTo>
                    <a:pt x="375285" y="351472"/>
                    <a:pt x="383857" y="343853"/>
                    <a:pt x="396240" y="344805"/>
                  </a:cubicBezTo>
                  <a:cubicBezTo>
                    <a:pt x="408622" y="345757"/>
                    <a:pt x="413385" y="356235"/>
                    <a:pt x="417195" y="363855"/>
                  </a:cubicBezTo>
                  <a:cubicBezTo>
                    <a:pt x="414338" y="378142"/>
                    <a:pt x="406718" y="386715"/>
                    <a:pt x="395288" y="386715"/>
                  </a:cubicBezTo>
                  <a:close/>
                  <a:moveTo>
                    <a:pt x="666750" y="401003"/>
                  </a:moveTo>
                  <a:cubicBezTo>
                    <a:pt x="664845" y="411480"/>
                    <a:pt x="659130" y="418147"/>
                    <a:pt x="648653" y="418147"/>
                  </a:cubicBezTo>
                  <a:cubicBezTo>
                    <a:pt x="635318" y="418147"/>
                    <a:pt x="628650" y="410528"/>
                    <a:pt x="628650" y="397192"/>
                  </a:cubicBezTo>
                  <a:cubicBezTo>
                    <a:pt x="628650" y="382905"/>
                    <a:pt x="637222" y="379095"/>
                    <a:pt x="648653" y="378142"/>
                  </a:cubicBezTo>
                  <a:cubicBezTo>
                    <a:pt x="661988" y="381000"/>
                    <a:pt x="668655" y="387667"/>
                    <a:pt x="666750" y="401003"/>
                  </a:cubicBezTo>
                  <a:close/>
                  <a:moveTo>
                    <a:pt x="741997" y="230505"/>
                  </a:moveTo>
                  <a:cubicBezTo>
                    <a:pt x="741997" y="217170"/>
                    <a:pt x="748665" y="209550"/>
                    <a:pt x="762000" y="209550"/>
                  </a:cubicBezTo>
                  <a:cubicBezTo>
                    <a:pt x="775335" y="209550"/>
                    <a:pt x="780097" y="219075"/>
                    <a:pt x="782003" y="227647"/>
                  </a:cubicBezTo>
                  <a:cubicBezTo>
                    <a:pt x="780097" y="244792"/>
                    <a:pt x="771525" y="250507"/>
                    <a:pt x="759143" y="248603"/>
                  </a:cubicBezTo>
                  <a:cubicBezTo>
                    <a:pt x="748665" y="248603"/>
                    <a:pt x="741997" y="240982"/>
                    <a:pt x="741997" y="230505"/>
                  </a:cubicBezTo>
                  <a:close/>
                  <a:moveTo>
                    <a:pt x="779145" y="573405"/>
                  </a:moveTo>
                  <a:cubicBezTo>
                    <a:pt x="768668" y="573405"/>
                    <a:pt x="761047" y="567690"/>
                    <a:pt x="760095" y="557212"/>
                  </a:cubicBezTo>
                  <a:cubicBezTo>
                    <a:pt x="759143" y="544830"/>
                    <a:pt x="763905" y="535305"/>
                    <a:pt x="777240" y="534353"/>
                  </a:cubicBezTo>
                  <a:cubicBezTo>
                    <a:pt x="790575" y="533400"/>
                    <a:pt x="798195" y="540067"/>
                    <a:pt x="799147" y="553403"/>
                  </a:cubicBezTo>
                  <a:cubicBezTo>
                    <a:pt x="799147" y="565785"/>
                    <a:pt x="792480" y="573405"/>
                    <a:pt x="779145" y="57340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F4F2B3B-10A2-43C3-91E0-806EE3B79486}"/>
                </a:ext>
              </a:extLst>
            </p:cNvPr>
            <p:cNvSpPr/>
            <p:nvPr/>
          </p:nvSpPr>
          <p:spPr>
            <a:xfrm>
              <a:off x="4638002" y="4008485"/>
              <a:ext cx="903875" cy="824499"/>
            </a:xfrm>
            <a:custGeom>
              <a:avLst/>
              <a:gdLst>
                <a:gd name="connsiteX0" fmla="*/ 31385 w 903875"/>
                <a:gd name="connsiteY0" fmla="*/ 571134 h 824499"/>
                <a:gd name="connsiteX1" fmla="*/ 423815 w 903875"/>
                <a:gd name="connsiteY1" fmla="*/ 683529 h 824499"/>
                <a:gd name="connsiteX2" fmla="*/ 903875 w 903875"/>
                <a:gd name="connsiteY2" fmla="*/ 824499 h 824499"/>
                <a:gd name="connsiteX3" fmla="*/ 460963 w 903875"/>
                <a:gd name="connsiteY3" fmla="*/ 18684 h 824499"/>
                <a:gd name="connsiteX4" fmla="*/ 413338 w 903875"/>
                <a:gd name="connsiteY4" fmla="*/ 13922 h 824499"/>
                <a:gd name="connsiteX5" fmla="*/ 4715 w 903875"/>
                <a:gd name="connsiteY5" fmla="*/ 524462 h 824499"/>
                <a:gd name="connsiteX6" fmla="*/ 31385 w 903875"/>
                <a:gd name="connsiteY6" fmla="*/ 571134 h 824499"/>
                <a:gd name="connsiteX7" fmla="*/ 637175 w 903875"/>
                <a:gd name="connsiteY7" fmla="*/ 593995 h 824499"/>
                <a:gd name="connsiteX8" fmla="*/ 659083 w 903875"/>
                <a:gd name="connsiteY8" fmla="*/ 614949 h 824499"/>
                <a:gd name="connsiteX9" fmla="*/ 639080 w 903875"/>
                <a:gd name="connsiteY9" fmla="*/ 636857 h 824499"/>
                <a:gd name="connsiteX10" fmla="*/ 617173 w 903875"/>
                <a:gd name="connsiteY10" fmla="*/ 615902 h 824499"/>
                <a:gd name="connsiteX11" fmla="*/ 637175 w 903875"/>
                <a:gd name="connsiteY11" fmla="*/ 593995 h 824499"/>
                <a:gd name="connsiteX12" fmla="*/ 446675 w 903875"/>
                <a:gd name="connsiteY12" fmla="*/ 378729 h 824499"/>
                <a:gd name="connsiteX13" fmla="*/ 425720 w 903875"/>
                <a:gd name="connsiteY13" fmla="*/ 398732 h 824499"/>
                <a:gd name="connsiteX14" fmla="*/ 404765 w 903875"/>
                <a:gd name="connsiteY14" fmla="*/ 378729 h 824499"/>
                <a:gd name="connsiteX15" fmla="*/ 426673 w 903875"/>
                <a:gd name="connsiteY15" fmla="*/ 357774 h 824499"/>
                <a:gd name="connsiteX16" fmla="*/ 446675 w 903875"/>
                <a:gd name="connsiteY16" fmla="*/ 378729 h 824499"/>
                <a:gd name="connsiteX17" fmla="*/ 414290 w 903875"/>
                <a:gd name="connsiteY17" fmla="*/ 215852 h 824499"/>
                <a:gd name="connsiteX18" fmla="*/ 432388 w 903875"/>
                <a:gd name="connsiteY18" fmla="*/ 232997 h 824499"/>
                <a:gd name="connsiteX19" fmla="*/ 413338 w 903875"/>
                <a:gd name="connsiteY19" fmla="*/ 254904 h 824499"/>
                <a:gd name="connsiteX20" fmla="*/ 393335 w 903875"/>
                <a:gd name="connsiteY20" fmla="*/ 234902 h 824499"/>
                <a:gd name="connsiteX21" fmla="*/ 414290 w 903875"/>
                <a:gd name="connsiteY21" fmla="*/ 215852 h 824499"/>
                <a:gd name="connsiteX22" fmla="*/ 228553 w 903875"/>
                <a:gd name="connsiteY22" fmla="*/ 431117 h 824499"/>
                <a:gd name="connsiteX23" fmla="*/ 265700 w 903875"/>
                <a:gd name="connsiteY23" fmla="*/ 470170 h 824499"/>
                <a:gd name="connsiteX24" fmla="*/ 226648 w 903875"/>
                <a:gd name="connsiteY24" fmla="*/ 504459 h 824499"/>
                <a:gd name="connsiteX25" fmla="*/ 191405 w 903875"/>
                <a:gd name="connsiteY25" fmla="*/ 470170 h 824499"/>
                <a:gd name="connsiteX26" fmla="*/ 228553 w 903875"/>
                <a:gd name="connsiteY26" fmla="*/ 431117 h 82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3875" h="824499">
                  <a:moveTo>
                    <a:pt x="31385" y="571134"/>
                  </a:moveTo>
                  <a:cubicBezTo>
                    <a:pt x="162830" y="607329"/>
                    <a:pt x="293323" y="646382"/>
                    <a:pt x="423815" y="683529"/>
                  </a:cubicBezTo>
                  <a:cubicBezTo>
                    <a:pt x="580025" y="729249"/>
                    <a:pt x="736235" y="774970"/>
                    <a:pt x="903875" y="824499"/>
                  </a:cubicBezTo>
                  <a:cubicBezTo>
                    <a:pt x="751475" y="548274"/>
                    <a:pt x="605743" y="284432"/>
                    <a:pt x="460963" y="18684"/>
                  </a:cubicBezTo>
                  <a:cubicBezTo>
                    <a:pt x="443818" y="-12748"/>
                    <a:pt x="430483" y="2492"/>
                    <a:pt x="413338" y="13922"/>
                  </a:cubicBezTo>
                  <a:cubicBezTo>
                    <a:pt x="219980" y="138699"/>
                    <a:pt x="85678" y="309197"/>
                    <a:pt x="4715" y="524462"/>
                  </a:cubicBezTo>
                  <a:cubicBezTo>
                    <a:pt x="-6715" y="555895"/>
                    <a:pt x="2810" y="563514"/>
                    <a:pt x="31385" y="571134"/>
                  </a:cubicBezTo>
                  <a:close/>
                  <a:moveTo>
                    <a:pt x="637175" y="593995"/>
                  </a:moveTo>
                  <a:cubicBezTo>
                    <a:pt x="648605" y="593995"/>
                    <a:pt x="659083" y="601614"/>
                    <a:pt x="659083" y="614949"/>
                  </a:cubicBezTo>
                  <a:cubicBezTo>
                    <a:pt x="659083" y="627332"/>
                    <a:pt x="650510" y="634952"/>
                    <a:pt x="639080" y="636857"/>
                  </a:cubicBezTo>
                  <a:cubicBezTo>
                    <a:pt x="624793" y="635904"/>
                    <a:pt x="617173" y="627332"/>
                    <a:pt x="617173" y="615902"/>
                  </a:cubicBezTo>
                  <a:cubicBezTo>
                    <a:pt x="616220" y="602567"/>
                    <a:pt x="624793" y="593042"/>
                    <a:pt x="637175" y="593995"/>
                  </a:cubicBezTo>
                  <a:close/>
                  <a:moveTo>
                    <a:pt x="446675" y="378729"/>
                  </a:moveTo>
                  <a:cubicBezTo>
                    <a:pt x="446675" y="391112"/>
                    <a:pt x="438103" y="398732"/>
                    <a:pt x="425720" y="398732"/>
                  </a:cubicBezTo>
                  <a:cubicBezTo>
                    <a:pt x="413338" y="398732"/>
                    <a:pt x="404765" y="391112"/>
                    <a:pt x="404765" y="378729"/>
                  </a:cubicBezTo>
                  <a:cubicBezTo>
                    <a:pt x="404765" y="366347"/>
                    <a:pt x="413338" y="359679"/>
                    <a:pt x="426673" y="357774"/>
                  </a:cubicBezTo>
                  <a:cubicBezTo>
                    <a:pt x="438103" y="359679"/>
                    <a:pt x="447628" y="366347"/>
                    <a:pt x="446675" y="378729"/>
                  </a:cubicBezTo>
                  <a:close/>
                  <a:moveTo>
                    <a:pt x="414290" y="215852"/>
                  </a:moveTo>
                  <a:cubicBezTo>
                    <a:pt x="424768" y="215852"/>
                    <a:pt x="432388" y="221567"/>
                    <a:pt x="432388" y="232997"/>
                  </a:cubicBezTo>
                  <a:cubicBezTo>
                    <a:pt x="432388" y="245379"/>
                    <a:pt x="427625" y="253952"/>
                    <a:pt x="413338" y="254904"/>
                  </a:cubicBezTo>
                  <a:cubicBezTo>
                    <a:pt x="400955" y="253952"/>
                    <a:pt x="393335" y="247284"/>
                    <a:pt x="393335" y="234902"/>
                  </a:cubicBezTo>
                  <a:cubicBezTo>
                    <a:pt x="393335" y="221567"/>
                    <a:pt x="401908" y="214899"/>
                    <a:pt x="414290" y="215852"/>
                  </a:cubicBezTo>
                  <a:close/>
                  <a:moveTo>
                    <a:pt x="228553" y="431117"/>
                  </a:moveTo>
                  <a:cubicBezTo>
                    <a:pt x="252365" y="431117"/>
                    <a:pt x="266653" y="447309"/>
                    <a:pt x="265700" y="470170"/>
                  </a:cubicBezTo>
                  <a:cubicBezTo>
                    <a:pt x="264748" y="490172"/>
                    <a:pt x="251413" y="504459"/>
                    <a:pt x="226648" y="504459"/>
                  </a:cubicBezTo>
                  <a:cubicBezTo>
                    <a:pt x="206645" y="502554"/>
                    <a:pt x="192358" y="493982"/>
                    <a:pt x="191405" y="470170"/>
                  </a:cubicBezTo>
                  <a:cubicBezTo>
                    <a:pt x="191405" y="445404"/>
                    <a:pt x="205693" y="432070"/>
                    <a:pt x="228553" y="43111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4986516-A079-404A-BED7-AC391B78DFD1}"/>
                </a:ext>
              </a:extLst>
            </p:cNvPr>
            <p:cNvSpPr/>
            <p:nvPr/>
          </p:nvSpPr>
          <p:spPr>
            <a:xfrm>
              <a:off x="4583380" y="4625646"/>
              <a:ext cx="934684" cy="707484"/>
            </a:xfrm>
            <a:custGeom>
              <a:avLst/>
              <a:gdLst>
                <a:gd name="connsiteX0" fmla="*/ 631790 w 934684"/>
                <a:gd name="connsiteY0" fmla="*/ 429271 h 707484"/>
                <a:gd name="connsiteX1" fmla="*/ 934685 w 934684"/>
                <a:gd name="connsiteY1" fmla="*/ 262583 h 707484"/>
                <a:gd name="connsiteX2" fmla="*/ 926112 w 934684"/>
                <a:gd name="connsiteY2" fmla="*/ 253058 h 707484"/>
                <a:gd name="connsiteX3" fmla="*/ 65052 w 934684"/>
                <a:gd name="connsiteY3" fmla="*/ 2550 h 707484"/>
                <a:gd name="connsiteX4" fmla="*/ 25047 w 934684"/>
                <a:gd name="connsiteY4" fmla="*/ 30173 h 707484"/>
                <a:gd name="connsiteX5" fmla="*/ 97437 w 934684"/>
                <a:gd name="connsiteY5" fmla="*/ 683588 h 707484"/>
                <a:gd name="connsiteX6" fmla="*/ 145062 w 934684"/>
                <a:gd name="connsiteY6" fmla="*/ 698828 h 707484"/>
                <a:gd name="connsiteX7" fmla="*/ 631790 w 934684"/>
                <a:gd name="connsiteY7" fmla="*/ 429271 h 707484"/>
                <a:gd name="connsiteX8" fmla="*/ 402237 w 934684"/>
                <a:gd name="connsiteY8" fmla="*/ 363548 h 707484"/>
                <a:gd name="connsiteX9" fmla="*/ 433670 w 934684"/>
                <a:gd name="connsiteY9" fmla="*/ 334021 h 707484"/>
                <a:gd name="connsiteX10" fmla="*/ 467007 w 934684"/>
                <a:gd name="connsiteY10" fmla="*/ 364501 h 707484"/>
                <a:gd name="connsiteX11" fmla="*/ 432717 w 934684"/>
                <a:gd name="connsiteY11" fmla="*/ 398791 h 707484"/>
                <a:gd name="connsiteX12" fmla="*/ 402237 w 934684"/>
                <a:gd name="connsiteY12" fmla="*/ 363548 h 707484"/>
                <a:gd name="connsiteX13" fmla="*/ 277460 w 934684"/>
                <a:gd name="connsiteY13" fmla="*/ 220673 h 707484"/>
                <a:gd name="connsiteX14" fmla="*/ 302225 w 934684"/>
                <a:gd name="connsiteY14" fmla="*/ 240675 h 707484"/>
                <a:gd name="connsiteX15" fmla="*/ 282222 w 934684"/>
                <a:gd name="connsiteY15" fmla="*/ 262583 h 707484"/>
                <a:gd name="connsiteX16" fmla="*/ 259362 w 934684"/>
                <a:gd name="connsiteY16" fmla="*/ 243533 h 707484"/>
                <a:gd name="connsiteX17" fmla="*/ 277460 w 934684"/>
                <a:gd name="connsiteY17" fmla="*/ 220673 h 707484"/>
                <a:gd name="connsiteX18" fmla="*/ 183162 w 934684"/>
                <a:gd name="connsiteY18" fmla="*/ 366405 h 707484"/>
                <a:gd name="connsiteX19" fmla="*/ 236502 w 934684"/>
                <a:gd name="connsiteY19" fmla="*/ 415935 h 707484"/>
                <a:gd name="connsiteX20" fmla="*/ 184115 w 934684"/>
                <a:gd name="connsiteY20" fmla="*/ 465466 h 707484"/>
                <a:gd name="connsiteX21" fmla="*/ 136490 w 934684"/>
                <a:gd name="connsiteY21" fmla="*/ 416888 h 707484"/>
                <a:gd name="connsiteX22" fmla="*/ 183162 w 934684"/>
                <a:gd name="connsiteY22" fmla="*/ 366405 h 70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684" h="707484">
                  <a:moveTo>
                    <a:pt x="631790" y="429271"/>
                  </a:moveTo>
                  <a:cubicBezTo>
                    <a:pt x="732755" y="374026"/>
                    <a:pt x="832767" y="317828"/>
                    <a:pt x="934685" y="262583"/>
                  </a:cubicBezTo>
                  <a:cubicBezTo>
                    <a:pt x="929922" y="256868"/>
                    <a:pt x="928970" y="253058"/>
                    <a:pt x="926112" y="253058"/>
                  </a:cubicBezTo>
                  <a:cubicBezTo>
                    <a:pt x="639410" y="169238"/>
                    <a:pt x="352707" y="86371"/>
                    <a:pt x="65052" y="2550"/>
                  </a:cubicBezTo>
                  <a:cubicBezTo>
                    <a:pt x="38382" y="-5069"/>
                    <a:pt x="30762" y="4456"/>
                    <a:pt x="25047" y="30173"/>
                  </a:cubicBezTo>
                  <a:cubicBezTo>
                    <a:pt x="-25435" y="256868"/>
                    <a:pt x="1235" y="473085"/>
                    <a:pt x="97437" y="683588"/>
                  </a:cubicBezTo>
                  <a:cubicBezTo>
                    <a:pt x="108867" y="709305"/>
                    <a:pt x="118392" y="714068"/>
                    <a:pt x="145062" y="698828"/>
                  </a:cubicBezTo>
                  <a:cubicBezTo>
                    <a:pt x="306035" y="607388"/>
                    <a:pt x="468912" y="518805"/>
                    <a:pt x="631790" y="429271"/>
                  </a:cubicBezTo>
                  <a:close/>
                  <a:moveTo>
                    <a:pt x="402237" y="363548"/>
                  </a:moveTo>
                  <a:cubicBezTo>
                    <a:pt x="404142" y="346403"/>
                    <a:pt x="415572" y="334973"/>
                    <a:pt x="433670" y="334021"/>
                  </a:cubicBezTo>
                  <a:cubicBezTo>
                    <a:pt x="455577" y="333068"/>
                    <a:pt x="464150" y="347355"/>
                    <a:pt x="467007" y="364501"/>
                  </a:cubicBezTo>
                  <a:cubicBezTo>
                    <a:pt x="464150" y="386408"/>
                    <a:pt x="453672" y="399743"/>
                    <a:pt x="432717" y="398791"/>
                  </a:cubicBezTo>
                  <a:cubicBezTo>
                    <a:pt x="413667" y="397838"/>
                    <a:pt x="400332" y="383551"/>
                    <a:pt x="402237" y="363548"/>
                  </a:cubicBezTo>
                  <a:close/>
                  <a:moveTo>
                    <a:pt x="277460" y="220673"/>
                  </a:moveTo>
                  <a:cubicBezTo>
                    <a:pt x="292700" y="217816"/>
                    <a:pt x="301272" y="227341"/>
                    <a:pt x="302225" y="240675"/>
                  </a:cubicBezTo>
                  <a:cubicBezTo>
                    <a:pt x="303177" y="253058"/>
                    <a:pt x="292700" y="258773"/>
                    <a:pt x="282222" y="262583"/>
                  </a:cubicBezTo>
                  <a:cubicBezTo>
                    <a:pt x="269840" y="261630"/>
                    <a:pt x="261267" y="254963"/>
                    <a:pt x="259362" y="243533"/>
                  </a:cubicBezTo>
                  <a:cubicBezTo>
                    <a:pt x="257457" y="230198"/>
                    <a:pt x="266030" y="222578"/>
                    <a:pt x="277460" y="220673"/>
                  </a:cubicBezTo>
                  <a:close/>
                  <a:moveTo>
                    <a:pt x="183162" y="366405"/>
                  </a:moveTo>
                  <a:cubicBezTo>
                    <a:pt x="213642" y="365453"/>
                    <a:pt x="230787" y="385455"/>
                    <a:pt x="236502" y="415935"/>
                  </a:cubicBezTo>
                  <a:cubicBezTo>
                    <a:pt x="231740" y="445463"/>
                    <a:pt x="214595" y="466418"/>
                    <a:pt x="184115" y="465466"/>
                  </a:cubicBezTo>
                  <a:cubicBezTo>
                    <a:pt x="155540" y="464513"/>
                    <a:pt x="137442" y="444510"/>
                    <a:pt x="136490" y="416888"/>
                  </a:cubicBezTo>
                  <a:cubicBezTo>
                    <a:pt x="136490" y="387360"/>
                    <a:pt x="155540" y="367358"/>
                    <a:pt x="183162" y="36640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C89029D-4011-4AC1-AEE8-899D9A345259}"/>
                </a:ext>
              </a:extLst>
            </p:cNvPr>
            <p:cNvSpPr/>
            <p:nvPr/>
          </p:nvSpPr>
          <p:spPr>
            <a:xfrm>
              <a:off x="5343383" y="4952047"/>
              <a:ext cx="709740" cy="934020"/>
            </a:xfrm>
            <a:custGeom>
              <a:avLst/>
              <a:gdLst>
                <a:gd name="connsiteX0" fmla="*/ 263264 w 709740"/>
                <a:gd name="connsiteY0" fmla="*/ 0 h 934020"/>
                <a:gd name="connsiteX1" fmla="*/ 256597 w 709740"/>
                <a:gd name="connsiteY1" fmla="*/ 6667 h 934020"/>
                <a:gd name="connsiteX2" fmla="*/ 2279 w 709740"/>
                <a:gd name="connsiteY2" fmla="*/ 875347 h 934020"/>
                <a:gd name="connsiteX3" fmla="*/ 26092 w 709740"/>
                <a:gd name="connsiteY3" fmla="*/ 909638 h 934020"/>
                <a:gd name="connsiteX4" fmla="*/ 688079 w 709740"/>
                <a:gd name="connsiteY4" fmla="*/ 836295 h 934020"/>
                <a:gd name="connsiteX5" fmla="*/ 703319 w 709740"/>
                <a:gd name="connsiteY5" fmla="*/ 795338 h 934020"/>
                <a:gd name="connsiteX6" fmla="*/ 263264 w 709740"/>
                <a:gd name="connsiteY6" fmla="*/ 0 h 934020"/>
                <a:gd name="connsiteX7" fmla="*/ 336607 w 709740"/>
                <a:gd name="connsiteY7" fmla="*/ 320992 h 934020"/>
                <a:gd name="connsiteX8" fmla="*/ 355657 w 709740"/>
                <a:gd name="connsiteY8" fmla="*/ 342900 h 934020"/>
                <a:gd name="connsiteX9" fmla="*/ 332797 w 709740"/>
                <a:gd name="connsiteY9" fmla="*/ 360045 h 934020"/>
                <a:gd name="connsiteX10" fmla="*/ 316604 w 709740"/>
                <a:gd name="connsiteY10" fmla="*/ 340995 h 934020"/>
                <a:gd name="connsiteX11" fmla="*/ 336607 w 709740"/>
                <a:gd name="connsiteY11" fmla="*/ 320992 h 934020"/>
                <a:gd name="connsiteX12" fmla="*/ 257549 w 709740"/>
                <a:gd name="connsiteY12" fmla="*/ 541972 h 934020"/>
                <a:gd name="connsiteX13" fmla="*/ 239452 w 709740"/>
                <a:gd name="connsiteY13" fmla="*/ 524827 h 934020"/>
                <a:gd name="connsiteX14" fmla="*/ 258502 w 709740"/>
                <a:gd name="connsiteY14" fmla="*/ 502920 h 934020"/>
                <a:gd name="connsiteX15" fmla="*/ 278504 w 709740"/>
                <a:gd name="connsiteY15" fmla="*/ 521970 h 934020"/>
                <a:gd name="connsiteX16" fmla="*/ 257549 w 709740"/>
                <a:gd name="connsiteY16" fmla="*/ 541972 h 934020"/>
                <a:gd name="connsiteX17" fmla="*/ 339464 w 709740"/>
                <a:gd name="connsiteY17" fmla="*/ 722947 h 934020"/>
                <a:gd name="connsiteX18" fmla="*/ 295649 w 709740"/>
                <a:gd name="connsiteY18" fmla="*/ 678180 h 934020"/>
                <a:gd name="connsiteX19" fmla="*/ 342322 w 709740"/>
                <a:gd name="connsiteY19" fmla="*/ 630555 h 934020"/>
                <a:gd name="connsiteX20" fmla="*/ 389947 w 709740"/>
                <a:gd name="connsiteY20" fmla="*/ 679132 h 934020"/>
                <a:gd name="connsiteX21" fmla="*/ 339464 w 709740"/>
                <a:gd name="connsiteY21" fmla="*/ 722947 h 934020"/>
                <a:gd name="connsiteX22" fmla="*/ 527107 w 709740"/>
                <a:gd name="connsiteY22" fmla="*/ 795338 h 934020"/>
                <a:gd name="connsiteX23" fmla="*/ 505199 w 709740"/>
                <a:gd name="connsiteY23" fmla="*/ 775335 h 934020"/>
                <a:gd name="connsiteX24" fmla="*/ 523297 w 709740"/>
                <a:gd name="connsiteY24" fmla="*/ 752475 h 934020"/>
                <a:gd name="connsiteX25" fmla="*/ 545204 w 709740"/>
                <a:gd name="connsiteY25" fmla="*/ 771525 h 934020"/>
                <a:gd name="connsiteX26" fmla="*/ 527107 w 709740"/>
                <a:gd name="connsiteY26" fmla="*/ 795338 h 93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09740" h="934020">
                  <a:moveTo>
                    <a:pt x="263264" y="0"/>
                  </a:moveTo>
                  <a:cubicBezTo>
                    <a:pt x="258502" y="4763"/>
                    <a:pt x="256597" y="4763"/>
                    <a:pt x="256597" y="6667"/>
                  </a:cubicBezTo>
                  <a:cubicBezTo>
                    <a:pt x="171824" y="296227"/>
                    <a:pt x="87052" y="585788"/>
                    <a:pt x="2279" y="875347"/>
                  </a:cubicBezTo>
                  <a:cubicBezTo>
                    <a:pt x="-5341" y="900113"/>
                    <a:pt x="7042" y="905827"/>
                    <a:pt x="26092" y="909638"/>
                  </a:cubicBezTo>
                  <a:cubicBezTo>
                    <a:pt x="254692" y="957263"/>
                    <a:pt x="475672" y="936307"/>
                    <a:pt x="688079" y="836295"/>
                  </a:cubicBezTo>
                  <a:cubicBezTo>
                    <a:pt x="708082" y="826770"/>
                    <a:pt x="716654" y="820102"/>
                    <a:pt x="703319" y="795338"/>
                  </a:cubicBezTo>
                  <a:cubicBezTo>
                    <a:pt x="555682" y="531495"/>
                    <a:pt x="410902" y="266700"/>
                    <a:pt x="263264" y="0"/>
                  </a:cubicBezTo>
                  <a:close/>
                  <a:moveTo>
                    <a:pt x="336607" y="320992"/>
                  </a:moveTo>
                  <a:cubicBezTo>
                    <a:pt x="349942" y="320992"/>
                    <a:pt x="355657" y="330517"/>
                    <a:pt x="355657" y="342900"/>
                  </a:cubicBezTo>
                  <a:cubicBezTo>
                    <a:pt x="353752" y="356235"/>
                    <a:pt x="345179" y="361950"/>
                    <a:pt x="332797" y="360045"/>
                  </a:cubicBezTo>
                  <a:cubicBezTo>
                    <a:pt x="322319" y="359092"/>
                    <a:pt x="315652" y="351472"/>
                    <a:pt x="316604" y="340995"/>
                  </a:cubicBezTo>
                  <a:cubicBezTo>
                    <a:pt x="315652" y="327660"/>
                    <a:pt x="323272" y="320992"/>
                    <a:pt x="336607" y="320992"/>
                  </a:cubicBezTo>
                  <a:close/>
                  <a:moveTo>
                    <a:pt x="257549" y="541972"/>
                  </a:moveTo>
                  <a:cubicBezTo>
                    <a:pt x="247072" y="541020"/>
                    <a:pt x="239452" y="535305"/>
                    <a:pt x="239452" y="524827"/>
                  </a:cubicBezTo>
                  <a:cubicBezTo>
                    <a:pt x="239452" y="512445"/>
                    <a:pt x="245167" y="503872"/>
                    <a:pt x="258502" y="502920"/>
                  </a:cubicBezTo>
                  <a:cubicBezTo>
                    <a:pt x="271837" y="501967"/>
                    <a:pt x="277552" y="510540"/>
                    <a:pt x="278504" y="521970"/>
                  </a:cubicBezTo>
                  <a:cubicBezTo>
                    <a:pt x="278504" y="537210"/>
                    <a:pt x="270884" y="542925"/>
                    <a:pt x="257549" y="541972"/>
                  </a:cubicBezTo>
                  <a:close/>
                  <a:moveTo>
                    <a:pt x="339464" y="722947"/>
                  </a:moveTo>
                  <a:cubicBezTo>
                    <a:pt x="311842" y="721042"/>
                    <a:pt x="296602" y="705802"/>
                    <a:pt x="295649" y="678180"/>
                  </a:cubicBezTo>
                  <a:cubicBezTo>
                    <a:pt x="294697" y="646747"/>
                    <a:pt x="314699" y="630555"/>
                    <a:pt x="342322" y="630555"/>
                  </a:cubicBezTo>
                  <a:cubicBezTo>
                    <a:pt x="370897" y="630555"/>
                    <a:pt x="386137" y="650557"/>
                    <a:pt x="389947" y="679132"/>
                  </a:cubicBezTo>
                  <a:cubicBezTo>
                    <a:pt x="384232" y="705802"/>
                    <a:pt x="370897" y="724852"/>
                    <a:pt x="339464" y="722947"/>
                  </a:cubicBezTo>
                  <a:close/>
                  <a:moveTo>
                    <a:pt x="527107" y="795338"/>
                  </a:moveTo>
                  <a:cubicBezTo>
                    <a:pt x="514724" y="794385"/>
                    <a:pt x="507104" y="788670"/>
                    <a:pt x="505199" y="775335"/>
                  </a:cubicBezTo>
                  <a:cubicBezTo>
                    <a:pt x="503294" y="762000"/>
                    <a:pt x="510914" y="753427"/>
                    <a:pt x="523297" y="752475"/>
                  </a:cubicBezTo>
                  <a:cubicBezTo>
                    <a:pt x="535679" y="750570"/>
                    <a:pt x="543299" y="759142"/>
                    <a:pt x="545204" y="771525"/>
                  </a:cubicBezTo>
                  <a:cubicBezTo>
                    <a:pt x="547109" y="784860"/>
                    <a:pt x="539489" y="791527"/>
                    <a:pt x="527107" y="79533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21FF8B-D006-40A2-BDA0-CA1B61B8E1B3}"/>
                </a:ext>
              </a:extLst>
            </p:cNvPr>
            <p:cNvSpPr/>
            <p:nvPr/>
          </p:nvSpPr>
          <p:spPr>
            <a:xfrm>
              <a:off x="5648557" y="4919662"/>
              <a:ext cx="899697" cy="824043"/>
            </a:xfrm>
            <a:custGeom>
              <a:avLst/>
              <a:gdLst>
                <a:gd name="connsiteX0" fmla="*/ 815340 w 899697"/>
                <a:gd name="connsiteY0" fmla="*/ 236220 h 824043"/>
                <a:gd name="connsiteX1" fmla="*/ 810578 w 899697"/>
                <a:gd name="connsiteY1" fmla="*/ 234315 h 824043"/>
                <a:gd name="connsiteX2" fmla="*/ 0 w 899697"/>
                <a:gd name="connsiteY2" fmla="*/ 0 h 824043"/>
                <a:gd name="connsiteX3" fmla="*/ 443865 w 899697"/>
                <a:gd name="connsiteY3" fmla="*/ 806768 h 824043"/>
                <a:gd name="connsiteX4" fmla="*/ 487680 w 899697"/>
                <a:gd name="connsiteY4" fmla="*/ 811530 h 824043"/>
                <a:gd name="connsiteX5" fmla="*/ 872490 w 899697"/>
                <a:gd name="connsiteY5" fmla="*/ 363855 h 824043"/>
                <a:gd name="connsiteX6" fmla="*/ 815340 w 899697"/>
                <a:gd name="connsiteY6" fmla="*/ 236220 h 824043"/>
                <a:gd name="connsiteX7" fmla="*/ 323850 w 899697"/>
                <a:gd name="connsiteY7" fmla="*/ 217170 h 824043"/>
                <a:gd name="connsiteX8" fmla="*/ 288608 w 899697"/>
                <a:gd name="connsiteY8" fmla="*/ 247650 h 824043"/>
                <a:gd name="connsiteX9" fmla="*/ 259080 w 899697"/>
                <a:gd name="connsiteY9" fmla="*/ 215265 h 824043"/>
                <a:gd name="connsiteX10" fmla="*/ 292418 w 899697"/>
                <a:gd name="connsiteY10" fmla="*/ 181927 h 824043"/>
                <a:gd name="connsiteX11" fmla="*/ 323850 w 899697"/>
                <a:gd name="connsiteY11" fmla="*/ 217170 h 824043"/>
                <a:gd name="connsiteX12" fmla="*/ 476250 w 899697"/>
                <a:gd name="connsiteY12" fmla="*/ 555307 h 824043"/>
                <a:gd name="connsiteX13" fmla="*/ 451485 w 899697"/>
                <a:gd name="connsiteY13" fmla="*/ 536257 h 824043"/>
                <a:gd name="connsiteX14" fmla="*/ 471488 w 899697"/>
                <a:gd name="connsiteY14" fmla="*/ 515302 h 824043"/>
                <a:gd name="connsiteX15" fmla="*/ 493395 w 899697"/>
                <a:gd name="connsiteY15" fmla="*/ 534352 h 824043"/>
                <a:gd name="connsiteX16" fmla="*/ 476250 w 899697"/>
                <a:gd name="connsiteY16" fmla="*/ 555307 h 824043"/>
                <a:gd name="connsiteX17" fmla="*/ 662940 w 899697"/>
                <a:gd name="connsiteY17" fmla="*/ 445770 h 824043"/>
                <a:gd name="connsiteX18" fmla="*/ 619125 w 899697"/>
                <a:gd name="connsiteY18" fmla="*/ 388620 h 824043"/>
                <a:gd name="connsiteX19" fmla="*/ 668655 w 899697"/>
                <a:gd name="connsiteY19" fmla="*/ 348615 h 824043"/>
                <a:gd name="connsiteX20" fmla="*/ 715328 w 899697"/>
                <a:gd name="connsiteY20" fmla="*/ 398145 h 824043"/>
                <a:gd name="connsiteX21" fmla="*/ 662940 w 899697"/>
                <a:gd name="connsiteY21" fmla="*/ 445770 h 82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9697" h="824043">
                  <a:moveTo>
                    <a:pt x="815340" y="236220"/>
                  </a:moveTo>
                  <a:cubicBezTo>
                    <a:pt x="813435" y="236220"/>
                    <a:pt x="812483" y="235268"/>
                    <a:pt x="810578" y="234315"/>
                  </a:cubicBezTo>
                  <a:cubicBezTo>
                    <a:pt x="543878" y="157163"/>
                    <a:pt x="276225" y="80010"/>
                    <a:pt x="0" y="0"/>
                  </a:cubicBezTo>
                  <a:cubicBezTo>
                    <a:pt x="151448" y="274320"/>
                    <a:pt x="298133" y="540068"/>
                    <a:pt x="443865" y="806768"/>
                  </a:cubicBezTo>
                  <a:cubicBezTo>
                    <a:pt x="460058" y="836295"/>
                    <a:pt x="472440" y="821055"/>
                    <a:pt x="487680" y="811530"/>
                  </a:cubicBezTo>
                  <a:cubicBezTo>
                    <a:pt x="660083" y="701040"/>
                    <a:pt x="789623" y="551498"/>
                    <a:pt x="872490" y="363855"/>
                  </a:cubicBezTo>
                  <a:cubicBezTo>
                    <a:pt x="915353" y="264795"/>
                    <a:pt x="915353" y="264795"/>
                    <a:pt x="815340" y="236220"/>
                  </a:cubicBezTo>
                  <a:close/>
                  <a:moveTo>
                    <a:pt x="323850" y="217170"/>
                  </a:moveTo>
                  <a:cubicBezTo>
                    <a:pt x="321945" y="237173"/>
                    <a:pt x="308610" y="249555"/>
                    <a:pt x="288608" y="247650"/>
                  </a:cubicBezTo>
                  <a:cubicBezTo>
                    <a:pt x="271463" y="245745"/>
                    <a:pt x="259080" y="233363"/>
                    <a:pt x="259080" y="215265"/>
                  </a:cubicBezTo>
                  <a:cubicBezTo>
                    <a:pt x="259080" y="195263"/>
                    <a:pt x="272415" y="184785"/>
                    <a:pt x="292418" y="181927"/>
                  </a:cubicBezTo>
                  <a:cubicBezTo>
                    <a:pt x="312420" y="186690"/>
                    <a:pt x="325755" y="197168"/>
                    <a:pt x="323850" y="217170"/>
                  </a:cubicBezTo>
                  <a:close/>
                  <a:moveTo>
                    <a:pt x="476250" y="555307"/>
                  </a:moveTo>
                  <a:cubicBezTo>
                    <a:pt x="461010" y="555307"/>
                    <a:pt x="452438" y="548640"/>
                    <a:pt x="451485" y="536257"/>
                  </a:cubicBezTo>
                  <a:cubicBezTo>
                    <a:pt x="450533" y="523875"/>
                    <a:pt x="459105" y="516255"/>
                    <a:pt x="471488" y="515302"/>
                  </a:cubicBezTo>
                  <a:cubicBezTo>
                    <a:pt x="483870" y="514350"/>
                    <a:pt x="492443" y="521970"/>
                    <a:pt x="493395" y="534352"/>
                  </a:cubicBezTo>
                  <a:cubicBezTo>
                    <a:pt x="494348" y="546735"/>
                    <a:pt x="485775" y="553402"/>
                    <a:pt x="476250" y="555307"/>
                  </a:cubicBezTo>
                  <a:close/>
                  <a:moveTo>
                    <a:pt x="662940" y="445770"/>
                  </a:moveTo>
                  <a:cubicBezTo>
                    <a:pt x="635318" y="443865"/>
                    <a:pt x="617220" y="424815"/>
                    <a:pt x="619125" y="388620"/>
                  </a:cubicBezTo>
                  <a:cubicBezTo>
                    <a:pt x="621983" y="363855"/>
                    <a:pt x="640080" y="346710"/>
                    <a:pt x="668655" y="348615"/>
                  </a:cubicBezTo>
                  <a:cubicBezTo>
                    <a:pt x="696278" y="349568"/>
                    <a:pt x="716280" y="367665"/>
                    <a:pt x="715328" y="398145"/>
                  </a:cubicBezTo>
                  <a:cubicBezTo>
                    <a:pt x="714375" y="429577"/>
                    <a:pt x="693420" y="447675"/>
                    <a:pt x="662940" y="44577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77"/>
              <a:endParaRPr lang="en-US">
                <a:latin typeface="Arial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F82E8ED-31D3-4285-A84D-2F750460C965}"/>
              </a:ext>
            </a:extLst>
          </p:cNvPr>
          <p:cNvSpPr txBox="1"/>
          <p:nvPr/>
        </p:nvSpPr>
        <p:spPr>
          <a:xfrm>
            <a:off x="8624293" y="1546970"/>
            <a:ext cx="2368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ko-KR" sz="2400" b="1" dirty="0" err="1">
                <a:latin typeface="Arial"/>
              </a:rPr>
              <a:t>Diagrammes</a:t>
            </a:r>
            <a:r>
              <a:rPr lang="en-US" altLang="ko-KR" sz="2400" b="1" dirty="0">
                <a:latin typeface="Arial"/>
              </a:rPr>
              <a:t> activités</a:t>
            </a:r>
            <a:endParaRPr lang="ko-KR" altLang="en-US" sz="2400" b="1" dirty="0">
              <a:latin typeface="Arial"/>
            </a:endParaRPr>
          </a:p>
        </p:txBody>
      </p:sp>
      <p:cxnSp>
        <p:nvCxnSpPr>
          <p:cNvPr id="18" name="Elbow Connector 49">
            <a:extLst>
              <a:ext uri="{FF2B5EF4-FFF2-40B4-BE49-F238E27FC236}">
                <a16:creationId xmlns:a16="http://schemas.microsoft.com/office/drawing/2014/main" id="{BE6D4FB2-C189-404A-BBE1-576F2857DDF7}"/>
              </a:ext>
            </a:extLst>
          </p:cNvPr>
          <p:cNvCxnSpPr>
            <a:cxnSpLocks/>
          </p:cNvCxnSpPr>
          <p:nvPr/>
        </p:nvCxnSpPr>
        <p:spPr>
          <a:xfrm>
            <a:off x="4734084" y="1983693"/>
            <a:ext cx="1188000" cy="720000"/>
          </a:xfrm>
          <a:prstGeom prst="bentConnector3">
            <a:avLst>
              <a:gd name="adj1" fmla="val 100742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58">
            <a:extLst>
              <a:ext uri="{FF2B5EF4-FFF2-40B4-BE49-F238E27FC236}">
                <a16:creationId xmlns:a16="http://schemas.microsoft.com/office/drawing/2014/main" id="{7F33DF62-A0B6-4EB3-A238-93C564AA8C0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94305" y="1874232"/>
            <a:ext cx="1188000" cy="720000"/>
          </a:xfrm>
          <a:prstGeom prst="bentConnector3">
            <a:avLst>
              <a:gd name="adj1" fmla="val 100193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9">
            <a:extLst>
              <a:ext uri="{FF2B5EF4-FFF2-40B4-BE49-F238E27FC236}">
                <a16:creationId xmlns:a16="http://schemas.microsoft.com/office/drawing/2014/main" id="{DAA88613-B6B9-43E0-8771-9BC713FC6392}"/>
              </a:ext>
            </a:extLst>
          </p:cNvPr>
          <p:cNvCxnSpPr>
            <a:cxnSpLocks/>
          </p:cNvCxnSpPr>
          <p:nvPr/>
        </p:nvCxnSpPr>
        <p:spPr>
          <a:xfrm>
            <a:off x="3413520" y="3650961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9">
            <a:extLst>
              <a:ext uri="{FF2B5EF4-FFF2-40B4-BE49-F238E27FC236}">
                <a16:creationId xmlns:a16="http://schemas.microsoft.com/office/drawing/2014/main" id="{3C6B7755-1288-492B-8721-9F284075AAE7}"/>
              </a:ext>
            </a:extLst>
          </p:cNvPr>
          <p:cNvCxnSpPr>
            <a:cxnSpLocks/>
          </p:cNvCxnSpPr>
          <p:nvPr/>
        </p:nvCxnSpPr>
        <p:spPr>
          <a:xfrm flipH="1">
            <a:off x="3576512" y="5182152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9">
            <a:extLst>
              <a:ext uri="{FF2B5EF4-FFF2-40B4-BE49-F238E27FC236}">
                <a16:creationId xmlns:a16="http://schemas.microsoft.com/office/drawing/2014/main" id="{A56BF03F-4CD3-4A2C-849B-1CA3ED2FE27F}"/>
              </a:ext>
            </a:extLst>
          </p:cNvPr>
          <p:cNvCxnSpPr>
            <a:cxnSpLocks/>
          </p:cNvCxnSpPr>
          <p:nvPr/>
        </p:nvCxnSpPr>
        <p:spPr>
          <a:xfrm flipH="1">
            <a:off x="7333496" y="3612100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9">
            <a:extLst>
              <a:ext uri="{FF2B5EF4-FFF2-40B4-BE49-F238E27FC236}">
                <a16:creationId xmlns:a16="http://schemas.microsoft.com/office/drawing/2014/main" id="{995447DE-08DF-46A5-8E3A-7DEB46F44823}"/>
              </a:ext>
            </a:extLst>
          </p:cNvPr>
          <p:cNvCxnSpPr>
            <a:cxnSpLocks/>
          </p:cNvCxnSpPr>
          <p:nvPr/>
        </p:nvCxnSpPr>
        <p:spPr>
          <a:xfrm flipH="1">
            <a:off x="7224929" y="5000563"/>
            <a:ext cx="1509961" cy="214323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F0C0CFF-9FD5-42C6-975D-C4AC23441350}"/>
              </a:ext>
            </a:extLst>
          </p:cNvPr>
          <p:cNvSpPr/>
          <p:nvPr/>
        </p:nvSpPr>
        <p:spPr>
          <a:xfrm>
            <a:off x="1503413" y="124585"/>
            <a:ext cx="7514943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4800" dirty="0">
                <a:solidFill>
                  <a:schemeClr val="tx1"/>
                </a:solidFill>
                <a:latin typeface="Bahnschrift" panose="020B0502040204020203" pitchFamily="34" charset="0"/>
              </a:rPr>
              <a:t>LES DIAGRAMMES</a:t>
            </a:r>
            <a:endParaRPr lang="ko-KR" altLang="en-US" sz="48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2893EC-5CA7-4EB9-8147-F19075DFE231}"/>
              </a:ext>
            </a:extLst>
          </p:cNvPr>
          <p:cNvSpPr txBox="1"/>
          <p:nvPr/>
        </p:nvSpPr>
        <p:spPr>
          <a:xfrm>
            <a:off x="8843456" y="3192811"/>
            <a:ext cx="297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ko-KR" sz="2400" b="1" dirty="0" err="1">
                <a:latin typeface="Arial"/>
              </a:rPr>
              <a:t>Diagrammes</a:t>
            </a:r>
            <a:r>
              <a:rPr lang="en-US" altLang="ko-KR" sz="2400" b="1" dirty="0">
                <a:latin typeface="Arial"/>
              </a:rPr>
              <a:t> de </a:t>
            </a:r>
            <a:r>
              <a:rPr lang="en-US" altLang="ko-KR" sz="2400" b="1" dirty="0" err="1">
                <a:latin typeface="Arial"/>
              </a:rPr>
              <a:t>cas</a:t>
            </a:r>
            <a:r>
              <a:rPr lang="en-US" altLang="ko-KR" sz="2400" b="1" dirty="0">
                <a:latin typeface="Arial"/>
              </a:rPr>
              <a:t> </a:t>
            </a:r>
            <a:r>
              <a:rPr lang="en-US" altLang="ko-KR" sz="2400" b="1" dirty="0" err="1">
                <a:latin typeface="Arial"/>
              </a:rPr>
              <a:t>d’utilisation</a:t>
            </a:r>
            <a:endParaRPr lang="ko-KR" altLang="en-US" sz="2400" b="1" dirty="0">
              <a:latin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21F02B-D4DE-443A-8C77-4C6FD4F78F95}"/>
              </a:ext>
            </a:extLst>
          </p:cNvPr>
          <p:cNvSpPr txBox="1"/>
          <p:nvPr/>
        </p:nvSpPr>
        <p:spPr>
          <a:xfrm>
            <a:off x="8753480" y="4569675"/>
            <a:ext cx="297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ko-KR" sz="2400" b="1" dirty="0" err="1">
                <a:latin typeface="Arial"/>
              </a:rPr>
              <a:t>Diagrammes</a:t>
            </a:r>
            <a:r>
              <a:rPr lang="en-US" altLang="ko-KR" sz="2400" b="1" dirty="0">
                <a:latin typeface="Arial"/>
              </a:rPr>
              <a:t> de classes</a:t>
            </a:r>
            <a:endParaRPr lang="ko-KR" altLang="en-US" sz="2400" b="1" dirty="0">
              <a:latin typeface="Arial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0CBD8B-845C-4388-900F-15AC3C95CC95}"/>
              </a:ext>
            </a:extLst>
          </p:cNvPr>
          <p:cNvSpPr txBox="1"/>
          <p:nvPr/>
        </p:nvSpPr>
        <p:spPr>
          <a:xfrm>
            <a:off x="1778916" y="1598600"/>
            <a:ext cx="297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ko-KR" sz="2400" b="1" dirty="0" err="1">
                <a:latin typeface="Arial"/>
              </a:rPr>
              <a:t>Diagrammes</a:t>
            </a:r>
            <a:r>
              <a:rPr lang="en-US" altLang="ko-KR" sz="2400" b="1" dirty="0">
                <a:latin typeface="Arial"/>
              </a:rPr>
              <a:t> de séquence</a:t>
            </a:r>
            <a:endParaRPr lang="ko-KR" altLang="en-US" sz="2400" b="1" dirty="0">
              <a:latin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060F0-C084-420A-99B0-D596E6A50340}"/>
              </a:ext>
            </a:extLst>
          </p:cNvPr>
          <p:cNvSpPr txBox="1"/>
          <p:nvPr/>
        </p:nvSpPr>
        <p:spPr>
          <a:xfrm>
            <a:off x="2372275" y="3822087"/>
            <a:ext cx="1332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altLang="ko-KR" sz="2400" b="1" dirty="0">
                <a:latin typeface="Arial"/>
              </a:rPr>
              <a:t>MCD</a:t>
            </a:r>
            <a:endParaRPr lang="ko-KR" altLang="en-US" sz="2400" b="1" dirty="0">
              <a:latin typeface="Arial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4AC03B6-FABA-1197-6BE6-DC91F71EB290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74500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7A2E-5679-4E36-B955-A01DE97A3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896533" cy="1179288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DIAGRAMMES DE CLASSE</a:t>
            </a:r>
            <a:endParaRPr lang="fr-FR" dirty="0">
              <a:latin typeface="Bahnschrift" panose="020B0502040204020203" pitchFamily="34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0068C47-626F-6723-7489-3F18D09F04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1370" y="1349904"/>
            <a:ext cx="11329259" cy="721291"/>
          </a:xfrm>
        </p:spPr>
        <p:txBody>
          <a:bodyPr/>
          <a:lstStyle/>
          <a:p>
            <a:r>
              <a:rPr lang="fr-FR" dirty="0"/>
              <a:t>DIAGRAMME DE CLASS SALLE DE RESTAURATION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722220-6EE7-7B09-2DF1-222C76BF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82" y="1710549"/>
            <a:ext cx="10758790" cy="514745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C49039E-90A8-6B53-E8A2-B4B502C98719}"/>
              </a:ext>
            </a:extLst>
          </p:cNvPr>
          <p:cNvSpPr txBox="1"/>
          <p:nvPr/>
        </p:nvSpPr>
        <p:spPr>
          <a:xfrm>
            <a:off x="11173622" y="631430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99314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87A2E-5679-4E36-B955-A01DE97A3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896533" cy="1179288"/>
          </a:xfrm>
        </p:spPr>
        <p:txBody>
          <a:bodyPr/>
          <a:lstStyle/>
          <a:p>
            <a:r>
              <a:rPr lang="en-GB" dirty="0">
                <a:latin typeface="Bahnschrift" panose="020B0502040204020203" pitchFamily="34" charset="0"/>
              </a:rPr>
              <a:t>DIAGRAMMES DE CLASSE</a:t>
            </a:r>
            <a:endParaRPr lang="fr-FR" dirty="0">
              <a:latin typeface="Bahnschrift" panose="020B0502040204020203" pitchFamily="34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0068C47-626F-6723-7489-3F18D09F04F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1370" y="1349904"/>
            <a:ext cx="11329259" cy="721291"/>
          </a:xfrm>
        </p:spPr>
        <p:txBody>
          <a:bodyPr/>
          <a:lstStyle/>
          <a:p>
            <a:r>
              <a:rPr lang="fr-FR" dirty="0"/>
              <a:t>DIAGRAMME DE CLASS CUISINE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AA9A23-E149-FD3F-4E3E-C5DC818C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98" y="1912665"/>
            <a:ext cx="9926435" cy="451548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E682BCF-17D8-E14D-FD8F-9B06A1280903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33888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E71385-D9AE-48EF-B037-F5287EED0C03}"/>
              </a:ext>
            </a:extLst>
          </p:cNvPr>
          <p:cNvSpPr/>
          <p:nvPr/>
        </p:nvSpPr>
        <p:spPr>
          <a:xfrm>
            <a:off x="3215681" y="-42085"/>
            <a:ext cx="7514943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4800" dirty="0">
                <a:solidFill>
                  <a:schemeClr val="tx1"/>
                </a:solidFill>
                <a:latin typeface="Bahnschrift" panose="020B0502040204020203" pitchFamily="34" charset="0"/>
              </a:rPr>
              <a:t>DIAGRAMME D’ACTIVITE</a:t>
            </a:r>
            <a:endParaRPr lang="ko-KR" altLang="en-US" sz="48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4268959-9E60-F61D-11A2-A1C4AC06E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49" y="1175062"/>
            <a:ext cx="5210902" cy="53728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18864B-0E9A-8BC5-3894-2B4A9236A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560" y="1222693"/>
            <a:ext cx="4534533" cy="527758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E6DFC30-4170-EC5E-364F-0246DE7D6BEF}"/>
              </a:ext>
            </a:extLst>
          </p:cNvPr>
          <p:cNvSpPr txBox="1"/>
          <p:nvPr/>
        </p:nvSpPr>
        <p:spPr>
          <a:xfrm>
            <a:off x="2051221" y="1240126"/>
            <a:ext cx="1373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Chef de rang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E6CB9A3-0B89-0E3A-CB7E-71BD44E16687}"/>
              </a:ext>
            </a:extLst>
          </p:cNvPr>
          <p:cNvSpPr txBox="1"/>
          <p:nvPr/>
        </p:nvSpPr>
        <p:spPr>
          <a:xfrm>
            <a:off x="7784757" y="1240126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42003C9-5608-8A80-C24D-281AC176A158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92778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2BD42A-4B59-4569-B69D-1357B20FA4BC}"/>
              </a:ext>
            </a:extLst>
          </p:cNvPr>
          <p:cNvSpPr txBox="1"/>
          <p:nvPr/>
        </p:nvSpPr>
        <p:spPr>
          <a:xfrm>
            <a:off x="5159897" y="2019767"/>
            <a:ext cx="61909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Easy to change colors, photos and Text. 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5" name="Graphic 50">
            <a:extLst>
              <a:ext uri="{FF2B5EF4-FFF2-40B4-BE49-F238E27FC236}">
                <a16:creationId xmlns:a16="http://schemas.microsoft.com/office/drawing/2014/main" id="{2D2A7BA0-813A-4B48-A14A-E0C9EAED1E11}"/>
              </a:ext>
            </a:extLst>
          </p:cNvPr>
          <p:cNvGrpSpPr/>
          <p:nvPr/>
        </p:nvGrpSpPr>
        <p:grpSpPr>
          <a:xfrm>
            <a:off x="227631" y="42437"/>
            <a:ext cx="1891428" cy="794276"/>
            <a:chOff x="1788718" y="86622"/>
            <a:chExt cx="8613218" cy="6768097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0254757-620C-4EBF-8224-4D3931504501}"/>
                </a:ext>
              </a:extLst>
            </p:cNvPr>
            <p:cNvSpPr/>
            <p:nvPr/>
          </p:nvSpPr>
          <p:spPr>
            <a:xfrm>
              <a:off x="1788718" y="86622"/>
              <a:ext cx="8613218" cy="6281672"/>
            </a:xfrm>
            <a:custGeom>
              <a:avLst/>
              <a:gdLst>
                <a:gd name="connsiteX0" fmla="*/ 8420062 w 8607832"/>
                <a:gd name="connsiteY0" fmla="*/ 4211041 h 6279209"/>
                <a:gd name="connsiteX1" fmla="*/ 7990681 w 8607832"/>
                <a:gd name="connsiteY1" fmla="*/ 4231232 h 6279209"/>
                <a:gd name="connsiteX2" fmla="*/ 7630619 w 8607832"/>
                <a:gd name="connsiteY2" fmla="*/ 4614849 h 6279209"/>
                <a:gd name="connsiteX3" fmla="*/ 7659558 w 8607832"/>
                <a:gd name="connsiteY3" fmla="*/ 4643788 h 6279209"/>
                <a:gd name="connsiteX4" fmla="*/ 7859443 w 8607832"/>
                <a:gd name="connsiteY4" fmla="*/ 4617541 h 6279209"/>
                <a:gd name="connsiteX5" fmla="*/ 8222196 w 8607832"/>
                <a:gd name="connsiteY5" fmla="*/ 4498418 h 6279209"/>
                <a:gd name="connsiteX6" fmla="*/ 8236330 w 8607832"/>
                <a:gd name="connsiteY6" fmla="*/ 4496398 h 6279209"/>
                <a:gd name="connsiteX7" fmla="*/ 8228254 w 8607832"/>
                <a:gd name="connsiteY7" fmla="*/ 4504475 h 6279209"/>
                <a:gd name="connsiteX8" fmla="*/ 7670326 w 8607832"/>
                <a:gd name="connsiteY8" fmla="*/ 4709743 h 6279209"/>
                <a:gd name="connsiteX9" fmla="*/ 7436791 w 8607832"/>
                <a:gd name="connsiteY9" fmla="*/ 4735318 h 6279209"/>
                <a:gd name="connsiteX10" fmla="*/ 6759067 w 8607832"/>
                <a:gd name="connsiteY10" fmla="*/ 4696956 h 6279209"/>
                <a:gd name="connsiteX11" fmla="*/ 6037597 w 8607832"/>
                <a:gd name="connsiteY11" fmla="*/ 4656576 h 6279209"/>
                <a:gd name="connsiteX12" fmla="*/ 6023464 w 8607832"/>
                <a:gd name="connsiteY12" fmla="*/ 4649172 h 6279209"/>
                <a:gd name="connsiteX13" fmla="*/ 6361317 w 8607832"/>
                <a:gd name="connsiteY13" fmla="*/ 4472170 h 6279209"/>
                <a:gd name="connsiteX14" fmla="*/ 6783296 w 8607832"/>
                <a:gd name="connsiteY14" fmla="*/ 4236616 h 6279209"/>
                <a:gd name="connsiteX15" fmla="*/ 7066634 w 8607832"/>
                <a:gd name="connsiteY15" fmla="*/ 4052210 h 6279209"/>
                <a:gd name="connsiteX16" fmla="*/ 7151433 w 8607832"/>
                <a:gd name="connsiteY16" fmla="*/ 4042115 h 6279209"/>
                <a:gd name="connsiteX17" fmla="*/ 7304208 w 8607832"/>
                <a:gd name="connsiteY17" fmla="*/ 4071727 h 6279209"/>
                <a:gd name="connsiteX18" fmla="*/ 7625235 w 8607832"/>
                <a:gd name="connsiteY18" fmla="*/ 3948566 h 6279209"/>
                <a:gd name="connsiteX19" fmla="*/ 8172394 w 8607832"/>
                <a:gd name="connsiteY19" fmla="*/ 2496877 h 6279209"/>
                <a:gd name="connsiteX20" fmla="*/ 7882325 w 8607832"/>
                <a:gd name="connsiteY20" fmla="*/ 1811077 h 6279209"/>
                <a:gd name="connsiteX21" fmla="*/ 7854059 w 8607832"/>
                <a:gd name="connsiteY21" fmla="*/ 1889820 h 6279209"/>
                <a:gd name="connsiteX22" fmla="*/ 7732917 w 8607832"/>
                <a:gd name="connsiteY22" fmla="*/ 2389195 h 6279209"/>
                <a:gd name="connsiteX23" fmla="*/ 7607736 w 8607832"/>
                <a:gd name="connsiteY23" fmla="*/ 2746565 h 6279209"/>
                <a:gd name="connsiteX24" fmla="*/ 7178354 w 8607832"/>
                <a:gd name="connsiteY24" fmla="*/ 3424962 h 6279209"/>
                <a:gd name="connsiteX25" fmla="*/ 7050481 w 8607832"/>
                <a:gd name="connsiteY25" fmla="*/ 3653113 h 6279209"/>
                <a:gd name="connsiteX26" fmla="*/ 7022888 w 8607832"/>
                <a:gd name="connsiteY26" fmla="*/ 3873861 h 6279209"/>
                <a:gd name="connsiteX27" fmla="*/ 7057884 w 8607832"/>
                <a:gd name="connsiteY27" fmla="*/ 3889341 h 6279209"/>
                <a:gd name="connsiteX28" fmla="*/ 7311611 w 8607832"/>
                <a:gd name="connsiteY28" fmla="*/ 3701570 h 6279209"/>
                <a:gd name="connsiteX29" fmla="*/ 7883672 w 8607832"/>
                <a:gd name="connsiteY29" fmla="*/ 2875784 h 6279209"/>
                <a:gd name="connsiteX30" fmla="*/ 7909246 w 8607832"/>
                <a:gd name="connsiteY30" fmla="*/ 2790311 h 6279209"/>
                <a:gd name="connsiteX31" fmla="*/ 7835888 w 8607832"/>
                <a:gd name="connsiteY31" fmla="*/ 3051440 h 6279209"/>
                <a:gd name="connsiteX32" fmla="*/ 7279306 w 8607832"/>
                <a:gd name="connsiteY32" fmla="*/ 3802522 h 6279209"/>
                <a:gd name="connsiteX33" fmla="*/ 6992603 w 8607832"/>
                <a:gd name="connsiteY33" fmla="*/ 4017213 h 6279209"/>
                <a:gd name="connsiteX34" fmla="*/ 6713302 w 8607832"/>
                <a:gd name="connsiteY34" fmla="*/ 4190851 h 6279209"/>
                <a:gd name="connsiteX35" fmla="*/ 6627830 w 8607832"/>
                <a:gd name="connsiteY35" fmla="*/ 4239308 h 6279209"/>
                <a:gd name="connsiteX36" fmla="*/ 6605620 w 8607832"/>
                <a:gd name="connsiteY36" fmla="*/ 4251422 h 6279209"/>
                <a:gd name="connsiteX37" fmla="*/ 6226714 w 8607832"/>
                <a:gd name="connsiteY37" fmla="*/ 4447268 h 6279209"/>
                <a:gd name="connsiteX38" fmla="*/ 5314782 w 8607832"/>
                <a:gd name="connsiteY38" fmla="*/ 4943279 h 6279209"/>
                <a:gd name="connsiteX39" fmla="*/ 5158643 w 8607832"/>
                <a:gd name="connsiteY39" fmla="*/ 5046250 h 6279209"/>
                <a:gd name="connsiteX40" fmla="*/ 5162681 w 8607832"/>
                <a:gd name="connsiteY40" fmla="*/ 5025387 h 6279209"/>
                <a:gd name="connsiteX41" fmla="*/ 5227290 w 8607832"/>
                <a:gd name="connsiteY41" fmla="*/ 4323434 h 6279209"/>
                <a:gd name="connsiteX42" fmla="*/ 5106148 w 8607832"/>
                <a:gd name="connsiteY42" fmla="*/ 3860401 h 6279209"/>
                <a:gd name="connsiteX43" fmla="*/ 5139799 w 8607832"/>
                <a:gd name="connsiteY43" fmla="*/ 3818675 h 6279209"/>
                <a:gd name="connsiteX44" fmla="*/ 5695034 w 8607832"/>
                <a:gd name="connsiteY44" fmla="*/ 3194119 h 6279209"/>
                <a:gd name="connsiteX45" fmla="*/ 5830983 w 8607832"/>
                <a:gd name="connsiteY45" fmla="*/ 3023174 h 6279209"/>
                <a:gd name="connsiteX46" fmla="*/ 5873382 w 8607832"/>
                <a:gd name="connsiteY46" fmla="*/ 3008367 h 6279209"/>
                <a:gd name="connsiteX47" fmla="*/ 5983083 w 8607832"/>
                <a:gd name="connsiteY47" fmla="*/ 3009040 h 6279209"/>
                <a:gd name="connsiteX48" fmla="*/ 6257000 w 8607832"/>
                <a:gd name="connsiteY48" fmla="*/ 2840787 h 6279209"/>
                <a:gd name="connsiteX49" fmla="*/ 6605620 w 8607832"/>
                <a:gd name="connsiteY49" fmla="*/ 2172485 h 6279209"/>
                <a:gd name="connsiteX50" fmla="*/ 6623118 w 8607832"/>
                <a:gd name="connsiteY50" fmla="*/ 1339969 h 6279209"/>
                <a:gd name="connsiteX51" fmla="*/ 6528224 w 8607832"/>
                <a:gd name="connsiteY51" fmla="*/ 660899 h 6279209"/>
                <a:gd name="connsiteX52" fmla="*/ 6514091 w 8607832"/>
                <a:gd name="connsiteY52" fmla="*/ 520239 h 6279209"/>
                <a:gd name="connsiteX53" fmla="*/ 6493900 w 8607832"/>
                <a:gd name="connsiteY53" fmla="*/ 546486 h 6279209"/>
                <a:gd name="connsiteX54" fmla="*/ 6244212 w 8607832"/>
                <a:gd name="connsiteY54" fmla="*/ 975869 h 6279209"/>
                <a:gd name="connsiteX55" fmla="*/ 5935300 w 8607832"/>
                <a:gd name="connsiteY55" fmla="*/ 1788868 h 6279209"/>
                <a:gd name="connsiteX56" fmla="*/ 5707148 w 8607832"/>
                <a:gd name="connsiteY56" fmla="*/ 2531874 h 6279209"/>
                <a:gd name="connsiteX57" fmla="*/ 5679555 w 8607832"/>
                <a:gd name="connsiteY57" fmla="*/ 2738489 h 6279209"/>
                <a:gd name="connsiteX58" fmla="*/ 5734069 w 8607832"/>
                <a:gd name="connsiteY58" fmla="*/ 2914818 h 6279209"/>
                <a:gd name="connsiteX59" fmla="*/ 5963566 w 8607832"/>
                <a:gd name="connsiteY59" fmla="*/ 2599175 h 6279209"/>
                <a:gd name="connsiteX60" fmla="*/ 6141914 w 8607832"/>
                <a:gd name="connsiteY60" fmla="*/ 2254593 h 6279209"/>
                <a:gd name="connsiteX61" fmla="*/ 6262384 w 8607832"/>
                <a:gd name="connsiteY61" fmla="*/ 1884436 h 6279209"/>
                <a:gd name="connsiteX62" fmla="*/ 6343145 w 8607832"/>
                <a:gd name="connsiteY62" fmla="*/ 1508222 h 6279209"/>
                <a:gd name="connsiteX63" fmla="*/ 6310167 w 8607832"/>
                <a:gd name="connsiteY63" fmla="*/ 1747814 h 6279209"/>
                <a:gd name="connsiteX64" fmla="*/ 6045001 w 8607832"/>
                <a:gd name="connsiteY64" fmla="*/ 2568890 h 6279209"/>
                <a:gd name="connsiteX65" fmla="*/ 5560432 w 8607832"/>
                <a:gd name="connsiteY65" fmla="*/ 3235173 h 6279209"/>
                <a:gd name="connsiteX66" fmla="*/ 5096726 w 8607832"/>
                <a:gd name="connsiteY66" fmla="*/ 3741278 h 6279209"/>
                <a:gd name="connsiteX67" fmla="*/ 5067113 w 8607832"/>
                <a:gd name="connsiteY67" fmla="*/ 3767525 h 6279209"/>
                <a:gd name="connsiteX68" fmla="*/ 4911647 w 8607832"/>
                <a:gd name="connsiteY68" fmla="*/ 3459959 h 6279209"/>
                <a:gd name="connsiteX69" fmla="*/ 4890784 w 8607832"/>
                <a:gd name="connsiteY69" fmla="*/ 3404099 h 6279209"/>
                <a:gd name="connsiteX70" fmla="*/ 4849730 w 8607832"/>
                <a:gd name="connsiteY70" fmla="*/ 3028558 h 6279209"/>
                <a:gd name="connsiteX71" fmla="*/ 4854441 w 8607832"/>
                <a:gd name="connsiteY71" fmla="*/ 3002310 h 6279209"/>
                <a:gd name="connsiteX72" fmla="*/ 4856460 w 8607832"/>
                <a:gd name="connsiteY72" fmla="*/ 2981447 h 6279209"/>
                <a:gd name="connsiteX73" fmla="*/ 4952701 w 8607832"/>
                <a:gd name="connsiteY73" fmla="*/ 2717626 h 6279209"/>
                <a:gd name="connsiteX74" fmla="*/ 5173449 w 8607832"/>
                <a:gd name="connsiteY74" fmla="*/ 2368332 h 6279209"/>
                <a:gd name="connsiteX75" fmla="*/ 5481689 w 8607832"/>
                <a:gd name="connsiteY75" fmla="*/ 1759928 h 6279209"/>
                <a:gd name="connsiteX76" fmla="*/ 5514667 w 8607832"/>
                <a:gd name="connsiteY76" fmla="*/ 1741757 h 6279209"/>
                <a:gd name="connsiteX77" fmla="*/ 5803389 w 8607832"/>
                <a:gd name="connsiteY77" fmla="*/ 1570812 h 6279209"/>
                <a:gd name="connsiteX78" fmla="*/ 5822907 w 8607832"/>
                <a:gd name="connsiteY78" fmla="*/ 1095665 h 6279209"/>
                <a:gd name="connsiteX79" fmla="*/ 5540241 w 8607832"/>
                <a:gd name="connsiteY79" fmla="*/ 601000 h 6279209"/>
                <a:gd name="connsiteX80" fmla="*/ 5514667 w 8607832"/>
                <a:gd name="connsiteY80" fmla="*/ 600327 h 6279209"/>
                <a:gd name="connsiteX81" fmla="*/ 5421791 w 8607832"/>
                <a:gd name="connsiteY81" fmla="*/ 697914 h 6279209"/>
                <a:gd name="connsiteX82" fmla="*/ 5124319 w 8607832"/>
                <a:gd name="connsiteY82" fmla="*/ 1196617 h 6279209"/>
                <a:gd name="connsiteX83" fmla="*/ 5316801 w 8607832"/>
                <a:gd name="connsiteY83" fmla="*/ 1686570 h 6279209"/>
                <a:gd name="connsiteX84" fmla="*/ 5361220 w 8607832"/>
                <a:gd name="connsiteY84" fmla="*/ 1669072 h 6279209"/>
                <a:gd name="connsiteX85" fmla="*/ 5461499 w 8607832"/>
                <a:gd name="connsiteY85" fmla="*/ 1248439 h 6279209"/>
                <a:gd name="connsiteX86" fmla="*/ 5491784 w 8607832"/>
                <a:gd name="connsiteY86" fmla="*/ 1043170 h 6279209"/>
                <a:gd name="connsiteX87" fmla="*/ 5497841 w 8607832"/>
                <a:gd name="connsiteY87" fmla="*/ 1081532 h 6279209"/>
                <a:gd name="connsiteX88" fmla="*/ 5481016 w 8607832"/>
                <a:gd name="connsiteY88" fmla="*/ 1353429 h 6279209"/>
                <a:gd name="connsiteX89" fmla="*/ 5415734 w 8607832"/>
                <a:gd name="connsiteY89" fmla="*/ 1727624 h 6279209"/>
                <a:gd name="connsiteX90" fmla="*/ 5151240 w 8607832"/>
                <a:gd name="connsiteY90" fmla="*/ 2245171 h 6279209"/>
                <a:gd name="connsiteX91" fmla="*/ 4908282 w 8607832"/>
                <a:gd name="connsiteY91" fmla="*/ 2596483 h 6279209"/>
                <a:gd name="connsiteX92" fmla="*/ 4750124 w 8607832"/>
                <a:gd name="connsiteY92" fmla="*/ 2989523 h 6279209"/>
                <a:gd name="connsiteX93" fmla="*/ 4747432 w 8607832"/>
                <a:gd name="connsiteY93" fmla="*/ 3017116 h 6279209"/>
                <a:gd name="connsiteX94" fmla="*/ 4743394 w 8607832"/>
                <a:gd name="connsiteY94" fmla="*/ 3043364 h 6279209"/>
                <a:gd name="connsiteX95" fmla="*/ 4737337 w 8607832"/>
                <a:gd name="connsiteY95" fmla="*/ 3162487 h 6279209"/>
                <a:gd name="connsiteX96" fmla="*/ 4680804 w 8607832"/>
                <a:gd name="connsiteY96" fmla="*/ 3076341 h 6279209"/>
                <a:gd name="connsiteX97" fmla="*/ 4591293 w 8607832"/>
                <a:gd name="connsiteY97" fmla="*/ 2915491 h 6279209"/>
                <a:gd name="connsiteX98" fmla="*/ 4573122 w 8607832"/>
                <a:gd name="connsiteY98" fmla="*/ 2881841 h 6279209"/>
                <a:gd name="connsiteX99" fmla="*/ 4565719 w 8607832"/>
                <a:gd name="connsiteY99" fmla="*/ 2868381 h 6279209"/>
                <a:gd name="connsiteX100" fmla="*/ 4552259 w 8607832"/>
                <a:gd name="connsiteY100" fmla="*/ 2838095 h 6279209"/>
                <a:gd name="connsiteX101" fmla="*/ 4404869 w 8607832"/>
                <a:gd name="connsiteY101" fmla="*/ 2499569 h 6279209"/>
                <a:gd name="connsiteX102" fmla="*/ 4425059 w 8607832"/>
                <a:gd name="connsiteY102" fmla="*/ 2408713 h 6279209"/>
                <a:gd name="connsiteX103" fmla="*/ 4497071 w 8607832"/>
                <a:gd name="connsiteY103" fmla="*/ 2304396 h 6279209"/>
                <a:gd name="connsiteX104" fmla="*/ 4551585 w 8607832"/>
                <a:gd name="connsiteY104" fmla="*/ 2152968 h 6279209"/>
                <a:gd name="connsiteX105" fmla="*/ 4741375 w 8607832"/>
                <a:gd name="connsiteY105" fmla="*/ 1413327 h 6279209"/>
                <a:gd name="connsiteX106" fmla="*/ 4929146 w 8607832"/>
                <a:gd name="connsiteY106" fmla="*/ 819730 h 6279209"/>
                <a:gd name="connsiteX107" fmla="*/ 5233347 w 8607832"/>
                <a:gd name="connsiteY107" fmla="*/ 28940 h 6279209"/>
                <a:gd name="connsiteX108" fmla="*/ 5238058 w 8607832"/>
                <a:gd name="connsiteY108" fmla="*/ 0 h 6279209"/>
                <a:gd name="connsiteX109" fmla="*/ 4976929 w 8607832"/>
                <a:gd name="connsiteY109" fmla="*/ 159504 h 6279209"/>
                <a:gd name="connsiteX110" fmla="*/ 4204984 w 8607832"/>
                <a:gd name="connsiteY110" fmla="*/ 890396 h 6279209"/>
                <a:gd name="connsiteX111" fmla="*/ 3943182 w 8607832"/>
                <a:gd name="connsiteY111" fmla="*/ 2139508 h 6279209"/>
                <a:gd name="connsiteX112" fmla="*/ 4076438 w 8607832"/>
                <a:gd name="connsiteY112" fmla="*/ 2389868 h 6279209"/>
                <a:gd name="connsiteX113" fmla="*/ 4215079 w 8607832"/>
                <a:gd name="connsiteY113" fmla="*/ 2474668 h 6279209"/>
                <a:gd name="connsiteX114" fmla="*/ 4244018 w 8607832"/>
                <a:gd name="connsiteY114" fmla="*/ 2445055 h 6279209"/>
                <a:gd name="connsiteX115" fmla="*/ 4230558 w 8607832"/>
                <a:gd name="connsiteY115" fmla="*/ 1718875 h 6279209"/>
                <a:gd name="connsiteX116" fmla="*/ 4411599 w 8607832"/>
                <a:gd name="connsiteY116" fmla="*/ 1186522 h 6279209"/>
                <a:gd name="connsiteX117" fmla="*/ 4552259 w 8607832"/>
                <a:gd name="connsiteY117" fmla="*/ 934815 h 6279209"/>
                <a:gd name="connsiteX118" fmla="*/ 4572449 w 8607832"/>
                <a:gd name="connsiteY118" fmla="*/ 920008 h 6279209"/>
                <a:gd name="connsiteX119" fmla="*/ 4553604 w 8607832"/>
                <a:gd name="connsiteY119" fmla="*/ 956351 h 6279209"/>
                <a:gd name="connsiteX120" fmla="*/ 4390735 w 8607832"/>
                <a:gd name="connsiteY120" fmla="*/ 1302280 h 6279209"/>
                <a:gd name="connsiteX121" fmla="*/ 4340260 w 8607832"/>
                <a:gd name="connsiteY121" fmla="*/ 2524471 h 6279209"/>
                <a:gd name="connsiteX122" fmla="*/ 4501109 w 8607832"/>
                <a:gd name="connsiteY122" fmla="*/ 2892609 h 6279209"/>
                <a:gd name="connsiteX123" fmla="*/ 4519281 w 8607832"/>
                <a:gd name="connsiteY123" fmla="*/ 2931644 h 6279209"/>
                <a:gd name="connsiteX124" fmla="*/ 4692918 w 8607832"/>
                <a:gd name="connsiteY124" fmla="*/ 3241230 h 6279209"/>
                <a:gd name="connsiteX125" fmla="*/ 4992409 w 8607832"/>
                <a:gd name="connsiteY125" fmla="*/ 3809925 h 6279209"/>
                <a:gd name="connsiteX126" fmla="*/ 5000485 w 8607832"/>
                <a:gd name="connsiteY126" fmla="*/ 3847614 h 6279209"/>
                <a:gd name="connsiteX127" fmla="*/ 4993755 w 8607832"/>
                <a:gd name="connsiteY127" fmla="*/ 3855017 h 6279209"/>
                <a:gd name="connsiteX128" fmla="*/ 4993082 w 8607832"/>
                <a:gd name="connsiteY128" fmla="*/ 3855690 h 6279209"/>
                <a:gd name="connsiteX129" fmla="*/ 4982313 w 8607832"/>
                <a:gd name="connsiteY129" fmla="*/ 3867131 h 6279209"/>
                <a:gd name="connsiteX130" fmla="*/ 4626290 w 8607832"/>
                <a:gd name="connsiteY130" fmla="*/ 4274977 h 6279209"/>
                <a:gd name="connsiteX131" fmla="*/ 4180755 w 8607832"/>
                <a:gd name="connsiteY131" fmla="*/ 4968853 h 6279209"/>
                <a:gd name="connsiteX132" fmla="*/ 4071727 w 8607832"/>
                <a:gd name="connsiteY132" fmla="*/ 5853192 h 6279209"/>
                <a:gd name="connsiteX133" fmla="*/ 4040769 w 8607832"/>
                <a:gd name="connsiteY133" fmla="*/ 5907706 h 6279209"/>
                <a:gd name="connsiteX134" fmla="*/ 4005099 w 8607832"/>
                <a:gd name="connsiteY134" fmla="*/ 5881459 h 6279209"/>
                <a:gd name="connsiteX135" fmla="*/ 4007791 w 8607832"/>
                <a:gd name="connsiteY135" fmla="*/ 5830983 h 6279209"/>
                <a:gd name="connsiteX136" fmla="*/ 3990293 w 8607832"/>
                <a:gd name="connsiteY136" fmla="*/ 5807427 h 6279209"/>
                <a:gd name="connsiteX137" fmla="*/ 3964045 w 8607832"/>
                <a:gd name="connsiteY137" fmla="*/ 5789256 h 6279209"/>
                <a:gd name="connsiteX138" fmla="*/ 3941836 w 8607832"/>
                <a:gd name="connsiteY138" fmla="*/ 5705129 h 6279209"/>
                <a:gd name="connsiteX139" fmla="*/ 3908185 w 8607832"/>
                <a:gd name="connsiteY139" fmla="*/ 5236040 h 6279209"/>
                <a:gd name="connsiteX140" fmla="*/ 3918953 w 8607832"/>
                <a:gd name="connsiteY140" fmla="*/ 4237288 h 6279209"/>
                <a:gd name="connsiteX141" fmla="*/ 3786370 w 8607832"/>
                <a:gd name="connsiteY141" fmla="*/ 3122779 h 6279209"/>
                <a:gd name="connsiteX142" fmla="*/ 3570333 w 8607832"/>
                <a:gd name="connsiteY142" fmla="*/ 2570236 h 6279209"/>
                <a:gd name="connsiteX143" fmla="*/ 3563603 w 8607832"/>
                <a:gd name="connsiteY143" fmla="*/ 2556776 h 6279209"/>
                <a:gd name="connsiteX144" fmla="*/ 3556872 w 8607832"/>
                <a:gd name="connsiteY144" fmla="*/ 2543315 h 6279209"/>
                <a:gd name="connsiteX145" fmla="*/ 3531298 w 8607832"/>
                <a:gd name="connsiteY145" fmla="*/ 2494185 h 6279209"/>
                <a:gd name="connsiteX146" fmla="*/ 3525241 w 8607832"/>
                <a:gd name="connsiteY146" fmla="*/ 2482071 h 6279209"/>
                <a:gd name="connsiteX147" fmla="*/ 3410829 w 8607832"/>
                <a:gd name="connsiteY147" fmla="*/ 2273437 h 6279209"/>
                <a:gd name="connsiteX148" fmla="*/ 3411502 w 8607832"/>
                <a:gd name="connsiteY148" fmla="*/ 2229018 h 6279209"/>
                <a:gd name="connsiteX149" fmla="*/ 3451209 w 8607832"/>
                <a:gd name="connsiteY149" fmla="*/ 2126720 h 6279209"/>
                <a:gd name="connsiteX150" fmla="*/ 3431692 w 8607832"/>
                <a:gd name="connsiteY150" fmla="*/ 1895877 h 6279209"/>
                <a:gd name="connsiteX151" fmla="*/ 3186715 w 8607832"/>
                <a:gd name="connsiteY151" fmla="*/ 1401886 h 6279209"/>
                <a:gd name="connsiteX152" fmla="*/ 2531874 w 8607832"/>
                <a:gd name="connsiteY152" fmla="*/ 701952 h 6279209"/>
                <a:gd name="connsiteX153" fmla="*/ 1731662 w 8607832"/>
                <a:gd name="connsiteY153" fmla="*/ 39035 h 6279209"/>
                <a:gd name="connsiteX154" fmla="*/ 1722913 w 8607832"/>
                <a:gd name="connsiteY154" fmla="*/ 36343 h 6279209"/>
                <a:gd name="connsiteX155" fmla="*/ 1723586 w 8607832"/>
                <a:gd name="connsiteY155" fmla="*/ 47111 h 6279209"/>
                <a:gd name="connsiteX156" fmla="*/ 1984042 w 8607832"/>
                <a:gd name="connsiteY156" fmla="*/ 871552 h 6279209"/>
                <a:gd name="connsiteX157" fmla="*/ 2773486 w 8607832"/>
                <a:gd name="connsiteY157" fmla="*/ 2064130 h 6279209"/>
                <a:gd name="connsiteX158" fmla="*/ 3058170 w 8607832"/>
                <a:gd name="connsiteY158" fmla="*/ 2286897 h 6279209"/>
                <a:gd name="connsiteX159" fmla="*/ 3235845 w 8607832"/>
                <a:gd name="connsiteY159" fmla="*/ 2329297 h 6279209"/>
                <a:gd name="connsiteX160" fmla="*/ 3256709 w 8607832"/>
                <a:gd name="connsiteY160" fmla="*/ 2294974 h 6279209"/>
                <a:gd name="connsiteX161" fmla="*/ 3083072 w 8607832"/>
                <a:gd name="connsiteY161" fmla="*/ 1999521 h 6279209"/>
                <a:gd name="connsiteX162" fmla="*/ 2450440 w 8607832"/>
                <a:gd name="connsiteY162" fmla="*/ 1092973 h 6279209"/>
                <a:gd name="connsiteX163" fmla="*/ 2432941 w 8607832"/>
                <a:gd name="connsiteY163" fmla="*/ 1062014 h 6279209"/>
                <a:gd name="connsiteX164" fmla="*/ 2454478 w 8607832"/>
                <a:gd name="connsiteY164" fmla="*/ 1076820 h 6279209"/>
                <a:gd name="connsiteX165" fmla="*/ 2967986 w 8607832"/>
                <a:gd name="connsiteY165" fmla="*/ 1739738 h 6279209"/>
                <a:gd name="connsiteX166" fmla="*/ 3266131 w 8607832"/>
                <a:gd name="connsiteY166" fmla="*/ 2175850 h 6279209"/>
                <a:gd name="connsiteX167" fmla="*/ 3457939 w 8607832"/>
                <a:gd name="connsiteY167" fmla="*/ 2509665 h 6279209"/>
                <a:gd name="connsiteX168" fmla="*/ 3464670 w 8607832"/>
                <a:gd name="connsiteY168" fmla="*/ 2523125 h 6279209"/>
                <a:gd name="connsiteX169" fmla="*/ 3471400 w 8607832"/>
                <a:gd name="connsiteY169" fmla="*/ 2536585 h 6279209"/>
                <a:gd name="connsiteX170" fmla="*/ 3478130 w 8607832"/>
                <a:gd name="connsiteY170" fmla="*/ 2550045 h 6279209"/>
                <a:gd name="connsiteX171" fmla="*/ 3484860 w 8607832"/>
                <a:gd name="connsiteY171" fmla="*/ 2563506 h 6279209"/>
                <a:gd name="connsiteX172" fmla="*/ 3491590 w 8607832"/>
                <a:gd name="connsiteY172" fmla="*/ 2576966 h 6279209"/>
                <a:gd name="connsiteX173" fmla="*/ 3498320 w 8607832"/>
                <a:gd name="connsiteY173" fmla="*/ 2590426 h 6279209"/>
                <a:gd name="connsiteX174" fmla="*/ 3504378 w 8607832"/>
                <a:gd name="connsiteY174" fmla="*/ 2605906 h 6279209"/>
                <a:gd name="connsiteX175" fmla="*/ 3733875 w 8607832"/>
                <a:gd name="connsiteY175" fmla="*/ 3249979 h 6279209"/>
                <a:gd name="connsiteX176" fmla="*/ 3823385 w 8607832"/>
                <a:gd name="connsiteY176" fmla="*/ 4359777 h 6279209"/>
                <a:gd name="connsiteX177" fmla="*/ 3816655 w 8607832"/>
                <a:gd name="connsiteY177" fmla="*/ 4369199 h 6279209"/>
                <a:gd name="connsiteX178" fmla="*/ 3800503 w 8607832"/>
                <a:gd name="connsiteY178" fmla="*/ 4322761 h 6279209"/>
                <a:gd name="connsiteX179" fmla="*/ 3407464 w 8607832"/>
                <a:gd name="connsiteY179" fmla="*/ 3663208 h 6279209"/>
                <a:gd name="connsiteX180" fmla="*/ 2516395 w 8607832"/>
                <a:gd name="connsiteY180" fmla="*/ 2980101 h 6279209"/>
                <a:gd name="connsiteX181" fmla="*/ 2502934 w 8607832"/>
                <a:gd name="connsiteY181" fmla="*/ 2971351 h 6279209"/>
                <a:gd name="connsiteX182" fmla="*/ 2390541 w 8607832"/>
                <a:gd name="connsiteY182" fmla="*/ 2898666 h 6279209"/>
                <a:gd name="connsiteX183" fmla="*/ 2247863 w 8607832"/>
                <a:gd name="connsiteY183" fmla="*/ 2802425 h 6279209"/>
                <a:gd name="connsiteX184" fmla="*/ 2055381 w 8607832"/>
                <a:gd name="connsiteY184" fmla="*/ 2665131 h 6279209"/>
                <a:gd name="connsiteX185" fmla="*/ 1471879 w 8607832"/>
                <a:gd name="connsiteY185" fmla="*/ 2148930 h 6279209"/>
                <a:gd name="connsiteX186" fmla="*/ 1461111 w 8607832"/>
                <a:gd name="connsiteY186" fmla="*/ 2109895 h 6279209"/>
                <a:gd name="connsiteX187" fmla="*/ 1501492 w 8607832"/>
                <a:gd name="connsiteY187" fmla="*/ 1918759 h 6279209"/>
                <a:gd name="connsiteX188" fmla="*/ 1395155 w 8607832"/>
                <a:gd name="connsiteY188" fmla="*/ 1570812 h 6279209"/>
                <a:gd name="connsiteX189" fmla="*/ 937507 w 8607832"/>
                <a:gd name="connsiteY189" fmla="*/ 860783 h 6279209"/>
                <a:gd name="connsiteX190" fmla="*/ 682435 w 8607832"/>
                <a:gd name="connsiteY190" fmla="*/ 471109 h 6279209"/>
                <a:gd name="connsiteX191" fmla="*/ 590905 w 8607832"/>
                <a:gd name="connsiteY191" fmla="*/ 214691 h 6279209"/>
                <a:gd name="connsiteX192" fmla="*/ 581483 w 8607832"/>
                <a:gd name="connsiteY192" fmla="*/ 222767 h 6279209"/>
                <a:gd name="connsiteX193" fmla="*/ 555909 w 8607832"/>
                <a:gd name="connsiteY193" fmla="*/ 262475 h 6279209"/>
                <a:gd name="connsiteX194" fmla="*/ 423998 w 8607832"/>
                <a:gd name="connsiteY194" fmla="*/ 619845 h 6279209"/>
                <a:gd name="connsiteX195" fmla="*/ 443515 w 8607832"/>
                <a:gd name="connsiteY195" fmla="*/ 1227575 h 6279209"/>
                <a:gd name="connsiteX196" fmla="*/ 806942 w 8607832"/>
                <a:gd name="connsiteY196" fmla="*/ 1996156 h 6279209"/>
                <a:gd name="connsiteX197" fmla="*/ 1087589 w 8607832"/>
                <a:gd name="connsiteY197" fmla="*/ 2216231 h 6279209"/>
                <a:gd name="connsiteX198" fmla="*/ 1317086 w 8607832"/>
                <a:gd name="connsiteY198" fmla="*/ 2233729 h 6279209"/>
                <a:gd name="connsiteX199" fmla="*/ 1327181 w 8607832"/>
                <a:gd name="connsiteY199" fmla="*/ 2198060 h 6279209"/>
                <a:gd name="connsiteX200" fmla="*/ 816364 w 8607832"/>
                <a:gd name="connsiteY200" fmla="*/ 1324489 h 6279209"/>
                <a:gd name="connsiteX201" fmla="*/ 702625 w 8607832"/>
                <a:gd name="connsiteY201" fmla="*/ 1031056 h 6279209"/>
                <a:gd name="connsiteX202" fmla="*/ 767908 w 8607832"/>
                <a:gd name="connsiteY202" fmla="*/ 1173061 h 6279209"/>
                <a:gd name="connsiteX203" fmla="*/ 1444285 w 8607832"/>
                <a:gd name="connsiteY203" fmla="*/ 2226326 h 6279209"/>
                <a:gd name="connsiteX204" fmla="*/ 2209501 w 8607832"/>
                <a:gd name="connsiteY204" fmla="*/ 2876457 h 6279209"/>
                <a:gd name="connsiteX205" fmla="*/ 2308434 w 8607832"/>
                <a:gd name="connsiteY205" fmla="*/ 2939720 h 6279209"/>
                <a:gd name="connsiteX206" fmla="*/ 2340738 w 8607832"/>
                <a:gd name="connsiteY206" fmla="*/ 2972025 h 6279209"/>
                <a:gd name="connsiteX207" fmla="*/ 2302377 w 8607832"/>
                <a:gd name="connsiteY207" fmla="*/ 2972025 h 6279209"/>
                <a:gd name="connsiteX208" fmla="*/ 2266034 w 8607832"/>
                <a:gd name="connsiteY208" fmla="*/ 2967313 h 6279209"/>
                <a:gd name="connsiteX209" fmla="*/ 1817807 w 8607832"/>
                <a:gd name="connsiteY209" fmla="*/ 3025866 h 6279209"/>
                <a:gd name="connsiteX210" fmla="*/ 1007500 w 8607832"/>
                <a:gd name="connsiteY210" fmla="*/ 3309877 h 6279209"/>
                <a:gd name="connsiteX211" fmla="*/ 960389 w 8607832"/>
                <a:gd name="connsiteY211" fmla="*/ 3293725 h 6279209"/>
                <a:gd name="connsiteX212" fmla="*/ 446207 w 8607832"/>
                <a:gd name="connsiteY212" fmla="*/ 3134221 h 6279209"/>
                <a:gd name="connsiteX213" fmla="*/ 217383 w 8607832"/>
                <a:gd name="connsiteY213" fmla="*/ 3227096 h 6279209"/>
                <a:gd name="connsiteX214" fmla="*/ 0 w 8607832"/>
                <a:gd name="connsiteY214" fmla="*/ 3236518 h 6279209"/>
                <a:gd name="connsiteX215" fmla="*/ 0 w 8607832"/>
                <a:gd name="connsiteY215" fmla="*/ 3330740 h 6279209"/>
                <a:gd name="connsiteX216" fmla="*/ 9422 w 8607832"/>
                <a:gd name="connsiteY216" fmla="*/ 3346892 h 6279209"/>
                <a:gd name="connsiteX217" fmla="*/ 255072 w 8607832"/>
                <a:gd name="connsiteY217" fmla="*/ 3717723 h 6279209"/>
                <a:gd name="connsiteX218" fmla="*/ 747044 w 8607832"/>
                <a:gd name="connsiteY218" fmla="*/ 3826078 h 6279209"/>
                <a:gd name="connsiteX219" fmla="*/ 1016249 w 8607832"/>
                <a:gd name="connsiteY219" fmla="*/ 3490244 h 6279209"/>
                <a:gd name="connsiteX220" fmla="*/ 981253 w 8607832"/>
                <a:gd name="connsiteY220" fmla="*/ 3461305 h 6279209"/>
                <a:gd name="connsiteX221" fmla="*/ 563312 w 8607832"/>
                <a:gd name="connsiteY221" fmla="*/ 3490917 h 6279209"/>
                <a:gd name="connsiteX222" fmla="*/ 390347 w 8607832"/>
                <a:gd name="connsiteY222" fmla="*/ 3460632 h 6279209"/>
                <a:gd name="connsiteX223" fmla="*/ 489953 w 8607832"/>
                <a:gd name="connsiteY223" fmla="*/ 3463997 h 6279209"/>
                <a:gd name="connsiteX224" fmla="*/ 903183 w 8607832"/>
                <a:gd name="connsiteY224" fmla="*/ 3408137 h 6279209"/>
                <a:gd name="connsiteX225" fmla="*/ 1043170 w 8607832"/>
                <a:gd name="connsiteY225" fmla="*/ 3372467 h 6279209"/>
                <a:gd name="connsiteX226" fmla="*/ 1508895 w 8607832"/>
                <a:gd name="connsiteY226" fmla="*/ 3218347 h 6279209"/>
                <a:gd name="connsiteX227" fmla="*/ 1912029 w 8607832"/>
                <a:gd name="connsiteY227" fmla="*/ 3101243 h 6279209"/>
                <a:gd name="connsiteX228" fmla="*/ 1912029 w 8607832"/>
                <a:gd name="connsiteY228" fmla="*/ 3101243 h 6279209"/>
                <a:gd name="connsiteX229" fmla="*/ 1924816 w 8607832"/>
                <a:gd name="connsiteY229" fmla="*/ 3099224 h 6279209"/>
                <a:gd name="connsiteX230" fmla="*/ 1986061 w 8607832"/>
                <a:gd name="connsiteY230" fmla="*/ 3087783 h 6279209"/>
                <a:gd name="connsiteX231" fmla="*/ 1992791 w 8607832"/>
                <a:gd name="connsiteY231" fmla="*/ 3087110 h 6279209"/>
                <a:gd name="connsiteX232" fmla="*/ 2087013 w 8607832"/>
                <a:gd name="connsiteY232" fmla="*/ 3074322 h 6279209"/>
                <a:gd name="connsiteX233" fmla="*/ 2113933 w 8607832"/>
                <a:gd name="connsiteY233" fmla="*/ 3072976 h 6279209"/>
                <a:gd name="connsiteX234" fmla="*/ 2118644 w 8607832"/>
                <a:gd name="connsiteY234" fmla="*/ 3064227 h 6279209"/>
                <a:gd name="connsiteX235" fmla="*/ 2257958 w 8607832"/>
                <a:gd name="connsiteY235" fmla="*/ 3064227 h 6279209"/>
                <a:gd name="connsiteX236" fmla="*/ 2262669 w 8607832"/>
                <a:gd name="connsiteY236" fmla="*/ 3072976 h 6279209"/>
                <a:gd name="connsiteX237" fmla="*/ 2434960 w 8607832"/>
                <a:gd name="connsiteY237" fmla="*/ 3101243 h 6279209"/>
                <a:gd name="connsiteX238" fmla="*/ 2635518 w 8607832"/>
                <a:gd name="connsiteY238" fmla="*/ 3164506 h 6279209"/>
                <a:gd name="connsiteX239" fmla="*/ 3038653 w 8607832"/>
                <a:gd name="connsiteY239" fmla="*/ 3453902 h 6279209"/>
                <a:gd name="connsiteX240" fmla="*/ 3580428 w 8607832"/>
                <a:gd name="connsiteY240" fmla="*/ 4087880 h 6279209"/>
                <a:gd name="connsiteX241" fmla="*/ 3776274 w 8607832"/>
                <a:gd name="connsiteY241" fmla="*/ 4626290 h 6279209"/>
                <a:gd name="connsiteX242" fmla="*/ 3813963 w 8607832"/>
                <a:gd name="connsiteY242" fmla="*/ 4802619 h 6279209"/>
                <a:gd name="connsiteX243" fmla="*/ 3811944 w 8607832"/>
                <a:gd name="connsiteY243" fmla="*/ 5407658 h 6279209"/>
                <a:gd name="connsiteX244" fmla="*/ 3881265 w 8607832"/>
                <a:gd name="connsiteY244" fmla="*/ 5874056 h 6279209"/>
                <a:gd name="connsiteX245" fmla="*/ 3879919 w 8607832"/>
                <a:gd name="connsiteY245" fmla="*/ 5898957 h 6279209"/>
                <a:gd name="connsiteX246" fmla="*/ 3757430 w 8607832"/>
                <a:gd name="connsiteY246" fmla="*/ 5946068 h 6279209"/>
                <a:gd name="connsiteX247" fmla="*/ 3743970 w 8607832"/>
                <a:gd name="connsiteY247" fmla="*/ 6053750 h 6279209"/>
                <a:gd name="connsiteX248" fmla="*/ 3803195 w 8607832"/>
                <a:gd name="connsiteY248" fmla="*/ 6092112 h 6279209"/>
                <a:gd name="connsiteX249" fmla="*/ 3896071 w 8607832"/>
                <a:gd name="connsiteY249" fmla="*/ 6023464 h 6279209"/>
                <a:gd name="connsiteX250" fmla="*/ 3920972 w 8607832"/>
                <a:gd name="connsiteY250" fmla="*/ 5996544 h 6279209"/>
                <a:gd name="connsiteX251" fmla="*/ 3918953 w 8607832"/>
                <a:gd name="connsiteY251" fmla="*/ 6053077 h 6279209"/>
                <a:gd name="connsiteX252" fmla="*/ 3931741 w 8607832"/>
                <a:gd name="connsiteY252" fmla="*/ 6077978 h 6279209"/>
                <a:gd name="connsiteX253" fmla="*/ 3951931 w 8607832"/>
                <a:gd name="connsiteY253" fmla="*/ 6055769 h 6279209"/>
                <a:gd name="connsiteX254" fmla="*/ 3972121 w 8607832"/>
                <a:gd name="connsiteY254" fmla="*/ 5988468 h 6279209"/>
                <a:gd name="connsiteX255" fmla="*/ 3994331 w 8607832"/>
                <a:gd name="connsiteY255" fmla="*/ 5968277 h 6279209"/>
                <a:gd name="connsiteX256" fmla="*/ 4005099 w 8607832"/>
                <a:gd name="connsiteY256" fmla="*/ 5995198 h 6279209"/>
                <a:gd name="connsiteX257" fmla="*/ 4071054 w 8607832"/>
                <a:gd name="connsiteY257" fmla="*/ 6040290 h 6279209"/>
                <a:gd name="connsiteX258" fmla="*/ 4100667 w 8607832"/>
                <a:gd name="connsiteY258" fmla="*/ 6026829 h 6279209"/>
                <a:gd name="connsiteX259" fmla="*/ 4110089 w 8607832"/>
                <a:gd name="connsiteY259" fmla="*/ 5993179 h 6279209"/>
                <a:gd name="connsiteX260" fmla="*/ 4124895 w 8607832"/>
                <a:gd name="connsiteY260" fmla="*/ 6032214 h 6279209"/>
                <a:gd name="connsiteX261" fmla="*/ 4117492 w 8607832"/>
                <a:gd name="connsiteY261" fmla="*/ 6106918 h 6279209"/>
                <a:gd name="connsiteX262" fmla="*/ 4080476 w 8607832"/>
                <a:gd name="connsiteY262" fmla="*/ 6141242 h 6279209"/>
                <a:gd name="connsiteX263" fmla="*/ 4176717 w 8607832"/>
                <a:gd name="connsiteY263" fmla="*/ 6189025 h 6279209"/>
                <a:gd name="connsiteX264" fmla="*/ 4170660 w 8607832"/>
                <a:gd name="connsiteY264" fmla="*/ 6271133 h 6279209"/>
                <a:gd name="connsiteX265" fmla="*/ 4195562 w 8607832"/>
                <a:gd name="connsiteY265" fmla="*/ 6277863 h 6279209"/>
                <a:gd name="connsiteX266" fmla="*/ 4261517 w 8607832"/>
                <a:gd name="connsiteY266" fmla="*/ 6267768 h 6279209"/>
                <a:gd name="connsiteX267" fmla="*/ 4289784 w 8607832"/>
                <a:gd name="connsiteY267" fmla="*/ 6247578 h 6279209"/>
                <a:gd name="connsiteX268" fmla="*/ 4295840 w 8607832"/>
                <a:gd name="connsiteY268" fmla="*/ 6204505 h 6279209"/>
                <a:gd name="connsiteX269" fmla="*/ 4305936 w 8607832"/>
                <a:gd name="connsiteY269" fmla="*/ 6182969 h 6279209"/>
                <a:gd name="connsiteX270" fmla="*/ 4324107 w 8607832"/>
                <a:gd name="connsiteY270" fmla="*/ 6199794 h 6279209"/>
                <a:gd name="connsiteX271" fmla="*/ 4336894 w 8607832"/>
                <a:gd name="connsiteY271" fmla="*/ 6230752 h 6279209"/>
                <a:gd name="connsiteX272" fmla="*/ 4342951 w 8607832"/>
                <a:gd name="connsiteY272" fmla="*/ 6226714 h 6279209"/>
                <a:gd name="connsiteX273" fmla="*/ 4369872 w 8607832"/>
                <a:gd name="connsiteY273" fmla="*/ 6185660 h 6279209"/>
                <a:gd name="connsiteX274" fmla="*/ 4382659 w 8607832"/>
                <a:gd name="connsiteY274" fmla="*/ 6234791 h 6279209"/>
                <a:gd name="connsiteX275" fmla="*/ 4406888 w 8607832"/>
                <a:gd name="connsiteY275" fmla="*/ 6265749 h 6279209"/>
                <a:gd name="connsiteX276" fmla="*/ 4484284 w 8607832"/>
                <a:gd name="connsiteY276" fmla="*/ 6275171 h 6279209"/>
                <a:gd name="connsiteX277" fmla="*/ 4499090 w 8607832"/>
                <a:gd name="connsiteY277" fmla="*/ 6272479 h 6279209"/>
                <a:gd name="connsiteX278" fmla="*/ 4512551 w 8607832"/>
                <a:gd name="connsiteY278" fmla="*/ 6181622 h 6279209"/>
                <a:gd name="connsiteX279" fmla="*/ 4572449 w 8607832"/>
                <a:gd name="connsiteY279" fmla="*/ 6153356 h 6279209"/>
                <a:gd name="connsiteX280" fmla="*/ 4575814 w 8607832"/>
                <a:gd name="connsiteY280" fmla="*/ 6127781 h 6279209"/>
                <a:gd name="connsiteX281" fmla="*/ 4538125 w 8607832"/>
                <a:gd name="connsiteY281" fmla="*/ 6076633 h 6279209"/>
                <a:gd name="connsiteX282" fmla="*/ 4536779 w 8607832"/>
                <a:gd name="connsiteY282" fmla="*/ 6042309 h 6279209"/>
                <a:gd name="connsiteX283" fmla="*/ 4573122 w 8607832"/>
                <a:gd name="connsiteY283" fmla="*/ 6032214 h 6279209"/>
                <a:gd name="connsiteX284" fmla="*/ 4637731 w 8607832"/>
                <a:gd name="connsiteY284" fmla="*/ 6051058 h 6279209"/>
                <a:gd name="connsiteX285" fmla="*/ 4665997 w 8607832"/>
                <a:gd name="connsiteY285" fmla="*/ 6029522 h 6279209"/>
                <a:gd name="connsiteX286" fmla="*/ 4665997 w 8607832"/>
                <a:gd name="connsiteY286" fmla="*/ 5985776 h 6279209"/>
                <a:gd name="connsiteX287" fmla="*/ 4681477 w 8607832"/>
                <a:gd name="connsiteY287" fmla="*/ 5966931 h 6279209"/>
                <a:gd name="connsiteX288" fmla="*/ 4701667 w 8607832"/>
                <a:gd name="connsiteY288" fmla="*/ 5981065 h 6279209"/>
                <a:gd name="connsiteX289" fmla="*/ 4724550 w 8607832"/>
                <a:gd name="connsiteY289" fmla="*/ 6054423 h 6279209"/>
                <a:gd name="connsiteX290" fmla="*/ 4743394 w 8607832"/>
                <a:gd name="connsiteY290" fmla="*/ 6073268 h 6279209"/>
                <a:gd name="connsiteX291" fmla="*/ 4752143 w 8607832"/>
                <a:gd name="connsiteY291" fmla="*/ 6050385 h 6279209"/>
                <a:gd name="connsiteX292" fmla="*/ 4752143 w 8607832"/>
                <a:gd name="connsiteY292" fmla="*/ 5996544 h 6279209"/>
                <a:gd name="connsiteX293" fmla="*/ 4800600 w 8607832"/>
                <a:gd name="connsiteY293" fmla="*/ 6046347 h 6279209"/>
                <a:gd name="connsiteX294" fmla="*/ 4859825 w 8607832"/>
                <a:gd name="connsiteY294" fmla="*/ 6088747 h 6279209"/>
                <a:gd name="connsiteX295" fmla="*/ 4932511 w 8607832"/>
                <a:gd name="connsiteY295" fmla="*/ 6036252 h 6279209"/>
                <a:gd name="connsiteX296" fmla="*/ 4919050 w 8607832"/>
                <a:gd name="connsiteY296" fmla="*/ 5940011 h 6279209"/>
                <a:gd name="connsiteX297" fmla="*/ 4830213 w 8607832"/>
                <a:gd name="connsiteY297" fmla="*/ 5933281 h 6279209"/>
                <a:gd name="connsiteX298" fmla="*/ 4779064 w 8607832"/>
                <a:gd name="connsiteY298" fmla="*/ 5876074 h 6279209"/>
                <a:gd name="connsiteX299" fmla="*/ 4778391 w 8607832"/>
                <a:gd name="connsiteY299" fmla="*/ 5829637 h 6279209"/>
                <a:gd name="connsiteX300" fmla="*/ 5091342 w 8607832"/>
                <a:gd name="connsiteY300" fmla="*/ 5236712 h 6279209"/>
                <a:gd name="connsiteX301" fmla="*/ 5116243 w 8607832"/>
                <a:gd name="connsiteY301" fmla="*/ 5202389 h 6279209"/>
                <a:gd name="connsiteX302" fmla="*/ 5269690 w 8607832"/>
                <a:gd name="connsiteY302" fmla="*/ 5086631 h 6279209"/>
                <a:gd name="connsiteX303" fmla="*/ 5744837 w 8607832"/>
                <a:gd name="connsiteY303" fmla="*/ 4795889 h 6279209"/>
                <a:gd name="connsiteX304" fmla="*/ 5814830 w 8607832"/>
                <a:gd name="connsiteY304" fmla="*/ 4775699 h 6279209"/>
                <a:gd name="connsiteX305" fmla="*/ 6103553 w 8607832"/>
                <a:gd name="connsiteY305" fmla="*/ 4765603 h 6279209"/>
                <a:gd name="connsiteX306" fmla="*/ 7086824 w 8607832"/>
                <a:gd name="connsiteY306" fmla="*/ 4811369 h 6279209"/>
                <a:gd name="connsiteX307" fmla="*/ 7489959 w 8607832"/>
                <a:gd name="connsiteY307" fmla="*/ 4805311 h 6279209"/>
                <a:gd name="connsiteX308" fmla="*/ 7516880 w 8607832"/>
                <a:gd name="connsiteY308" fmla="*/ 4801946 h 6279209"/>
                <a:gd name="connsiteX309" fmla="*/ 7536397 w 8607832"/>
                <a:gd name="connsiteY309" fmla="*/ 4800600 h 6279209"/>
                <a:gd name="connsiteX310" fmla="*/ 7619850 w 8607832"/>
                <a:gd name="connsiteY310" fmla="*/ 4791178 h 6279209"/>
                <a:gd name="connsiteX311" fmla="*/ 7661577 w 8607832"/>
                <a:gd name="connsiteY311" fmla="*/ 4813388 h 6279209"/>
                <a:gd name="connsiteX312" fmla="*/ 7920014 w 8607832"/>
                <a:gd name="connsiteY312" fmla="*/ 5004523 h 6279209"/>
                <a:gd name="connsiteX313" fmla="*/ 8354780 w 8607832"/>
                <a:gd name="connsiteY313" fmla="*/ 4830886 h 6279209"/>
                <a:gd name="connsiteX314" fmla="*/ 8579567 w 8607832"/>
                <a:gd name="connsiteY314" fmla="*/ 4409580 h 6279209"/>
                <a:gd name="connsiteX315" fmla="*/ 8613217 w 8607832"/>
                <a:gd name="connsiteY315" fmla="*/ 4250076 h 6279209"/>
                <a:gd name="connsiteX316" fmla="*/ 8613217 w 8607832"/>
                <a:gd name="connsiteY316" fmla="*/ 4196235 h 6279209"/>
                <a:gd name="connsiteX317" fmla="*/ 8420062 w 8607832"/>
                <a:gd name="connsiteY317" fmla="*/ 4211041 h 6279209"/>
                <a:gd name="connsiteX318" fmla="*/ 4571776 w 8607832"/>
                <a:gd name="connsiteY318" fmla="*/ 915970 h 6279209"/>
                <a:gd name="connsiteX319" fmla="*/ 4583890 w 8607832"/>
                <a:gd name="connsiteY319" fmla="*/ 888377 h 6279209"/>
                <a:gd name="connsiteX320" fmla="*/ 4571776 w 8607832"/>
                <a:gd name="connsiteY320" fmla="*/ 915970 h 6279209"/>
                <a:gd name="connsiteX321" fmla="*/ 2362948 w 8607832"/>
                <a:gd name="connsiteY321" fmla="*/ 965100 h 6279209"/>
                <a:gd name="connsiteX322" fmla="*/ 2363621 w 8607832"/>
                <a:gd name="connsiteY322" fmla="*/ 962408 h 6279209"/>
                <a:gd name="connsiteX323" fmla="*/ 2368332 w 8607832"/>
                <a:gd name="connsiteY323" fmla="*/ 967119 h 6279209"/>
                <a:gd name="connsiteX324" fmla="*/ 2362948 w 8607832"/>
                <a:gd name="connsiteY324" fmla="*/ 965100 h 6279209"/>
                <a:gd name="connsiteX325" fmla="*/ 2435633 w 8607832"/>
                <a:gd name="connsiteY325" fmla="*/ 1055284 h 6279209"/>
                <a:gd name="connsiteX326" fmla="*/ 2426211 w 8607832"/>
                <a:gd name="connsiteY326" fmla="*/ 1053265 h 6279209"/>
                <a:gd name="connsiteX327" fmla="*/ 2370351 w 8607832"/>
                <a:gd name="connsiteY327" fmla="*/ 968465 h 6279209"/>
                <a:gd name="connsiteX328" fmla="*/ 2432268 w 8607832"/>
                <a:gd name="connsiteY328" fmla="*/ 1045862 h 6279209"/>
                <a:gd name="connsiteX329" fmla="*/ 2435633 w 8607832"/>
                <a:gd name="connsiteY329" fmla="*/ 1055284 h 6279209"/>
                <a:gd name="connsiteX330" fmla="*/ 695895 w 8607832"/>
                <a:gd name="connsiteY330" fmla="*/ 1016922 h 6279209"/>
                <a:gd name="connsiteX331" fmla="*/ 692530 w 8607832"/>
                <a:gd name="connsiteY331" fmla="*/ 1005481 h 6279209"/>
                <a:gd name="connsiteX332" fmla="*/ 695895 w 8607832"/>
                <a:gd name="connsiteY332" fmla="*/ 1016922 h 6279209"/>
                <a:gd name="connsiteX333" fmla="*/ 4511205 w 8607832"/>
                <a:gd name="connsiteY333" fmla="*/ 6014042 h 6279209"/>
                <a:gd name="connsiteX334" fmla="*/ 4537452 w 8607832"/>
                <a:gd name="connsiteY334" fmla="*/ 5944049 h 6279209"/>
                <a:gd name="connsiteX335" fmla="*/ 4511205 w 8607832"/>
                <a:gd name="connsiteY335" fmla="*/ 6014042 h 6279209"/>
                <a:gd name="connsiteX336" fmla="*/ 4750797 w 8607832"/>
                <a:gd name="connsiteY336" fmla="*/ 5917128 h 6279209"/>
                <a:gd name="connsiteX337" fmla="*/ 4741375 w 8607832"/>
                <a:gd name="connsiteY337" fmla="*/ 5939338 h 6279209"/>
                <a:gd name="connsiteX338" fmla="*/ 4732626 w 8607832"/>
                <a:gd name="connsiteY338" fmla="*/ 5935300 h 6279209"/>
                <a:gd name="connsiteX339" fmla="*/ 4727915 w 8607832"/>
                <a:gd name="connsiteY339" fmla="*/ 5907706 h 6279209"/>
                <a:gd name="connsiteX340" fmla="*/ 4750797 w 8607832"/>
                <a:gd name="connsiteY340" fmla="*/ 5875402 h 6279209"/>
                <a:gd name="connsiteX341" fmla="*/ 4750797 w 8607832"/>
                <a:gd name="connsiteY341" fmla="*/ 5917128 h 6279209"/>
                <a:gd name="connsiteX342" fmla="*/ 4875978 w 8607832"/>
                <a:gd name="connsiteY342" fmla="*/ 5457461 h 6279209"/>
                <a:gd name="connsiteX343" fmla="*/ 4616868 w 8607832"/>
                <a:gd name="connsiteY343" fmla="*/ 5877421 h 6279209"/>
                <a:gd name="connsiteX344" fmla="*/ 4562354 w 8607832"/>
                <a:gd name="connsiteY344" fmla="*/ 5884824 h 6279209"/>
                <a:gd name="connsiteX345" fmla="*/ 4880015 w 8607832"/>
                <a:gd name="connsiteY345" fmla="*/ 5419772 h 6279209"/>
                <a:gd name="connsiteX346" fmla="*/ 4875978 w 8607832"/>
                <a:gd name="connsiteY346" fmla="*/ 5457461 h 6279209"/>
                <a:gd name="connsiteX347" fmla="*/ 5020675 w 8607832"/>
                <a:gd name="connsiteY347" fmla="*/ 5141145 h 6279209"/>
                <a:gd name="connsiteX348" fmla="*/ 4989717 w 8607832"/>
                <a:gd name="connsiteY348" fmla="*/ 5179506 h 6279209"/>
                <a:gd name="connsiteX349" fmla="*/ 4445922 w 8607832"/>
                <a:gd name="connsiteY349" fmla="*/ 5878767 h 6279209"/>
                <a:gd name="connsiteX350" fmla="*/ 4415637 w 8607832"/>
                <a:gd name="connsiteY350" fmla="*/ 5953471 h 6279209"/>
                <a:gd name="connsiteX351" fmla="*/ 4357085 w 8607832"/>
                <a:gd name="connsiteY351" fmla="*/ 6075286 h 6279209"/>
                <a:gd name="connsiteX352" fmla="*/ 4338240 w 8607832"/>
                <a:gd name="connsiteY352" fmla="*/ 6125762 h 6279209"/>
                <a:gd name="connsiteX353" fmla="*/ 4322761 w 8607832"/>
                <a:gd name="connsiteY353" fmla="*/ 6080671 h 6279209"/>
                <a:gd name="connsiteX354" fmla="*/ 4306609 w 8607832"/>
                <a:gd name="connsiteY354" fmla="*/ 6061826 h 6279209"/>
                <a:gd name="connsiteX355" fmla="*/ 4295168 w 8607832"/>
                <a:gd name="connsiteY355" fmla="*/ 6082689 h 6279209"/>
                <a:gd name="connsiteX356" fmla="*/ 4292475 w 8607832"/>
                <a:gd name="connsiteY356" fmla="*/ 6112302 h 6279209"/>
                <a:gd name="connsiteX357" fmla="*/ 4277669 w 8607832"/>
                <a:gd name="connsiteY357" fmla="*/ 6097496 h 6279209"/>
                <a:gd name="connsiteX358" fmla="*/ 4183447 w 8607832"/>
                <a:gd name="connsiteY358" fmla="*/ 5282478 h 6279209"/>
                <a:gd name="connsiteX359" fmla="*/ 4412945 w 8607832"/>
                <a:gd name="connsiteY359" fmla="*/ 4743394 h 6279209"/>
                <a:gd name="connsiteX360" fmla="*/ 5036828 w 8607832"/>
                <a:gd name="connsiteY360" fmla="*/ 3935106 h 6279209"/>
                <a:gd name="connsiteX361" fmla="*/ 5054999 w 8607832"/>
                <a:gd name="connsiteY361" fmla="*/ 3966064 h 6279209"/>
                <a:gd name="connsiteX362" fmla="*/ 5020675 w 8607832"/>
                <a:gd name="connsiteY362" fmla="*/ 5141145 h 6279209"/>
                <a:gd name="connsiteX0" fmla="*/ 8420062 w 8613218"/>
                <a:gd name="connsiteY0" fmla="*/ 4211041 h 6281670"/>
                <a:gd name="connsiteX1" fmla="*/ 7990681 w 8613218"/>
                <a:gd name="connsiteY1" fmla="*/ 4231232 h 6281670"/>
                <a:gd name="connsiteX2" fmla="*/ 7630619 w 8613218"/>
                <a:gd name="connsiteY2" fmla="*/ 4614849 h 6281670"/>
                <a:gd name="connsiteX3" fmla="*/ 7659558 w 8613218"/>
                <a:gd name="connsiteY3" fmla="*/ 4643788 h 6281670"/>
                <a:gd name="connsiteX4" fmla="*/ 7859443 w 8613218"/>
                <a:gd name="connsiteY4" fmla="*/ 4617541 h 6281670"/>
                <a:gd name="connsiteX5" fmla="*/ 8222196 w 8613218"/>
                <a:gd name="connsiteY5" fmla="*/ 4498418 h 6281670"/>
                <a:gd name="connsiteX6" fmla="*/ 8236330 w 8613218"/>
                <a:gd name="connsiteY6" fmla="*/ 4496398 h 6281670"/>
                <a:gd name="connsiteX7" fmla="*/ 8228254 w 8613218"/>
                <a:gd name="connsiteY7" fmla="*/ 4504475 h 6281670"/>
                <a:gd name="connsiteX8" fmla="*/ 7670326 w 8613218"/>
                <a:gd name="connsiteY8" fmla="*/ 4709743 h 6281670"/>
                <a:gd name="connsiteX9" fmla="*/ 7436791 w 8613218"/>
                <a:gd name="connsiteY9" fmla="*/ 4735318 h 6281670"/>
                <a:gd name="connsiteX10" fmla="*/ 6759067 w 8613218"/>
                <a:gd name="connsiteY10" fmla="*/ 4696956 h 6281670"/>
                <a:gd name="connsiteX11" fmla="*/ 6037597 w 8613218"/>
                <a:gd name="connsiteY11" fmla="*/ 4656576 h 6281670"/>
                <a:gd name="connsiteX12" fmla="*/ 6023464 w 8613218"/>
                <a:gd name="connsiteY12" fmla="*/ 4649172 h 6281670"/>
                <a:gd name="connsiteX13" fmla="*/ 6361317 w 8613218"/>
                <a:gd name="connsiteY13" fmla="*/ 4472170 h 6281670"/>
                <a:gd name="connsiteX14" fmla="*/ 6783296 w 8613218"/>
                <a:gd name="connsiteY14" fmla="*/ 4236616 h 6281670"/>
                <a:gd name="connsiteX15" fmla="*/ 7066634 w 8613218"/>
                <a:gd name="connsiteY15" fmla="*/ 4052210 h 6281670"/>
                <a:gd name="connsiteX16" fmla="*/ 7151433 w 8613218"/>
                <a:gd name="connsiteY16" fmla="*/ 4042115 h 6281670"/>
                <a:gd name="connsiteX17" fmla="*/ 7304208 w 8613218"/>
                <a:gd name="connsiteY17" fmla="*/ 4071727 h 6281670"/>
                <a:gd name="connsiteX18" fmla="*/ 7625235 w 8613218"/>
                <a:gd name="connsiteY18" fmla="*/ 3948566 h 6281670"/>
                <a:gd name="connsiteX19" fmla="*/ 8172394 w 8613218"/>
                <a:gd name="connsiteY19" fmla="*/ 2496877 h 6281670"/>
                <a:gd name="connsiteX20" fmla="*/ 7882325 w 8613218"/>
                <a:gd name="connsiteY20" fmla="*/ 1811077 h 6281670"/>
                <a:gd name="connsiteX21" fmla="*/ 7854059 w 8613218"/>
                <a:gd name="connsiteY21" fmla="*/ 1889820 h 6281670"/>
                <a:gd name="connsiteX22" fmla="*/ 7732917 w 8613218"/>
                <a:gd name="connsiteY22" fmla="*/ 2389195 h 6281670"/>
                <a:gd name="connsiteX23" fmla="*/ 7607736 w 8613218"/>
                <a:gd name="connsiteY23" fmla="*/ 2746565 h 6281670"/>
                <a:gd name="connsiteX24" fmla="*/ 7178354 w 8613218"/>
                <a:gd name="connsiteY24" fmla="*/ 3424962 h 6281670"/>
                <a:gd name="connsiteX25" fmla="*/ 7050481 w 8613218"/>
                <a:gd name="connsiteY25" fmla="*/ 3653113 h 6281670"/>
                <a:gd name="connsiteX26" fmla="*/ 7022888 w 8613218"/>
                <a:gd name="connsiteY26" fmla="*/ 3873861 h 6281670"/>
                <a:gd name="connsiteX27" fmla="*/ 7057884 w 8613218"/>
                <a:gd name="connsiteY27" fmla="*/ 3889341 h 6281670"/>
                <a:gd name="connsiteX28" fmla="*/ 7311611 w 8613218"/>
                <a:gd name="connsiteY28" fmla="*/ 3701570 h 6281670"/>
                <a:gd name="connsiteX29" fmla="*/ 7883672 w 8613218"/>
                <a:gd name="connsiteY29" fmla="*/ 2875784 h 6281670"/>
                <a:gd name="connsiteX30" fmla="*/ 7909246 w 8613218"/>
                <a:gd name="connsiteY30" fmla="*/ 2790311 h 6281670"/>
                <a:gd name="connsiteX31" fmla="*/ 7835888 w 8613218"/>
                <a:gd name="connsiteY31" fmla="*/ 3051440 h 6281670"/>
                <a:gd name="connsiteX32" fmla="*/ 7279306 w 8613218"/>
                <a:gd name="connsiteY32" fmla="*/ 3802522 h 6281670"/>
                <a:gd name="connsiteX33" fmla="*/ 6992603 w 8613218"/>
                <a:gd name="connsiteY33" fmla="*/ 4017213 h 6281670"/>
                <a:gd name="connsiteX34" fmla="*/ 6713302 w 8613218"/>
                <a:gd name="connsiteY34" fmla="*/ 4190851 h 6281670"/>
                <a:gd name="connsiteX35" fmla="*/ 6627830 w 8613218"/>
                <a:gd name="connsiteY35" fmla="*/ 4239308 h 6281670"/>
                <a:gd name="connsiteX36" fmla="*/ 6605620 w 8613218"/>
                <a:gd name="connsiteY36" fmla="*/ 4251422 h 6281670"/>
                <a:gd name="connsiteX37" fmla="*/ 6226714 w 8613218"/>
                <a:gd name="connsiteY37" fmla="*/ 4447268 h 6281670"/>
                <a:gd name="connsiteX38" fmla="*/ 5314782 w 8613218"/>
                <a:gd name="connsiteY38" fmla="*/ 4943279 h 6281670"/>
                <a:gd name="connsiteX39" fmla="*/ 5158643 w 8613218"/>
                <a:gd name="connsiteY39" fmla="*/ 5046250 h 6281670"/>
                <a:gd name="connsiteX40" fmla="*/ 5162681 w 8613218"/>
                <a:gd name="connsiteY40" fmla="*/ 5025387 h 6281670"/>
                <a:gd name="connsiteX41" fmla="*/ 5227290 w 8613218"/>
                <a:gd name="connsiteY41" fmla="*/ 4323434 h 6281670"/>
                <a:gd name="connsiteX42" fmla="*/ 5106148 w 8613218"/>
                <a:gd name="connsiteY42" fmla="*/ 3860401 h 6281670"/>
                <a:gd name="connsiteX43" fmla="*/ 5139799 w 8613218"/>
                <a:gd name="connsiteY43" fmla="*/ 3818675 h 6281670"/>
                <a:gd name="connsiteX44" fmla="*/ 5695034 w 8613218"/>
                <a:gd name="connsiteY44" fmla="*/ 3194119 h 6281670"/>
                <a:gd name="connsiteX45" fmla="*/ 5830983 w 8613218"/>
                <a:gd name="connsiteY45" fmla="*/ 3023174 h 6281670"/>
                <a:gd name="connsiteX46" fmla="*/ 5873382 w 8613218"/>
                <a:gd name="connsiteY46" fmla="*/ 3008367 h 6281670"/>
                <a:gd name="connsiteX47" fmla="*/ 5983083 w 8613218"/>
                <a:gd name="connsiteY47" fmla="*/ 3009040 h 6281670"/>
                <a:gd name="connsiteX48" fmla="*/ 6257000 w 8613218"/>
                <a:gd name="connsiteY48" fmla="*/ 2840787 h 6281670"/>
                <a:gd name="connsiteX49" fmla="*/ 6605620 w 8613218"/>
                <a:gd name="connsiteY49" fmla="*/ 2172485 h 6281670"/>
                <a:gd name="connsiteX50" fmla="*/ 6623118 w 8613218"/>
                <a:gd name="connsiteY50" fmla="*/ 1339969 h 6281670"/>
                <a:gd name="connsiteX51" fmla="*/ 6528224 w 8613218"/>
                <a:gd name="connsiteY51" fmla="*/ 660899 h 6281670"/>
                <a:gd name="connsiteX52" fmla="*/ 6514091 w 8613218"/>
                <a:gd name="connsiteY52" fmla="*/ 520239 h 6281670"/>
                <a:gd name="connsiteX53" fmla="*/ 6493900 w 8613218"/>
                <a:gd name="connsiteY53" fmla="*/ 546486 h 6281670"/>
                <a:gd name="connsiteX54" fmla="*/ 6244212 w 8613218"/>
                <a:gd name="connsiteY54" fmla="*/ 975869 h 6281670"/>
                <a:gd name="connsiteX55" fmla="*/ 5935300 w 8613218"/>
                <a:gd name="connsiteY55" fmla="*/ 1788868 h 6281670"/>
                <a:gd name="connsiteX56" fmla="*/ 5707148 w 8613218"/>
                <a:gd name="connsiteY56" fmla="*/ 2531874 h 6281670"/>
                <a:gd name="connsiteX57" fmla="*/ 5679555 w 8613218"/>
                <a:gd name="connsiteY57" fmla="*/ 2738489 h 6281670"/>
                <a:gd name="connsiteX58" fmla="*/ 5734069 w 8613218"/>
                <a:gd name="connsiteY58" fmla="*/ 2914818 h 6281670"/>
                <a:gd name="connsiteX59" fmla="*/ 5963566 w 8613218"/>
                <a:gd name="connsiteY59" fmla="*/ 2599175 h 6281670"/>
                <a:gd name="connsiteX60" fmla="*/ 6141914 w 8613218"/>
                <a:gd name="connsiteY60" fmla="*/ 2254593 h 6281670"/>
                <a:gd name="connsiteX61" fmla="*/ 6262384 w 8613218"/>
                <a:gd name="connsiteY61" fmla="*/ 1884436 h 6281670"/>
                <a:gd name="connsiteX62" fmla="*/ 6343145 w 8613218"/>
                <a:gd name="connsiteY62" fmla="*/ 1508222 h 6281670"/>
                <a:gd name="connsiteX63" fmla="*/ 6310167 w 8613218"/>
                <a:gd name="connsiteY63" fmla="*/ 1747814 h 6281670"/>
                <a:gd name="connsiteX64" fmla="*/ 6045001 w 8613218"/>
                <a:gd name="connsiteY64" fmla="*/ 2568890 h 6281670"/>
                <a:gd name="connsiteX65" fmla="*/ 5560432 w 8613218"/>
                <a:gd name="connsiteY65" fmla="*/ 3235173 h 6281670"/>
                <a:gd name="connsiteX66" fmla="*/ 5096726 w 8613218"/>
                <a:gd name="connsiteY66" fmla="*/ 3741278 h 6281670"/>
                <a:gd name="connsiteX67" fmla="*/ 5067113 w 8613218"/>
                <a:gd name="connsiteY67" fmla="*/ 3767525 h 6281670"/>
                <a:gd name="connsiteX68" fmla="*/ 4911647 w 8613218"/>
                <a:gd name="connsiteY68" fmla="*/ 3459959 h 6281670"/>
                <a:gd name="connsiteX69" fmla="*/ 4890784 w 8613218"/>
                <a:gd name="connsiteY69" fmla="*/ 3404099 h 6281670"/>
                <a:gd name="connsiteX70" fmla="*/ 4849730 w 8613218"/>
                <a:gd name="connsiteY70" fmla="*/ 3028558 h 6281670"/>
                <a:gd name="connsiteX71" fmla="*/ 4856460 w 8613218"/>
                <a:gd name="connsiteY71" fmla="*/ 2981447 h 6281670"/>
                <a:gd name="connsiteX72" fmla="*/ 4952701 w 8613218"/>
                <a:gd name="connsiteY72" fmla="*/ 2717626 h 6281670"/>
                <a:gd name="connsiteX73" fmla="*/ 5173449 w 8613218"/>
                <a:gd name="connsiteY73" fmla="*/ 2368332 h 6281670"/>
                <a:gd name="connsiteX74" fmla="*/ 5481689 w 8613218"/>
                <a:gd name="connsiteY74" fmla="*/ 1759928 h 6281670"/>
                <a:gd name="connsiteX75" fmla="*/ 5514667 w 8613218"/>
                <a:gd name="connsiteY75" fmla="*/ 1741757 h 6281670"/>
                <a:gd name="connsiteX76" fmla="*/ 5803389 w 8613218"/>
                <a:gd name="connsiteY76" fmla="*/ 1570812 h 6281670"/>
                <a:gd name="connsiteX77" fmla="*/ 5822907 w 8613218"/>
                <a:gd name="connsiteY77" fmla="*/ 1095665 h 6281670"/>
                <a:gd name="connsiteX78" fmla="*/ 5540241 w 8613218"/>
                <a:gd name="connsiteY78" fmla="*/ 601000 h 6281670"/>
                <a:gd name="connsiteX79" fmla="*/ 5514667 w 8613218"/>
                <a:gd name="connsiteY79" fmla="*/ 600327 h 6281670"/>
                <a:gd name="connsiteX80" fmla="*/ 5421791 w 8613218"/>
                <a:gd name="connsiteY80" fmla="*/ 697914 h 6281670"/>
                <a:gd name="connsiteX81" fmla="*/ 5124319 w 8613218"/>
                <a:gd name="connsiteY81" fmla="*/ 1196617 h 6281670"/>
                <a:gd name="connsiteX82" fmla="*/ 5316801 w 8613218"/>
                <a:gd name="connsiteY82" fmla="*/ 1686570 h 6281670"/>
                <a:gd name="connsiteX83" fmla="*/ 5361220 w 8613218"/>
                <a:gd name="connsiteY83" fmla="*/ 1669072 h 6281670"/>
                <a:gd name="connsiteX84" fmla="*/ 5461499 w 8613218"/>
                <a:gd name="connsiteY84" fmla="*/ 1248439 h 6281670"/>
                <a:gd name="connsiteX85" fmla="*/ 5491784 w 8613218"/>
                <a:gd name="connsiteY85" fmla="*/ 1043170 h 6281670"/>
                <a:gd name="connsiteX86" fmla="*/ 5497841 w 8613218"/>
                <a:gd name="connsiteY86" fmla="*/ 1081532 h 6281670"/>
                <a:gd name="connsiteX87" fmla="*/ 5481016 w 8613218"/>
                <a:gd name="connsiteY87" fmla="*/ 1353429 h 6281670"/>
                <a:gd name="connsiteX88" fmla="*/ 5415734 w 8613218"/>
                <a:gd name="connsiteY88" fmla="*/ 1727624 h 6281670"/>
                <a:gd name="connsiteX89" fmla="*/ 5151240 w 8613218"/>
                <a:gd name="connsiteY89" fmla="*/ 2245171 h 6281670"/>
                <a:gd name="connsiteX90" fmla="*/ 4908282 w 8613218"/>
                <a:gd name="connsiteY90" fmla="*/ 2596483 h 6281670"/>
                <a:gd name="connsiteX91" fmla="*/ 4750124 w 8613218"/>
                <a:gd name="connsiteY91" fmla="*/ 2989523 h 6281670"/>
                <a:gd name="connsiteX92" fmla="*/ 4747432 w 8613218"/>
                <a:gd name="connsiteY92" fmla="*/ 3017116 h 6281670"/>
                <a:gd name="connsiteX93" fmla="*/ 4743394 w 8613218"/>
                <a:gd name="connsiteY93" fmla="*/ 3043364 h 6281670"/>
                <a:gd name="connsiteX94" fmla="*/ 4737337 w 8613218"/>
                <a:gd name="connsiteY94" fmla="*/ 3162487 h 6281670"/>
                <a:gd name="connsiteX95" fmla="*/ 4680804 w 8613218"/>
                <a:gd name="connsiteY95" fmla="*/ 3076341 h 6281670"/>
                <a:gd name="connsiteX96" fmla="*/ 4591293 w 8613218"/>
                <a:gd name="connsiteY96" fmla="*/ 2915491 h 6281670"/>
                <a:gd name="connsiteX97" fmla="*/ 4573122 w 8613218"/>
                <a:gd name="connsiteY97" fmla="*/ 2881841 h 6281670"/>
                <a:gd name="connsiteX98" fmla="*/ 4565719 w 8613218"/>
                <a:gd name="connsiteY98" fmla="*/ 2868381 h 6281670"/>
                <a:gd name="connsiteX99" fmla="*/ 4552259 w 8613218"/>
                <a:gd name="connsiteY99" fmla="*/ 2838095 h 6281670"/>
                <a:gd name="connsiteX100" fmla="*/ 4404869 w 8613218"/>
                <a:gd name="connsiteY100" fmla="*/ 2499569 h 6281670"/>
                <a:gd name="connsiteX101" fmla="*/ 4425059 w 8613218"/>
                <a:gd name="connsiteY101" fmla="*/ 2408713 h 6281670"/>
                <a:gd name="connsiteX102" fmla="*/ 4497071 w 8613218"/>
                <a:gd name="connsiteY102" fmla="*/ 2304396 h 6281670"/>
                <a:gd name="connsiteX103" fmla="*/ 4551585 w 8613218"/>
                <a:gd name="connsiteY103" fmla="*/ 2152968 h 6281670"/>
                <a:gd name="connsiteX104" fmla="*/ 4741375 w 8613218"/>
                <a:gd name="connsiteY104" fmla="*/ 1413327 h 6281670"/>
                <a:gd name="connsiteX105" fmla="*/ 4929146 w 8613218"/>
                <a:gd name="connsiteY105" fmla="*/ 819730 h 6281670"/>
                <a:gd name="connsiteX106" fmla="*/ 5233347 w 8613218"/>
                <a:gd name="connsiteY106" fmla="*/ 28940 h 6281670"/>
                <a:gd name="connsiteX107" fmla="*/ 5238058 w 8613218"/>
                <a:gd name="connsiteY107" fmla="*/ 0 h 6281670"/>
                <a:gd name="connsiteX108" fmla="*/ 4976929 w 8613218"/>
                <a:gd name="connsiteY108" fmla="*/ 159504 h 6281670"/>
                <a:gd name="connsiteX109" fmla="*/ 4204984 w 8613218"/>
                <a:gd name="connsiteY109" fmla="*/ 890396 h 6281670"/>
                <a:gd name="connsiteX110" fmla="*/ 3943182 w 8613218"/>
                <a:gd name="connsiteY110" fmla="*/ 2139508 h 6281670"/>
                <a:gd name="connsiteX111" fmla="*/ 4076438 w 8613218"/>
                <a:gd name="connsiteY111" fmla="*/ 2389868 h 6281670"/>
                <a:gd name="connsiteX112" fmla="*/ 4215079 w 8613218"/>
                <a:gd name="connsiteY112" fmla="*/ 2474668 h 6281670"/>
                <a:gd name="connsiteX113" fmla="*/ 4244018 w 8613218"/>
                <a:gd name="connsiteY113" fmla="*/ 2445055 h 6281670"/>
                <a:gd name="connsiteX114" fmla="*/ 4230558 w 8613218"/>
                <a:gd name="connsiteY114" fmla="*/ 1718875 h 6281670"/>
                <a:gd name="connsiteX115" fmla="*/ 4411599 w 8613218"/>
                <a:gd name="connsiteY115" fmla="*/ 1186522 h 6281670"/>
                <a:gd name="connsiteX116" fmla="*/ 4552259 w 8613218"/>
                <a:gd name="connsiteY116" fmla="*/ 934815 h 6281670"/>
                <a:gd name="connsiteX117" fmla="*/ 4572449 w 8613218"/>
                <a:gd name="connsiteY117" fmla="*/ 920008 h 6281670"/>
                <a:gd name="connsiteX118" fmla="*/ 4553604 w 8613218"/>
                <a:gd name="connsiteY118" fmla="*/ 956351 h 6281670"/>
                <a:gd name="connsiteX119" fmla="*/ 4390735 w 8613218"/>
                <a:gd name="connsiteY119" fmla="*/ 1302280 h 6281670"/>
                <a:gd name="connsiteX120" fmla="*/ 4340260 w 8613218"/>
                <a:gd name="connsiteY120" fmla="*/ 2524471 h 6281670"/>
                <a:gd name="connsiteX121" fmla="*/ 4501109 w 8613218"/>
                <a:gd name="connsiteY121" fmla="*/ 2892609 h 6281670"/>
                <a:gd name="connsiteX122" fmla="*/ 4519281 w 8613218"/>
                <a:gd name="connsiteY122" fmla="*/ 2931644 h 6281670"/>
                <a:gd name="connsiteX123" fmla="*/ 4692918 w 8613218"/>
                <a:gd name="connsiteY123" fmla="*/ 3241230 h 6281670"/>
                <a:gd name="connsiteX124" fmla="*/ 4992409 w 8613218"/>
                <a:gd name="connsiteY124" fmla="*/ 3809925 h 6281670"/>
                <a:gd name="connsiteX125" fmla="*/ 5000485 w 8613218"/>
                <a:gd name="connsiteY125" fmla="*/ 3847614 h 6281670"/>
                <a:gd name="connsiteX126" fmla="*/ 4993755 w 8613218"/>
                <a:gd name="connsiteY126" fmla="*/ 3855017 h 6281670"/>
                <a:gd name="connsiteX127" fmla="*/ 4993082 w 8613218"/>
                <a:gd name="connsiteY127" fmla="*/ 3855690 h 6281670"/>
                <a:gd name="connsiteX128" fmla="*/ 4982313 w 8613218"/>
                <a:gd name="connsiteY128" fmla="*/ 3867131 h 6281670"/>
                <a:gd name="connsiteX129" fmla="*/ 4626290 w 8613218"/>
                <a:gd name="connsiteY129" fmla="*/ 4274977 h 6281670"/>
                <a:gd name="connsiteX130" fmla="*/ 4180755 w 8613218"/>
                <a:gd name="connsiteY130" fmla="*/ 4968853 h 6281670"/>
                <a:gd name="connsiteX131" fmla="*/ 4071727 w 8613218"/>
                <a:gd name="connsiteY131" fmla="*/ 5853192 h 6281670"/>
                <a:gd name="connsiteX132" fmla="*/ 4040769 w 8613218"/>
                <a:gd name="connsiteY132" fmla="*/ 5907706 h 6281670"/>
                <a:gd name="connsiteX133" fmla="*/ 4005099 w 8613218"/>
                <a:gd name="connsiteY133" fmla="*/ 5881459 h 6281670"/>
                <a:gd name="connsiteX134" fmla="*/ 4007791 w 8613218"/>
                <a:gd name="connsiteY134" fmla="*/ 5830983 h 6281670"/>
                <a:gd name="connsiteX135" fmla="*/ 3990293 w 8613218"/>
                <a:gd name="connsiteY135" fmla="*/ 5807427 h 6281670"/>
                <a:gd name="connsiteX136" fmla="*/ 3964045 w 8613218"/>
                <a:gd name="connsiteY136" fmla="*/ 5789256 h 6281670"/>
                <a:gd name="connsiteX137" fmla="*/ 3941836 w 8613218"/>
                <a:gd name="connsiteY137" fmla="*/ 5705129 h 6281670"/>
                <a:gd name="connsiteX138" fmla="*/ 3908185 w 8613218"/>
                <a:gd name="connsiteY138" fmla="*/ 5236040 h 6281670"/>
                <a:gd name="connsiteX139" fmla="*/ 3918953 w 8613218"/>
                <a:gd name="connsiteY139" fmla="*/ 4237288 h 6281670"/>
                <a:gd name="connsiteX140" fmla="*/ 3786370 w 8613218"/>
                <a:gd name="connsiteY140" fmla="*/ 3122779 h 6281670"/>
                <a:gd name="connsiteX141" fmla="*/ 3570333 w 8613218"/>
                <a:gd name="connsiteY141" fmla="*/ 2570236 h 6281670"/>
                <a:gd name="connsiteX142" fmla="*/ 3563603 w 8613218"/>
                <a:gd name="connsiteY142" fmla="*/ 2556776 h 6281670"/>
                <a:gd name="connsiteX143" fmla="*/ 3556872 w 8613218"/>
                <a:gd name="connsiteY143" fmla="*/ 2543315 h 6281670"/>
                <a:gd name="connsiteX144" fmla="*/ 3531298 w 8613218"/>
                <a:gd name="connsiteY144" fmla="*/ 2494185 h 6281670"/>
                <a:gd name="connsiteX145" fmla="*/ 3525241 w 8613218"/>
                <a:gd name="connsiteY145" fmla="*/ 2482071 h 6281670"/>
                <a:gd name="connsiteX146" fmla="*/ 3410829 w 8613218"/>
                <a:gd name="connsiteY146" fmla="*/ 2273437 h 6281670"/>
                <a:gd name="connsiteX147" fmla="*/ 3411502 w 8613218"/>
                <a:gd name="connsiteY147" fmla="*/ 2229018 h 6281670"/>
                <a:gd name="connsiteX148" fmla="*/ 3451209 w 8613218"/>
                <a:gd name="connsiteY148" fmla="*/ 2126720 h 6281670"/>
                <a:gd name="connsiteX149" fmla="*/ 3431692 w 8613218"/>
                <a:gd name="connsiteY149" fmla="*/ 1895877 h 6281670"/>
                <a:gd name="connsiteX150" fmla="*/ 3186715 w 8613218"/>
                <a:gd name="connsiteY150" fmla="*/ 1401886 h 6281670"/>
                <a:gd name="connsiteX151" fmla="*/ 2531874 w 8613218"/>
                <a:gd name="connsiteY151" fmla="*/ 701952 h 6281670"/>
                <a:gd name="connsiteX152" fmla="*/ 1731662 w 8613218"/>
                <a:gd name="connsiteY152" fmla="*/ 39035 h 6281670"/>
                <a:gd name="connsiteX153" fmla="*/ 1722913 w 8613218"/>
                <a:gd name="connsiteY153" fmla="*/ 36343 h 6281670"/>
                <a:gd name="connsiteX154" fmla="*/ 1723586 w 8613218"/>
                <a:gd name="connsiteY154" fmla="*/ 47111 h 6281670"/>
                <a:gd name="connsiteX155" fmla="*/ 1984042 w 8613218"/>
                <a:gd name="connsiteY155" fmla="*/ 871552 h 6281670"/>
                <a:gd name="connsiteX156" fmla="*/ 2773486 w 8613218"/>
                <a:gd name="connsiteY156" fmla="*/ 2064130 h 6281670"/>
                <a:gd name="connsiteX157" fmla="*/ 3058170 w 8613218"/>
                <a:gd name="connsiteY157" fmla="*/ 2286897 h 6281670"/>
                <a:gd name="connsiteX158" fmla="*/ 3235845 w 8613218"/>
                <a:gd name="connsiteY158" fmla="*/ 2329297 h 6281670"/>
                <a:gd name="connsiteX159" fmla="*/ 3256709 w 8613218"/>
                <a:gd name="connsiteY159" fmla="*/ 2294974 h 6281670"/>
                <a:gd name="connsiteX160" fmla="*/ 3083072 w 8613218"/>
                <a:gd name="connsiteY160" fmla="*/ 1999521 h 6281670"/>
                <a:gd name="connsiteX161" fmla="*/ 2450440 w 8613218"/>
                <a:gd name="connsiteY161" fmla="*/ 1092973 h 6281670"/>
                <a:gd name="connsiteX162" fmla="*/ 2432941 w 8613218"/>
                <a:gd name="connsiteY162" fmla="*/ 1062014 h 6281670"/>
                <a:gd name="connsiteX163" fmla="*/ 2454478 w 8613218"/>
                <a:gd name="connsiteY163" fmla="*/ 1076820 h 6281670"/>
                <a:gd name="connsiteX164" fmla="*/ 2967986 w 8613218"/>
                <a:gd name="connsiteY164" fmla="*/ 1739738 h 6281670"/>
                <a:gd name="connsiteX165" fmla="*/ 3266131 w 8613218"/>
                <a:gd name="connsiteY165" fmla="*/ 2175850 h 6281670"/>
                <a:gd name="connsiteX166" fmla="*/ 3457939 w 8613218"/>
                <a:gd name="connsiteY166" fmla="*/ 2509665 h 6281670"/>
                <a:gd name="connsiteX167" fmla="*/ 3464670 w 8613218"/>
                <a:gd name="connsiteY167" fmla="*/ 2523125 h 6281670"/>
                <a:gd name="connsiteX168" fmla="*/ 3471400 w 8613218"/>
                <a:gd name="connsiteY168" fmla="*/ 2536585 h 6281670"/>
                <a:gd name="connsiteX169" fmla="*/ 3478130 w 8613218"/>
                <a:gd name="connsiteY169" fmla="*/ 2550045 h 6281670"/>
                <a:gd name="connsiteX170" fmla="*/ 3484860 w 8613218"/>
                <a:gd name="connsiteY170" fmla="*/ 2563506 h 6281670"/>
                <a:gd name="connsiteX171" fmla="*/ 3491590 w 8613218"/>
                <a:gd name="connsiteY171" fmla="*/ 2576966 h 6281670"/>
                <a:gd name="connsiteX172" fmla="*/ 3498320 w 8613218"/>
                <a:gd name="connsiteY172" fmla="*/ 2590426 h 6281670"/>
                <a:gd name="connsiteX173" fmla="*/ 3504378 w 8613218"/>
                <a:gd name="connsiteY173" fmla="*/ 2605906 h 6281670"/>
                <a:gd name="connsiteX174" fmla="*/ 3733875 w 8613218"/>
                <a:gd name="connsiteY174" fmla="*/ 3249979 h 6281670"/>
                <a:gd name="connsiteX175" fmla="*/ 3823385 w 8613218"/>
                <a:gd name="connsiteY175" fmla="*/ 4359777 h 6281670"/>
                <a:gd name="connsiteX176" fmla="*/ 3816655 w 8613218"/>
                <a:gd name="connsiteY176" fmla="*/ 4369199 h 6281670"/>
                <a:gd name="connsiteX177" fmla="*/ 3800503 w 8613218"/>
                <a:gd name="connsiteY177" fmla="*/ 4322761 h 6281670"/>
                <a:gd name="connsiteX178" fmla="*/ 3407464 w 8613218"/>
                <a:gd name="connsiteY178" fmla="*/ 3663208 h 6281670"/>
                <a:gd name="connsiteX179" fmla="*/ 2516395 w 8613218"/>
                <a:gd name="connsiteY179" fmla="*/ 2980101 h 6281670"/>
                <a:gd name="connsiteX180" fmla="*/ 2502934 w 8613218"/>
                <a:gd name="connsiteY180" fmla="*/ 2971351 h 6281670"/>
                <a:gd name="connsiteX181" fmla="*/ 2390541 w 8613218"/>
                <a:gd name="connsiteY181" fmla="*/ 2898666 h 6281670"/>
                <a:gd name="connsiteX182" fmla="*/ 2247863 w 8613218"/>
                <a:gd name="connsiteY182" fmla="*/ 2802425 h 6281670"/>
                <a:gd name="connsiteX183" fmla="*/ 2055381 w 8613218"/>
                <a:gd name="connsiteY183" fmla="*/ 2665131 h 6281670"/>
                <a:gd name="connsiteX184" fmla="*/ 1471879 w 8613218"/>
                <a:gd name="connsiteY184" fmla="*/ 2148930 h 6281670"/>
                <a:gd name="connsiteX185" fmla="*/ 1461111 w 8613218"/>
                <a:gd name="connsiteY185" fmla="*/ 2109895 h 6281670"/>
                <a:gd name="connsiteX186" fmla="*/ 1501492 w 8613218"/>
                <a:gd name="connsiteY186" fmla="*/ 1918759 h 6281670"/>
                <a:gd name="connsiteX187" fmla="*/ 1395155 w 8613218"/>
                <a:gd name="connsiteY187" fmla="*/ 1570812 h 6281670"/>
                <a:gd name="connsiteX188" fmla="*/ 937507 w 8613218"/>
                <a:gd name="connsiteY188" fmla="*/ 860783 h 6281670"/>
                <a:gd name="connsiteX189" fmla="*/ 682435 w 8613218"/>
                <a:gd name="connsiteY189" fmla="*/ 471109 h 6281670"/>
                <a:gd name="connsiteX190" fmla="*/ 590905 w 8613218"/>
                <a:gd name="connsiteY190" fmla="*/ 214691 h 6281670"/>
                <a:gd name="connsiteX191" fmla="*/ 581483 w 8613218"/>
                <a:gd name="connsiteY191" fmla="*/ 222767 h 6281670"/>
                <a:gd name="connsiteX192" fmla="*/ 555909 w 8613218"/>
                <a:gd name="connsiteY192" fmla="*/ 262475 h 6281670"/>
                <a:gd name="connsiteX193" fmla="*/ 423998 w 8613218"/>
                <a:gd name="connsiteY193" fmla="*/ 619845 h 6281670"/>
                <a:gd name="connsiteX194" fmla="*/ 443515 w 8613218"/>
                <a:gd name="connsiteY194" fmla="*/ 1227575 h 6281670"/>
                <a:gd name="connsiteX195" fmla="*/ 806942 w 8613218"/>
                <a:gd name="connsiteY195" fmla="*/ 1996156 h 6281670"/>
                <a:gd name="connsiteX196" fmla="*/ 1087589 w 8613218"/>
                <a:gd name="connsiteY196" fmla="*/ 2216231 h 6281670"/>
                <a:gd name="connsiteX197" fmla="*/ 1317086 w 8613218"/>
                <a:gd name="connsiteY197" fmla="*/ 2233729 h 6281670"/>
                <a:gd name="connsiteX198" fmla="*/ 1327181 w 8613218"/>
                <a:gd name="connsiteY198" fmla="*/ 2198060 h 6281670"/>
                <a:gd name="connsiteX199" fmla="*/ 816364 w 8613218"/>
                <a:gd name="connsiteY199" fmla="*/ 1324489 h 6281670"/>
                <a:gd name="connsiteX200" fmla="*/ 702625 w 8613218"/>
                <a:gd name="connsiteY200" fmla="*/ 1031056 h 6281670"/>
                <a:gd name="connsiteX201" fmla="*/ 767908 w 8613218"/>
                <a:gd name="connsiteY201" fmla="*/ 1173061 h 6281670"/>
                <a:gd name="connsiteX202" fmla="*/ 1444285 w 8613218"/>
                <a:gd name="connsiteY202" fmla="*/ 2226326 h 6281670"/>
                <a:gd name="connsiteX203" fmla="*/ 2209501 w 8613218"/>
                <a:gd name="connsiteY203" fmla="*/ 2876457 h 6281670"/>
                <a:gd name="connsiteX204" fmla="*/ 2308434 w 8613218"/>
                <a:gd name="connsiteY204" fmla="*/ 2939720 h 6281670"/>
                <a:gd name="connsiteX205" fmla="*/ 2340738 w 8613218"/>
                <a:gd name="connsiteY205" fmla="*/ 2972025 h 6281670"/>
                <a:gd name="connsiteX206" fmla="*/ 2302377 w 8613218"/>
                <a:gd name="connsiteY206" fmla="*/ 2972025 h 6281670"/>
                <a:gd name="connsiteX207" fmla="*/ 2266034 w 8613218"/>
                <a:gd name="connsiteY207" fmla="*/ 2967313 h 6281670"/>
                <a:gd name="connsiteX208" fmla="*/ 1817807 w 8613218"/>
                <a:gd name="connsiteY208" fmla="*/ 3025866 h 6281670"/>
                <a:gd name="connsiteX209" fmla="*/ 1007500 w 8613218"/>
                <a:gd name="connsiteY209" fmla="*/ 3309877 h 6281670"/>
                <a:gd name="connsiteX210" fmla="*/ 960389 w 8613218"/>
                <a:gd name="connsiteY210" fmla="*/ 3293725 h 6281670"/>
                <a:gd name="connsiteX211" fmla="*/ 446207 w 8613218"/>
                <a:gd name="connsiteY211" fmla="*/ 3134221 h 6281670"/>
                <a:gd name="connsiteX212" fmla="*/ 217383 w 8613218"/>
                <a:gd name="connsiteY212" fmla="*/ 3227096 h 6281670"/>
                <a:gd name="connsiteX213" fmla="*/ 0 w 8613218"/>
                <a:gd name="connsiteY213" fmla="*/ 3236518 h 6281670"/>
                <a:gd name="connsiteX214" fmla="*/ 0 w 8613218"/>
                <a:gd name="connsiteY214" fmla="*/ 3330740 h 6281670"/>
                <a:gd name="connsiteX215" fmla="*/ 9422 w 8613218"/>
                <a:gd name="connsiteY215" fmla="*/ 3346892 h 6281670"/>
                <a:gd name="connsiteX216" fmla="*/ 255072 w 8613218"/>
                <a:gd name="connsiteY216" fmla="*/ 3717723 h 6281670"/>
                <a:gd name="connsiteX217" fmla="*/ 747044 w 8613218"/>
                <a:gd name="connsiteY217" fmla="*/ 3826078 h 6281670"/>
                <a:gd name="connsiteX218" fmla="*/ 1016249 w 8613218"/>
                <a:gd name="connsiteY218" fmla="*/ 3490244 h 6281670"/>
                <a:gd name="connsiteX219" fmla="*/ 981253 w 8613218"/>
                <a:gd name="connsiteY219" fmla="*/ 3461305 h 6281670"/>
                <a:gd name="connsiteX220" fmla="*/ 563312 w 8613218"/>
                <a:gd name="connsiteY220" fmla="*/ 3490917 h 6281670"/>
                <a:gd name="connsiteX221" fmla="*/ 390347 w 8613218"/>
                <a:gd name="connsiteY221" fmla="*/ 3460632 h 6281670"/>
                <a:gd name="connsiteX222" fmla="*/ 489953 w 8613218"/>
                <a:gd name="connsiteY222" fmla="*/ 3463997 h 6281670"/>
                <a:gd name="connsiteX223" fmla="*/ 903183 w 8613218"/>
                <a:gd name="connsiteY223" fmla="*/ 3408137 h 6281670"/>
                <a:gd name="connsiteX224" fmla="*/ 1043170 w 8613218"/>
                <a:gd name="connsiteY224" fmla="*/ 3372467 h 6281670"/>
                <a:gd name="connsiteX225" fmla="*/ 1508895 w 8613218"/>
                <a:gd name="connsiteY225" fmla="*/ 3218347 h 6281670"/>
                <a:gd name="connsiteX226" fmla="*/ 1912029 w 8613218"/>
                <a:gd name="connsiteY226" fmla="*/ 3101243 h 6281670"/>
                <a:gd name="connsiteX227" fmla="*/ 1912029 w 8613218"/>
                <a:gd name="connsiteY227" fmla="*/ 3101243 h 6281670"/>
                <a:gd name="connsiteX228" fmla="*/ 1924816 w 8613218"/>
                <a:gd name="connsiteY228" fmla="*/ 3099224 h 6281670"/>
                <a:gd name="connsiteX229" fmla="*/ 1986061 w 8613218"/>
                <a:gd name="connsiteY229" fmla="*/ 3087783 h 6281670"/>
                <a:gd name="connsiteX230" fmla="*/ 1992791 w 8613218"/>
                <a:gd name="connsiteY230" fmla="*/ 3087110 h 6281670"/>
                <a:gd name="connsiteX231" fmla="*/ 2087013 w 8613218"/>
                <a:gd name="connsiteY231" fmla="*/ 3074322 h 6281670"/>
                <a:gd name="connsiteX232" fmla="*/ 2113933 w 8613218"/>
                <a:gd name="connsiteY232" fmla="*/ 3072976 h 6281670"/>
                <a:gd name="connsiteX233" fmla="*/ 2118644 w 8613218"/>
                <a:gd name="connsiteY233" fmla="*/ 3064227 h 6281670"/>
                <a:gd name="connsiteX234" fmla="*/ 2257958 w 8613218"/>
                <a:gd name="connsiteY234" fmla="*/ 3064227 h 6281670"/>
                <a:gd name="connsiteX235" fmla="*/ 2262669 w 8613218"/>
                <a:gd name="connsiteY235" fmla="*/ 3072976 h 6281670"/>
                <a:gd name="connsiteX236" fmla="*/ 2434960 w 8613218"/>
                <a:gd name="connsiteY236" fmla="*/ 3101243 h 6281670"/>
                <a:gd name="connsiteX237" fmla="*/ 2635518 w 8613218"/>
                <a:gd name="connsiteY237" fmla="*/ 3164506 h 6281670"/>
                <a:gd name="connsiteX238" fmla="*/ 3038653 w 8613218"/>
                <a:gd name="connsiteY238" fmla="*/ 3453902 h 6281670"/>
                <a:gd name="connsiteX239" fmla="*/ 3580428 w 8613218"/>
                <a:gd name="connsiteY239" fmla="*/ 4087880 h 6281670"/>
                <a:gd name="connsiteX240" fmla="*/ 3776274 w 8613218"/>
                <a:gd name="connsiteY240" fmla="*/ 4626290 h 6281670"/>
                <a:gd name="connsiteX241" fmla="*/ 3813963 w 8613218"/>
                <a:gd name="connsiteY241" fmla="*/ 4802619 h 6281670"/>
                <a:gd name="connsiteX242" fmla="*/ 3811944 w 8613218"/>
                <a:gd name="connsiteY242" fmla="*/ 5407658 h 6281670"/>
                <a:gd name="connsiteX243" fmla="*/ 3881265 w 8613218"/>
                <a:gd name="connsiteY243" fmla="*/ 5874056 h 6281670"/>
                <a:gd name="connsiteX244" fmla="*/ 3879919 w 8613218"/>
                <a:gd name="connsiteY244" fmla="*/ 5898957 h 6281670"/>
                <a:gd name="connsiteX245" fmla="*/ 3757430 w 8613218"/>
                <a:gd name="connsiteY245" fmla="*/ 5946068 h 6281670"/>
                <a:gd name="connsiteX246" fmla="*/ 3743970 w 8613218"/>
                <a:gd name="connsiteY246" fmla="*/ 6053750 h 6281670"/>
                <a:gd name="connsiteX247" fmla="*/ 3803195 w 8613218"/>
                <a:gd name="connsiteY247" fmla="*/ 6092112 h 6281670"/>
                <a:gd name="connsiteX248" fmla="*/ 3896071 w 8613218"/>
                <a:gd name="connsiteY248" fmla="*/ 6023464 h 6281670"/>
                <a:gd name="connsiteX249" fmla="*/ 3920972 w 8613218"/>
                <a:gd name="connsiteY249" fmla="*/ 5996544 h 6281670"/>
                <a:gd name="connsiteX250" fmla="*/ 3918953 w 8613218"/>
                <a:gd name="connsiteY250" fmla="*/ 6053077 h 6281670"/>
                <a:gd name="connsiteX251" fmla="*/ 3931741 w 8613218"/>
                <a:gd name="connsiteY251" fmla="*/ 6077978 h 6281670"/>
                <a:gd name="connsiteX252" fmla="*/ 3951931 w 8613218"/>
                <a:gd name="connsiteY252" fmla="*/ 6055769 h 6281670"/>
                <a:gd name="connsiteX253" fmla="*/ 3972121 w 8613218"/>
                <a:gd name="connsiteY253" fmla="*/ 5988468 h 6281670"/>
                <a:gd name="connsiteX254" fmla="*/ 3994331 w 8613218"/>
                <a:gd name="connsiteY254" fmla="*/ 5968277 h 6281670"/>
                <a:gd name="connsiteX255" fmla="*/ 4005099 w 8613218"/>
                <a:gd name="connsiteY255" fmla="*/ 5995198 h 6281670"/>
                <a:gd name="connsiteX256" fmla="*/ 4071054 w 8613218"/>
                <a:gd name="connsiteY256" fmla="*/ 6040290 h 6281670"/>
                <a:gd name="connsiteX257" fmla="*/ 4100667 w 8613218"/>
                <a:gd name="connsiteY257" fmla="*/ 6026829 h 6281670"/>
                <a:gd name="connsiteX258" fmla="*/ 4110089 w 8613218"/>
                <a:gd name="connsiteY258" fmla="*/ 5993179 h 6281670"/>
                <a:gd name="connsiteX259" fmla="*/ 4124895 w 8613218"/>
                <a:gd name="connsiteY259" fmla="*/ 6032214 h 6281670"/>
                <a:gd name="connsiteX260" fmla="*/ 4117492 w 8613218"/>
                <a:gd name="connsiteY260" fmla="*/ 6106918 h 6281670"/>
                <a:gd name="connsiteX261" fmla="*/ 4080476 w 8613218"/>
                <a:gd name="connsiteY261" fmla="*/ 6141242 h 6281670"/>
                <a:gd name="connsiteX262" fmla="*/ 4176717 w 8613218"/>
                <a:gd name="connsiteY262" fmla="*/ 6189025 h 6281670"/>
                <a:gd name="connsiteX263" fmla="*/ 4170660 w 8613218"/>
                <a:gd name="connsiteY263" fmla="*/ 6271133 h 6281670"/>
                <a:gd name="connsiteX264" fmla="*/ 4195562 w 8613218"/>
                <a:gd name="connsiteY264" fmla="*/ 6277863 h 6281670"/>
                <a:gd name="connsiteX265" fmla="*/ 4261517 w 8613218"/>
                <a:gd name="connsiteY265" fmla="*/ 6267768 h 6281670"/>
                <a:gd name="connsiteX266" fmla="*/ 4289784 w 8613218"/>
                <a:gd name="connsiteY266" fmla="*/ 6247578 h 6281670"/>
                <a:gd name="connsiteX267" fmla="*/ 4295840 w 8613218"/>
                <a:gd name="connsiteY267" fmla="*/ 6204505 h 6281670"/>
                <a:gd name="connsiteX268" fmla="*/ 4305936 w 8613218"/>
                <a:gd name="connsiteY268" fmla="*/ 6182969 h 6281670"/>
                <a:gd name="connsiteX269" fmla="*/ 4324107 w 8613218"/>
                <a:gd name="connsiteY269" fmla="*/ 6199794 h 6281670"/>
                <a:gd name="connsiteX270" fmla="*/ 4336894 w 8613218"/>
                <a:gd name="connsiteY270" fmla="*/ 6230752 h 6281670"/>
                <a:gd name="connsiteX271" fmla="*/ 4342951 w 8613218"/>
                <a:gd name="connsiteY271" fmla="*/ 6226714 h 6281670"/>
                <a:gd name="connsiteX272" fmla="*/ 4369872 w 8613218"/>
                <a:gd name="connsiteY272" fmla="*/ 6185660 h 6281670"/>
                <a:gd name="connsiteX273" fmla="*/ 4382659 w 8613218"/>
                <a:gd name="connsiteY273" fmla="*/ 6234791 h 6281670"/>
                <a:gd name="connsiteX274" fmla="*/ 4406888 w 8613218"/>
                <a:gd name="connsiteY274" fmla="*/ 6265749 h 6281670"/>
                <a:gd name="connsiteX275" fmla="*/ 4484284 w 8613218"/>
                <a:gd name="connsiteY275" fmla="*/ 6275171 h 6281670"/>
                <a:gd name="connsiteX276" fmla="*/ 4499090 w 8613218"/>
                <a:gd name="connsiteY276" fmla="*/ 6272479 h 6281670"/>
                <a:gd name="connsiteX277" fmla="*/ 4512551 w 8613218"/>
                <a:gd name="connsiteY277" fmla="*/ 6181622 h 6281670"/>
                <a:gd name="connsiteX278" fmla="*/ 4572449 w 8613218"/>
                <a:gd name="connsiteY278" fmla="*/ 6153356 h 6281670"/>
                <a:gd name="connsiteX279" fmla="*/ 4575814 w 8613218"/>
                <a:gd name="connsiteY279" fmla="*/ 6127781 h 6281670"/>
                <a:gd name="connsiteX280" fmla="*/ 4538125 w 8613218"/>
                <a:gd name="connsiteY280" fmla="*/ 6076633 h 6281670"/>
                <a:gd name="connsiteX281" fmla="*/ 4536779 w 8613218"/>
                <a:gd name="connsiteY281" fmla="*/ 6042309 h 6281670"/>
                <a:gd name="connsiteX282" fmla="*/ 4573122 w 8613218"/>
                <a:gd name="connsiteY282" fmla="*/ 6032214 h 6281670"/>
                <a:gd name="connsiteX283" fmla="*/ 4637731 w 8613218"/>
                <a:gd name="connsiteY283" fmla="*/ 6051058 h 6281670"/>
                <a:gd name="connsiteX284" fmla="*/ 4665997 w 8613218"/>
                <a:gd name="connsiteY284" fmla="*/ 6029522 h 6281670"/>
                <a:gd name="connsiteX285" fmla="*/ 4665997 w 8613218"/>
                <a:gd name="connsiteY285" fmla="*/ 5985776 h 6281670"/>
                <a:gd name="connsiteX286" fmla="*/ 4681477 w 8613218"/>
                <a:gd name="connsiteY286" fmla="*/ 5966931 h 6281670"/>
                <a:gd name="connsiteX287" fmla="*/ 4701667 w 8613218"/>
                <a:gd name="connsiteY287" fmla="*/ 5981065 h 6281670"/>
                <a:gd name="connsiteX288" fmla="*/ 4724550 w 8613218"/>
                <a:gd name="connsiteY288" fmla="*/ 6054423 h 6281670"/>
                <a:gd name="connsiteX289" fmla="*/ 4743394 w 8613218"/>
                <a:gd name="connsiteY289" fmla="*/ 6073268 h 6281670"/>
                <a:gd name="connsiteX290" fmla="*/ 4752143 w 8613218"/>
                <a:gd name="connsiteY290" fmla="*/ 6050385 h 6281670"/>
                <a:gd name="connsiteX291" fmla="*/ 4752143 w 8613218"/>
                <a:gd name="connsiteY291" fmla="*/ 5996544 h 6281670"/>
                <a:gd name="connsiteX292" fmla="*/ 4800600 w 8613218"/>
                <a:gd name="connsiteY292" fmla="*/ 6046347 h 6281670"/>
                <a:gd name="connsiteX293" fmla="*/ 4859825 w 8613218"/>
                <a:gd name="connsiteY293" fmla="*/ 6088747 h 6281670"/>
                <a:gd name="connsiteX294" fmla="*/ 4932511 w 8613218"/>
                <a:gd name="connsiteY294" fmla="*/ 6036252 h 6281670"/>
                <a:gd name="connsiteX295" fmla="*/ 4919050 w 8613218"/>
                <a:gd name="connsiteY295" fmla="*/ 5940011 h 6281670"/>
                <a:gd name="connsiteX296" fmla="*/ 4830213 w 8613218"/>
                <a:gd name="connsiteY296" fmla="*/ 5933281 h 6281670"/>
                <a:gd name="connsiteX297" fmla="*/ 4779064 w 8613218"/>
                <a:gd name="connsiteY297" fmla="*/ 5876074 h 6281670"/>
                <a:gd name="connsiteX298" fmla="*/ 4778391 w 8613218"/>
                <a:gd name="connsiteY298" fmla="*/ 5829637 h 6281670"/>
                <a:gd name="connsiteX299" fmla="*/ 5091342 w 8613218"/>
                <a:gd name="connsiteY299" fmla="*/ 5236712 h 6281670"/>
                <a:gd name="connsiteX300" fmla="*/ 5116243 w 8613218"/>
                <a:gd name="connsiteY300" fmla="*/ 5202389 h 6281670"/>
                <a:gd name="connsiteX301" fmla="*/ 5269690 w 8613218"/>
                <a:gd name="connsiteY301" fmla="*/ 5086631 h 6281670"/>
                <a:gd name="connsiteX302" fmla="*/ 5744837 w 8613218"/>
                <a:gd name="connsiteY302" fmla="*/ 4795889 h 6281670"/>
                <a:gd name="connsiteX303" fmla="*/ 5814830 w 8613218"/>
                <a:gd name="connsiteY303" fmla="*/ 4775699 h 6281670"/>
                <a:gd name="connsiteX304" fmla="*/ 6103553 w 8613218"/>
                <a:gd name="connsiteY304" fmla="*/ 4765603 h 6281670"/>
                <a:gd name="connsiteX305" fmla="*/ 7086824 w 8613218"/>
                <a:gd name="connsiteY305" fmla="*/ 4811369 h 6281670"/>
                <a:gd name="connsiteX306" fmla="*/ 7489959 w 8613218"/>
                <a:gd name="connsiteY306" fmla="*/ 4805311 h 6281670"/>
                <a:gd name="connsiteX307" fmla="*/ 7516880 w 8613218"/>
                <a:gd name="connsiteY307" fmla="*/ 4801946 h 6281670"/>
                <a:gd name="connsiteX308" fmla="*/ 7536397 w 8613218"/>
                <a:gd name="connsiteY308" fmla="*/ 4800600 h 6281670"/>
                <a:gd name="connsiteX309" fmla="*/ 7619850 w 8613218"/>
                <a:gd name="connsiteY309" fmla="*/ 4791178 h 6281670"/>
                <a:gd name="connsiteX310" fmla="*/ 7661577 w 8613218"/>
                <a:gd name="connsiteY310" fmla="*/ 4813388 h 6281670"/>
                <a:gd name="connsiteX311" fmla="*/ 7920014 w 8613218"/>
                <a:gd name="connsiteY311" fmla="*/ 5004523 h 6281670"/>
                <a:gd name="connsiteX312" fmla="*/ 8354780 w 8613218"/>
                <a:gd name="connsiteY312" fmla="*/ 4830886 h 6281670"/>
                <a:gd name="connsiteX313" fmla="*/ 8579567 w 8613218"/>
                <a:gd name="connsiteY313" fmla="*/ 4409580 h 6281670"/>
                <a:gd name="connsiteX314" fmla="*/ 8613217 w 8613218"/>
                <a:gd name="connsiteY314" fmla="*/ 4250076 h 6281670"/>
                <a:gd name="connsiteX315" fmla="*/ 8613217 w 8613218"/>
                <a:gd name="connsiteY315" fmla="*/ 4196235 h 6281670"/>
                <a:gd name="connsiteX316" fmla="*/ 8420062 w 8613218"/>
                <a:gd name="connsiteY316" fmla="*/ 4211041 h 6281670"/>
                <a:gd name="connsiteX317" fmla="*/ 4571776 w 8613218"/>
                <a:gd name="connsiteY317" fmla="*/ 915970 h 6281670"/>
                <a:gd name="connsiteX318" fmla="*/ 4583890 w 8613218"/>
                <a:gd name="connsiteY318" fmla="*/ 888377 h 6281670"/>
                <a:gd name="connsiteX319" fmla="*/ 4571776 w 8613218"/>
                <a:gd name="connsiteY319" fmla="*/ 915970 h 6281670"/>
                <a:gd name="connsiteX320" fmla="*/ 2362948 w 8613218"/>
                <a:gd name="connsiteY320" fmla="*/ 965100 h 6281670"/>
                <a:gd name="connsiteX321" fmla="*/ 2363621 w 8613218"/>
                <a:gd name="connsiteY321" fmla="*/ 962408 h 6281670"/>
                <a:gd name="connsiteX322" fmla="*/ 2368332 w 8613218"/>
                <a:gd name="connsiteY322" fmla="*/ 967119 h 6281670"/>
                <a:gd name="connsiteX323" fmla="*/ 2362948 w 8613218"/>
                <a:gd name="connsiteY323" fmla="*/ 965100 h 6281670"/>
                <a:gd name="connsiteX324" fmla="*/ 2435633 w 8613218"/>
                <a:gd name="connsiteY324" fmla="*/ 1055284 h 6281670"/>
                <a:gd name="connsiteX325" fmla="*/ 2426211 w 8613218"/>
                <a:gd name="connsiteY325" fmla="*/ 1053265 h 6281670"/>
                <a:gd name="connsiteX326" fmla="*/ 2370351 w 8613218"/>
                <a:gd name="connsiteY326" fmla="*/ 968465 h 6281670"/>
                <a:gd name="connsiteX327" fmla="*/ 2432268 w 8613218"/>
                <a:gd name="connsiteY327" fmla="*/ 1045862 h 6281670"/>
                <a:gd name="connsiteX328" fmla="*/ 2435633 w 8613218"/>
                <a:gd name="connsiteY328" fmla="*/ 1055284 h 6281670"/>
                <a:gd name="connsiteX329" fmla="*/ 695895 w 8613218"/>
                <a:gd name="connsiteY329" fmla="*/ 1016922 h 6281670"/>
                <a:gd name="connsiteX330" fmla="*/ 692530 w 8613218"/>
                <a:gd name="connsiteY330" fmla="*/ 1005481 h 6281670"/>
                <a:gd name="connsiteX331" fmla="*/ 695895 w 8613218"/>
                <a:gd name="connsiteY331" fmla="*/ 1016922 h 6281670"/>
                <a:gd name="connsiteX332" fmla="*/ 4511205 w 8613218"/>
                <a:gd name="connsiteY332" fmla="*/ 6014042 h 6281670"/>
                <a:gd name="connsiteX333" fmla="*/ 4537452 w 8613218"/>
                <a:gd name="connsiteY333" fmla="*/ 5944049 h 6281670"/>
                <a:gd name="connsiteX334" fmla="*/ 4511205 w 8613218"/>
                <a:gd name="connsiteY334" fmla="*/ 6014042 h 6281670"/>
                <a:gd name="connsiteX335" fmla="*/ 4750797 w 8613218"/>
                <a:gd name="connsiteY335" fmla="*/ 5917128 h 6281670"/>
                <a:gd name="connsiteX336" fmla="*/ 4741375 w 8613218"/>
                <a:gd name="connsiteY336" fmla="*/ 5939338 h 6281670"/>
                <a:gd name="connsiteX337" fmla="*/ 4732626 w 8613218"/>
                <a:gd name="connsiteY337" fmla="*/ 5935300 h 6281670"/>
                <a:gd name="connsiteX338" fmla="*/ 4727915 w 8613218"/>
                <a:gd name="connsiteY338" fmla="*/ 5907706 h 6281670"/>
                <a:gd name="connsiteX339" fmla="*/ 4750797 w 8613218"/>
                <a:gd name="connsiteY339" fmla="*/ 5875402 h 6281670"/>
                <a:gd name="connsiteX340" fmla="*/ 4750797 w 8613218"/>
                <a:gd name="connsiteY340" fmla="*/ 5917128 h 6281670"/>
                <a:gd name="connsiteX341" fmla="*/ 4875978 w 8613218"/>
                <a:gd name="connsiteY341" fmla="*/ 5457461 h 6281670"/>
                <a:gd name="connsiteX342" fmla="*/ 4616868 w 8613218"/>
                <a:gd name="connsiteY342" fmla="*/ 5877421 h 6281670"/>
                <a:gd name="connsiteX343" fmla="*/ 4562354 w 8613218"/>
                <a:gd name="connsiteY343" fmla="*/ 5884824 h 6281670"/>
                <a:gd name="connsiteX344" fmla="*/ 4880015 w 8613218"/>
                <a:gd name="connsiteY344" fmla="*/ 5419772 h 6281670"/>
                <a:gd name="connsiteX345" fmla="*/ 4875978 w 8613218"/>
                <a:gd name="connsiteY345" fmla="*/ 5457461 h 6281670"/>
                <a:gd name="connsiteX346" fmla="*/ 5020675 w 8613218"/>
                <a:gd name="connsiteY346" fmla="*/ 5141145 h 6281670"/>
                <a:gd name="connsiteX347" fmla="*/ 4989717 w 8613218"/>
                <a:gd name="connsiteY347" fmla="*/ 5179506 h 6281670"/>
                <a:gd name="connsiteX348" fmla="*/ 4445922 w 8613218"/>
                <a:gd name="connsiteY348" fmla="*/ 5878767 h 6281670"/>
                <a:gd name="connsiteX349" fmla="*/ 4415637 w 8613218"/>
                <a:gd name="connsiteY349" fmla="*/ 5953471 h 6281670"/>
                <a:gd name="connsiteX350" fmla="*/ 4357085 w 8613218"/>
                <a:gd name="connsiteY350" fmla="*/ 6075286 h 6281670"/>
                <a:gd name="connsiteX351" fmla="*/ 4338240 w 8613218"/>
                <a:gd name="connsiteY351" fmla="*/ 6125762 h 6281670"/>
                <a:gd name="connsiteX352" fmla="*/ 4322761 w 8613218"/>
                <a:gd name="connsiteY352" fmla="*/ 6080671 h 6281670"/>
                <a:gd name="connsiteX353" fmla="*/ 4306609 w 8613218"/>
                <a:gd name="connsiteY353" fmla="*/ 6061826 h 6281670"/>
                <a:gd name="connsiteX354" fmla="*/ 4295168 w 8613218"/>
                <a:gd name="connsiteY354" fmla="*/ 6082689 h 6281670"/>
                <a:gd name="connsiteX355" fmla="*/ 4292475 w 8613218"/>
                <a:gd name="connsiteY355" fmla="*/ 6112302 h 6281670"/>
                <a:gd name="connsiteX356" fmla="*/ 4277669 w 8613218"/>
                <a:gd name="connsiteY356" fmla="*/ 6097496 h 6281670"/>
                <a:gd name="connsiteX357" fmla="*/ 4183447 w 8613218"/>
                <a:gd name="connsiteY357" fmla="*/ 5282478 h 6281670"/>
                <a:gd name="connsiteX358" fmla="*/ 4412945 w 8613218"/>
                <a:gd name="connsiteY358" fmla="*/ 4743394 h 6281670"/>
                <a:gd name="connsiteX359" fmla="*/ 5036828 w 8613218"/>
                <a:gd name="connsiteY359" fmla="*/ 3935106 h 6281670"/>
                <a:gd name="connsiteX360" fmla="*/ 5054999 w 8613218"/>
                <a:gd name="connsiteY360" fmla="*/ 3966064 h 6281670"/>
                <a:gd name="connsiteX361" fmla="*/ 5020675 w 8613218"/>
                <a:gd name="connsiteY36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43394 w 8613217"/>
                <a:gd name="connsiteY92" fmla="*/ 3043364 h 6281670"/>
                <a:gd name="connsiteX93" fmla="*/ 4737337 w 8613217"/>
                <a:gd name="connsiteY93" fmla="*/ 3162487 h 6281670"/>
                <a:gd name="connsiteX94" fmla="*/ 4680804 w 8613217"/>
                <a:gd name="connsiteY94" fmla="*/ 3076341 h 6281670"/>
                <a:gd name="connsiteX95" fmla="*/ 4591293 w 8613217"/>
                <a:gd name="connsiteY95" fmla="*/ 2915491 h 6281670"/>
                <a:gd name="connsiteX96" fmla="*/ 4573122 w 8613217"/>
                <a:gd name="connsiteY96" fmla="*/ 2881841 h 6281670"/>
                <a:gd name="connsiteX97" fmla="*/ 4565719 w 8613217"/>
                <a:gd name="connsiteY97" fmla="*/ 2868381 h 6281670"/>
                <a:gd name="connsiteX98" fmla="*/ 4552259 w 8613217"/>
                <a:gd name="connsiteY98" fmla="*/ 2838095 h 6281670"/>
                <a:gd name="connsiteX99" fmla="*/ 4404869 w 8613217"/>
                <a:gd name="connsiteY99" fmla="*/ 2499569 h 6281670"/>
                <a:gd name="connsiteX100" fmla="*/ 4425059 w 8613217"/>
                <a:gd name="connsiteY100" fmla="*/ 2408713 h 6281670"/>
                <a:gd name="connsiteX101" fmla="*/ 4497071 w 8613217"/>
                <a:gd name="connsiteY101" fmla="*/ 2304396 h 6281670"/>
                <a:gd name="connsiteX102" fmla="*/ 4551585 w 8613217"/>
                <a:gd name="connsiteY102" fmla="*/ 2152968 h 6281670"/>
                <a:gd name="connsiteX103" fmla="*/ 4741375 w 8613217"/>
                <a:gd name="connsiteY103" fmla="*/ 1413327 h 6281670"/>
                <a:gd name="connsiteX104" fmla="*/ 4929146 w 8613217"/>
                <a:gd name="connsiteY104" fmla="*/ 819730 h 6281670"/>
                <a:gd name="connsiteX105" fmla="*/ 5233347 w 8613217"/>
                <a:gd name="connsiteY105" fmla="*/ 28940 h 6281670"/>
                <a:gd name="connsiteX106" fmla="*/ 5238058 w 8613217"/>
                <a:gd name="connsiteY106" fmla="*/ 0 h 6281670"/>
                <a:gd name="connsiteX107" fmla="*/ 4976929 w 8613217"/>
                <a:gd name="connsiteY107" fmla="*/ 159504 h 6281670"/>
                <a:gd name="connsiteX108" fmla="*/ 4204984 w 8613217"/>
                <a:gd name="connsiteY108" fmla="*/ 890396 h 6281670"/>
                <a:gd name="connsiteX109" fmla="*/ 3943182 w 8613217"/>
                <a:gd name="connsiteY109" fmla="*/ 2139508 h 6281670"/>
                <a:gd name="connsiteX110" fmla="*/ 4076438 w 8613217"/>
                <a:gd name="connsiteY110" fmla="*/ 2389868 h 6281670"/>
                <a:gd name="connsiteX111" fmla="*/ 4215079 w 8613217"/>
                <a:gd name="connsiteY111" fmla="*/ 2474668 h 6281670"/>
                <a:gd name="connsiteX112" fmla="*/ 4244018 w 8613217"/>
                <a:gd name="connsiteY112" fmla="*/ 2445055 h 6281670"/>
                <a:gd name="connsiteX113" fmla="*/ 4230558 w 8613217"/>
                <a:gd name="connsiteY113" fmla="*/ 1718875 h 6281670"/>
                <a:gd name="connsiteX114" fmla="*/ 4411599 w 8613217"/>
                <a:gd name="connsiteY114" fmla="*/ 1186522 h 6281670"/>
                <a:gd name="connsiteX115" fmla="*/ 4552259 w 8613217"/>
                <a:gd name="connsiteY115" fmla="*/ 934815 h 6281670"/>
                <a:gd name="connsiteX116" fmla="*/ 4572449 w 8613217"/>
                <a:gd name="connsiteY116" fmla="*/ 920008 h 6281670"/>
                <a:gd name="connsiteX117" fmla="*/ 4553604 w 8613217"/>
                <a:gd name="connsiteY117" fmla="*/ 956351 h 6281670"/>
                <a:gd name="connsiteX118" fmla="*/ 4390735 w 8613217"/>
                <a:gd name="connsiteY118" fmla="*/ 1302280 h 6281670"/>
                <a:gd name="connsiteX119" fmla="*/ 4340260 w 8613217"/>
                <a:gd name="connsiteY119" fmla="*/ 2524471 h 6281670"/>
                <a:gd name="connsiteX120" fmla="*/ 4501109 w 8613217"/>
                <a:gd name="connsiteY120" fmla="*/ 2892609 h 6281670"/>
                <a:gd name="connsiteX121" fmla="*/ 4519281 w 8613217"/>
                <a:gd name="connsiteY121" fmla="*/ 2931644 h 6281670"/>
                <a:gd name="connsiteX122" fmla="*/ 4692918 w 8613217"/>
                <a:gd name="connsiteY122" fmla="*/ 3241230 h 6281670"/>
                <a:gd name="connsiteX123" fmla="*/ 4992409 w 8613217"/>
                <a:gd name="connsiteY123" fmla="*/ 3809925 h 6281670"/>
                <a:gd name="connsiteX124" fmla="*/ 5000485 w 8613217"/>
                <a:gd name="connsiteY124" fmla="*/ 3847614 h 6281670"/>
                <a:gd name="connsiteX125" fmla="*/ 4993755 w 8613217"/>
                <a:gd name="connsiteY125" fmla="*/ 3855017 h 6281670"/>
                <a:gd name="connsiteX126" fmla="*/ 4993082 w 8613217"/>
                <a:gd name="connsiteY126" fmla="*/ 3855690 h 6281670"/>
                <a:gd name="connsiteX127" fmla="*/ 4982313 w 8613217"/>
                <a:gd name="connsiteY127" fmla="*/ 3867131 h 6281670"/>
                <a:gd name="connsiteX128" fmla="*/ 4626290 w 8613217"/>
                <a:gd name="connsiteY128" fmla="*/ 4274977 h 6281670"/>
                <a:gd name="connsiteX129" fmla="*/ 4180755 w 8613217"/>
                <a:gd name="connsiteY129" fmla="*/ 4968853 h 6281670"/>
                <a:gd name="connsiteX130" fmla="*/ 4071727 w 8613217"/>
                <a:gd name="connsiteY130" fmla="*/ 5853192 h 6281670"/>
                <a:gd name="connsiteX131" fmla="*/ 4040769 w 8613217"/>
                <a:gd name="connsiteY131" fmla="*/ 5907706 h 6281670"/>
                <a:gd name="connsiteX132" fmla="*/ 4005099 w 8613217"/>
                <a:gd name="connsiteY132" fmla="*/ 5881459 h 6281670"/>
                <a:gd name="connsiteX133" fmla="*/ 4007791 w 8613217"/>
                <a:gd name="connsiteY133" fmla="*/ 5830983 h 6281670"/>
                <a:gd name="connsiteX134" fmla="*/ 3990293 w 8613217"/>
                <a:gd name="connsiteY134" fmla="*/ 5807427 h 6281670"/>
                <a:gd name="connsiteX135" fmla="*/ 3964045 w 8613217"/>
                <a:gd name="connsiteY135" fmla="*/ 5789256 h 6281670"/>
                <a:gd name="connsiteX136" fmla="*/ 3941836 w 8613217"/>
                <a:gd name="connsiteY136" fmla="*/ 5705129 h 6281670"/>
                <a:gd name="connsiteX137" fmla="*/ 3908185 w 8613217"/>
                <a:gd name="connsiteY137" fmla="*/ 5236040 h 6281670"/>
                <a:gd name="connsiteX138" fmla="*/ 3918953 w 8613217"/>
                <a:gd name="connsiteY138" fmla="*/ 4237288 h 6281670"/>
                <a:gd name="connsiteX139" fmla="*/ 3786370 w 8613217"/>
                <a:gd name="connsiteY139" fmla="*/ 3122779 h 6281670"/>
                <a:gd name="connsiteX140" fmla="*/ 3570333 w 8613217"/>
                <a:gd name="connsiteY140" fmla="*/ 2570236 h 6281670"/>
                <a:gd name="connsiteX141" fmla="*/ 3563603 w 8613217"/>
                <a:gd name="connsiteY141" fmla="*/ 2556776 h 6281670"/>
                <a:gd name="connsiteX142" fmla="*/ 3556872 w 8613217"/>
                <a:gd name="connsiteY142" fmla="*/ 2543315 h 6281670"/>
                <a:gd name="connsiteX143" fmla="*/ 3531298 w 8613217"/>
                <a:gd name="connsiteY143" fmla="*/ 2494185 h 6281670"/>
                <a:gd name="connsiteX144" fmla="*/ 3525241 w 8613217"/>
                <a:gd name="connsiteY144" fmla="*/ 2482071 h 6281670"/>
                <a:gd name="connsiteX145" fmla="*/ 3410829 w 8613217"/>
                <a:gd name="connsiteY145" fmla="*/ 2273437 h 6281670"/>
                <a:gd name="connsiteX146" fmla="*/ 3411502 w 8613217"/>
                <a:gd name="connsiteY146" fmla="*/ 2229018 h 6281670"/>
                <a:gd name="connsiteX147" fmla="*/ 3451209 w 8613217"/>
                <a:gd name="connsiteY147" fmla="*/ 2126720 h 6281670"/>
                <a:gd name="connsiteX148" fmla="*/ 3431692 w 8613217"/>
                <a:gd name="connsiteY148" fmla="*/ 1895877 h 6281670"/>
                <a:gd name="connsiteX149" fmla="*/ 3186715 w 8613217"/>
                <a:gd name="connsiteY149" fmla="*/ 1401886 h 6281670"/>
                <a:gd name="connsiteX150" fmla="*/ 2531874 w 8613217"/>
                <a:gd name="connsiteY150" fmla="*/ 701952 h 6281670"/>
                <a:gd name="connsiteX151" fmla="*/ 1731662 w 8613217"/>
                <a:gd name="connsiteY151" fmla="*/ 39035 h 6281670"/>
                <a:gd name="connsiteX152" fmla="*/ 1722913 w 8613217"/>
                <a:gd name="connsiteY152" fmla="*/ 36343 h 6281670"/>
                <a:gd name="connsiteX153" fmla="*/ 1723586 w 8613217"/>
                <a:gd name="connsiteY153" fmla="*/ 47111 h 6281670"/>
                <a:gd name="connsiteX154" fmla="*/ 1984042 w 8613217"/>
                <a:gd name="connsiteY154" fmla="*/ 871552 h 6281670"/>
                <a:gd name="connsiteX155" fmla="*/ 2773486 w 8613217"/>
                <a:gd name="connsiteY155" fmla="*/ 2064130 h 6281670"/>
                <a:gd name="connsiteX156" fmla="*/ 3058170 w 8613217"/>
                <a:gd name="connsiteY156" fmla="*/ 2286897 h 6281670"/>
                <a:gd name="connsiteX157" fmla="*/ 3235845 w 8613217"/>
                <a:gd name="connsiteY157" fmla="*/ 2329297 h 6281670"/>
                <a:gd name="connsiteX158" fmla="*/ 3256709 w 8613217"/>
                <a:gd name="connsiteY158" fmla="*/ 2294974 h 6281670"/>
                <a:gd name="connsiteX159" fmla="*/ 3083072 w 8613217"/>
                <a:gd name="connsiteY159" fmla="*/ 1999521 h 6281670"/>
                <a:gd name="connsiteX160" fmla="*/ 2450440 w 8613217"/>
                <a:gd name="connsiteY160" fmla="*/ 1092973 h 6281670"/>
                <a:gd name="connsiteX161" fmla="*/ 2432941 w 8613217"/>
                <a:gd name="connsiteY161" fmla="*/ 1062014 h 6281670"/>
                <a:gd name="connsiteX162" fmla="*/ 2454478 w 8613217"/>
                <a:gd name="connsiteY162" fmla="*/ 1076820 h 6281670"/>
                <a:gd name="connsiteX163" fmla="*/ 2967986 w 8613217"/>
                <a:gd name="connsiteY163" fmla="*/ 1739738 h 6281670"/>
                <a:gd name="connsiteX164" fmla="*/ 3266131 w 8613217"/>
                <a:gd name="connsiteY164" fmla="*/ 2175850 h 6281670"/>
                <a:gd name="connsiteX165" fmla="*/ 3457939 w 8613217"/>
                <a:gd name="connsiteY165" fmla="*/ 2509665 h 6281670"/>
                <a:gd name="connsiteX166" fmla="*/ 3464670 w 8613217"/>
                <a:gd name="connsiteY166" fmla="*/ 2523125 h 6281670"/>
                <a:gd name="connsiteX167" fmla="*/ 3471400 w 8613217"/>
                <a:gd name="connsiteY167" fmla="*/ 2536585 h 6281670"/>
                <a:gd name="connsiteX168" fmla="*/ 3478130 w 8613217"/>
                <a:gd name="connsiteY168" fmla="*/ 2550045 h 6281670"/>
                <a:gd name="connsiteX169" fmla="*/ 3484860 w 8613217"/>
                <a:gd name="connsiteY169" fmla="*/ 2563506 h 6281670"/>
                <a:gd name="connsiteX170" fmla="*/ 3491590 w 8613217"/>
                <a:gd name="connsiteY170" fmla="*/ 2576966 h 6281670"/>
                <a:gd name="connsiteX171" fmla="*/ 3498320 w 8613217"/>
                <a:gd name="connsiteY171" fmla="*/ 2590426 h 6281670"/>
                <a:gd name="connsiteX172" fmla="*/ 3504378 w 8613217"/>
                <a:gd name="connsiteY172" fmla="*/ 2605906 h 6281670"/>
                <a:gd name="connsiteX173" fmla="*/ 3733875 w 8613217"/>
                <a:gd name="connsiteY173" fmla="*/ 3249979 h 6281670"/>
                <a:gd name="connsiteX174" fmla="*/ 3823385 w 8613217"/>
                <a:gd name="connsiteY174" fmla="*/ 4359777 h 6281670"/>
                <a:gd name="connsiteX175" fmla="*/ 3816655 w 8613217"/>
                <a:gd name="connsiteY175" fmla="*/ 4369199 h 6281670"/>
                <a:gd name="connsiteX176" fmla="*/ 3800503 w 8613217"/>
                <a:gd name="connsiteY176" fmla="*/ 4322761 h 6281670"/>
                <a:gd name="connsiteX177" fmla="*/ 3407464 w 8613217"/>
                <a:gd name="connsiteY177" fmla="*/ 3663208 h 6281670"/>
                <a:gd name="connsiteX178" fmla="*/ 2516395 w 8613217"/>
                <a:gd name="connsiteY178" fmla="*/ 2980101 h 6281670"/>
                <a:gd name="connsiteX179" fmla="*/ 2502934 w 8613217"/>
                <a:gd name="connsiteY179" fmla="*/ 2971351 h 6281670"/>
                <a:gd name="connsiteX180" fmla="*/ 2390541 w 8613217"/>
                <a:gd name="connsiteY180" fmla="*/ 2898666 h 6281670"/>
                <a:gd name="connsiteX181" fmla="*/ 2247863 w 8613217"/>
                <a:gd name="connsiteY181" fmla="*/ 2802425 h 6281670"/>
                <a:gd name="connsiteX182" fmla="*/ 2055381 w 8613217"/>
                <a:gd name="connsiteY182" fmla="*/ 2665131 h 6281670"/>
                <a:gd name="connsiteX183" fmla="*/ 1471879 w 8613217"/>
                <a:gd name="connsiteY183" fmla="*/ 2148930 h 6281670"/>
                <a:gd name="connsiteX184" fmla="*/ 1461111 w 8613217"/>
                <a:gd name="connsiteY184" fmla="*/ 2109895 h 6281670"/>
                <a:gd name="connsiteX185" fmla="*/ 1501492 w 8613217"/>
                <a:gd name="connsiteY185" fmla="*/ 1918759 h 6281670"/>
                <a:gd name="connsiteX186" fmla="*/ 1395155 w 8613217"/>
                <a:gd name="connsiteY186" fmla="*/ 1570812 h 6281670"/>
                <a:gd name="connsiteX187" fmla="*/ 937507 w 8613217"/>
                <a:gd name="connsiteY187" fmla="*/ 860783 h 6281670"/>
                <a:gd name="connsiteX188" fmla="*/ 682435 w 8613217"/>
                <a:gd name="connsiteY188" fmla="*/ 471109 h 6281670"/>
                <a:gd name="connsiteX189" fmla="*/ 590905 w 8613217"/>
                <a:gd name="connsiteY189" fmla="*/ 214691 h 6281670"/>
                <a:gd name="connsiteX190" fmla="*/ 581483 w 8613217"/>
                <a:gd name="connsiteY190" fmla="*/ 222767 h 6281670"/>
                <a:gd name="connsiteX191" fmla="*/ 555909 w 8613217"/>
                <a:gd name="connsiteY191" fmla="*/ 262475 h 6281670"/>
                <a:gd name="connsiteX192" fmla="*/ 423998 w 8613217"/>
                <a:gd name="connsiteY192" fmla="*/ 619845 h 6281670"/>
                <a:gd name="connsiteX193" fmla="*/ 443515 w 8613217"/>
                <a:gd name="connsiteY193" fmla="*/ 1227575 h 6281670"/>
                <a:gd name="connsiteX194" fmla="*/ 806942 w 8613217"/>
                <a:gd name="connsiteY194" fmla="*/ 1996156 h 6281670"/>
                <a:gd name="connsiteX195" fmla="*/ 1087589 w 8613217"/>
                <a:gd name="connsiteY195" fmla="*/ 2216231 h 6281670"/>
                <a:gd name="connsiteX196" fmla="*/ 1317086 w 8613217"/>
                <a:gd name="connsiteY196" fmla="*/ 2233729 h 6281670"/>
                <a:gd name="connsiteX197" fmla="*/ 1327181 w 8613217"/>
                <a:gd name="connsiteY197" fmla="*/ 2198060 h 6281670"/>
                <a:gd name="connsiteX198" fmla="*/ 816364 w 8613217"/>
                <a:gd name="connsiteY198" fmla="*/ 1324489 h 6281670"/>
                <a:gd name="connsiteX199" fmla="*/ 702625 w 8613217"/>
                <a:gd name="connsiteY199" fmla="*/ 1031056 h 6281670"/>
                <a:gd name="connsiteX200" fmla="*/ 767908 w 8613217"/>
                <a:gd name="connsiteY200" fmla="*/ 1173061 h 6281670"/>
                <a:gd name="connsiteX201" fmla="*/ 1444285 w 8613217"/>
                <a:gd name="connsiteY201" fmla="*/ 2226326 h 6281670"/>
                <a:gd name="connsiteX202" fmla="*/ 2209501 w 8613217"/>
                <a:gd name="connsiteY202" fmla="*/ 2876457 h 6281670"/>
                <a:gd name="connsiteX203" fmla="*/ 2308434 w 8613217"/>
                <a:gd name="connsiteY203" fmla="*/ 2939720 h 6281670"/>
                <a:gd name="connsiteX204" fmla="*/ 2340738 w 8613217"/>
                <a:gd name="connsiteY204" fmla="*/ 2972025 h 6281670"/>
                <a:gd name="connsiteX205" fmla="*/ 2302377 w 8613217"/>
                <a:gd name="connsiteY205" fmla="*/ 2972025 h 6281670"/>
                <a:gd name="connsiteX206" fmla="*/ 2266034 w 8613217"/>
                <a:gd name="connsiteY206" fmla="*/ 2967313 h 6281670"/>
                <a:gd name="connsiteX207" fmla="*/ 1817807 w 8613217"/>
                <a:gd name="connsiteY207" fmla="*/ 3025866 h 6281670"/>
                <a:gd name="connsiteX208" fmla="*/ 1007500 w 8613217"/>
                <a:gd name="connsiteY208" fmla="*/ 3309877 h 6281670"/>
                <a:gd name="connsiteX209" fmla="*/ 960389 w 8613217"/>
                <a:gd name="connsiteY209" fmla="*/ 3293725 h 6281670"/>
                <a:gd name="connsiteX210" fmla="*/ 446207 w 8613217"/>
                <a:gd name="connsiteY210" fmla="*/ 3134221 h 6281670"/>
                <a:gd name="connsiteX211" fmla="*/ 217383 w 8613217"/>
                <a:gd name="connsiteY211" fmla="*/ 3227096 h 6281670"/>
                <a:gd name="connsiteX212" fmla="*/ 0 w 8613217"/>
                <a:gd name="connsiteY212" fmla="*/ 3236518 h 6281670"/>
                <a:gd name="connsiteX213" fmla="*/ 0 w 8613217"/>
                <a:gd name="connsiteY213" fmla="*/ 3330740 h 6281670"/>
                <a:gd name="connsiteX214" fmla="*/ 9422 w 8613217"/>
                <a:gd name="connsiteY214" fmla="*/ 3346892 h 6281670"/>
                <a:gd name="connsiteX215" fmla="*/ 255072 w 8613217"/>
                <a:gd name="connsiteY215" fmla="*/ 3717723 h 6281670"/>
                <a:gd name="connsiteX216" fmla="*/ 747044 w 8613217"/>
                <a:gd name="connsiteY216" fmla="*/ 3826078 h 6281670"/>
                <a:gd name="connsiteX217" fmla="*/ 1016249 w 8613217"/>
                <a:gd name="connsiteY217" fmla="*/ 3490244 h 6281670"/>
                <a:gd name="connsiteX218" fmla="*/ 981253 w 8613217"/>
                <a:gd name="connsiteY218" fmla="*/ 3461305 h 6281670"/>
                <a:gd name="connsiteX219" fmla="*/ 563312 w 8613217"/>
                <a:gd name="connsiteY219" fmla="*/ 3490917 h 6281670"/>
                <a:gd name="connsiteX220" fmla="*/ 390347 w 8613217"/>
                <a:gd name="connsiteY220" fmla="*/ 3460632 h 6281670"/>
                <a:gd name="connsiteX221" fmla="*/ 489953 w 8613217"/>
                <a:gd name="connsiteY221" fmla="*/ 3463997 h 6281670"/>
                <a:gd name="connsiteX222" fmla="*/ 903183 w 8613217"/>
                <a:gd name="connsiteY222" fmla="*/ 3408137 h 6281670"/>
                <a:gd name="connsiteX223" fmla="*/ 1043170 w 8613217"/>
                <a:gd name="connsiteY223" fmla="*/ 3372467 h 6281670"/>
                <a:gd name="connsiteX224" fmla="*/ 1508895 w 8613217"/>
                <a:gd name="connsiteY224" fmla="*/ 3218347 h 6281670"/>
                <a:gd name="connsiteX225" fmla="*/ 1912029 w 8613217"/>
                <a:gd name="connsiteY225" fmla="*/ 3101243 h 6281670"/>
                <a:gd name="connsiteX226" fmla="*/ 1912029 w 8613217"/>
                <a:gd name="connsiteY226" fmla="*/ 3101243 h 6281670"/>
                <a:gd name="connsiteX227" fmla="*/ 1924816 w 8613217"/>
                <a:gd name="connsiteY227" fmla="*/ 3099224 h 6281670"/>
                <a:gd name="connsiteX228" fmla="*/ 1986061 w 8613217"/>
                <a:gd name="connsiteY228" fmla="*/ 3087783 h 6281670"/>
                <a:gd name="connsiteX229" fmla="*/ 1992791 w 8613217"/>
                <a:gd name="connsiteY229" fmla="*/ 3087110 h 6281670"/>
                <a:gd name="connsiteX230" fmla="*/ 2087013 w 8613217"/>
                <a:gd name="connsiteY230" fmla="*/ 3074322 h 6281670"/>
                <a:gd name="connsiteX231" fmla="*/ 2113933 w 8613217"/>
                <a:gd name="connsiteY231" fmla="*/ 3072976 h 6281670"/>
                <a:gd name="connsiteX232" fmla="*/ 2118644 w 8613217"/>
                <a:gd name="connsiteY232" fmla="*/ 3064227 h 6281670"/>
                <a:gd name="connsiteX233" fmla="*/ 2257958 w 8613217"/>
                <a:gd name="connsiteY233" fmla="*/ 3064227 h 6281670"/>
                <a:gd name="connsiteX234" fmla="*/ 2262669 w 8613217"/>
                <a:gd name="connsiteY234" fmla="*/ 3072976 h 6281670"/>
                <a:gd name="connsiteX235" fmla="*/ 2434960 w 8613217"/>
                <a:gd name="connsiteY235" fmla="*/ 3101243 h 6281670"/>
                <a:gd name="connsiteX236" fmla="*/ 2635518 w 8613217"/>
                <a:gd name="connsiteY236" fmla="*/ 3164506 h 6281670"/>
                <a:gd name="connsiteX237" fmla="*/ 3038653 w 8613217"/>
                <a:gd name="connsiteY237" fmla="*/ 3453902 h 6281670"/>
                <a:gd name="connsiteX238" fmla="*/ 3580428 w 8613217"/>
                <a:gd name="connsiteY238" fmla="*/ 4087880 h 6281670"/>
                <a:gd name="connsiteX239" fmla="*/ 3776274 w 8613217"/>
                <a:gd name="connsiteY239" fmla="*/ 4626290 h 6281670"/>
                <a:gd name="connsiteX240" fmla="*/ 3813963 w 8613217"/>
                <a:gd name="connsiteY240" fmla="*/ 4802619 h 6281670"/>
                <a:gd name="connsiteX241" fmla="*/ 3811944 w 8613217"/>
                <a:gd name="connsiteY241" fmla="*/ 5407658 h 6281670"/>
                <a:gd name="connsiteX242" fmla="*/ 3881265 w 8613217"/>
                <a:gd name="connsiteY242" fmla="*/ 5874056 h 6281670"/>
                <a:gd name="connsiteX243" fmla="*/ 3879919 w 8613217"/>
                <a:gd name="connsiteY243" fmla="*/ 5898957 h 6281670"/>
                <a:gd name="connsiteX244" fmla="*/ 3757430 w 8613217"/>
                <a:gd name="connsiteY244" fmla="*/ 5946068 h 6281670"/>
                <a:gd name="connsiteX245" fmla="*/ 3743970 w 8613217"/>
                <a:gd name="connsiteY245" fmla="*/ 6053750 h 6281670"/>
                <a:gd name="connsiteX246" fmla="*/ 3803195 w 8613217"/>
                <a:gd name="connsiteY246" fmla="*/ 6092112 h 6281670"/>
                <a:gd name="connsiteX247" fmla="*/ 3896071 w 8613217"/>
                <a:gd name="connsiteY247" fmla="*/ 6023464 h 6281670"/>
                <a:gd name="connsiteX248" fmla="*/ 3920972 w 8613217"/>
                <a:gd name="connsiteY248" fmla="*/ 5996544 h 6281670"/>
                <a:gd name="connsiteX249" fmla="*/ 3918953 w 8613217"/>
                <a:gd name="connsiteY249" fmla="*/ 6053077 h 6281670"/>
                <a:gd name="connsiteX250" fmla="*/ 3931741 w 8613217"/>
                <a:gd name="connsiteY250" fmla="*/ 6077978 h 6281670"/>
                <a:gd name="connsiteX251" fmla="*/ 3951931 w 8613217"/>
                <a:gd name="connsiteY251" fmla="*/ 6055769 h 6281670"/>
                <a:gd name="connsiteX252" fmla="*/ 3972121 w 8613217"/>
                <a:gd name="connsiteY252" fmla="*/ 5988468 h 6281670"/>
                <a:gd name="connsiteX253" fmla="*/ 3994331 w 8613217"/>
                <a:gd name="connsiteY253" fmla="*/ 5968277 h 6281670"/>
                <a:gd name="connsiteX254" fmla="*/ 4005099 w 8613217"/>
                <a:gd name="connsiteY254" fmla="*/ 5995198 h 6281670"/>
                <a:gd name="connsiteX255" fmla="*/ 4071054 w 8613217"/>
                <a:gd name="connsiteY255" fmla="*/ 6040290 h 6281670"/>
                <a:gd name="connsiteX256" fmla="*/ 4100667 w 8613217"/>
                <a:gd name="connsiteY256" fmla="*/ 6026829 h 6281670"/>
                <a:gd name="connsiteX257" fmla="*/ 4110089 w 8613217"/>
                <a:gd name="connsiteY257" fmla="*/ 5993179 h 6281670"/>
                <a:gd name="connsiteX258" fmla="*/ 4124895 w 8613217"/>
                <a:gd name="connsiteY258" fmla="*/ 6032214 h 6281670"/>
                <a:gd name="connsiteX259" fmla="*/ 4117492 w 8613217"/>
                <a:gd name="connsiteY259" fmla="*/ 6106918 h 6281670"/>
                <a:gd name="connsiteX260" fmla="*/ 4080476 w 8613217"/>
                <a:gd name="connsiteY260" fmla="*/ 6141242 h 6281670"/>
                <a:gd name="connsiteX261" fmla="*/ 4176717 w 8613217"/>
                <a:gd name="connsiteY261" fmla="*/ 6189025 h 6281670"/>
                <a:gd name="connsiteX262" fmla="*/ 4170660 w 8613217"/>
                <a:gd name="connsiteY262" fmla="*/ 6271133 h 6281670"/>
                <a:gd name="connsiteX263" fmla="*/ 4195562 w 8613217"/>
                <a:gd name="connsiteY263" fmla="*/ 6277863 h 6281670"/>
                <a:gd name="connsiteX264" fmla="*/ 4261517 w 8613217"/>
                <a:gd name="connsiteY264" fmla="*/ 6267768 h 6281670"/>
                <a:gd name="connsiteX265" fmla="*/ 4289784 w 8613217"/>
                <a:gd name="connsiteY265" fmla="*/ 6247578 h 6281670"/>
                <a:gd name="connsiteX266" fmla="*/ 4295840 w 8613217"/>
                <a:gd name="connsiteY266" fmla="*/ 6204505 h 6281670"/>
                <a:gd name="connsiteX267" fmla="*/ 4305936 w 8613217"/>
                <a:gd name="connsiteY267" fmla="*/ 6182969 h 6281670"/>
                <a:gd name="connsiteX268" fmla="*/ 4324107 w 8613217"/>
                <a:gd name="connsiteY268" fmla="*/ 6199794 h 6281670"/>
                <a:gd name="connsiteX269" fmla="*/ 4336894 w 8613217"/>
                <a:gd name="connsiteY269" fmla="*/ 6230752 h 6281670"/>
                <a:gd name="connsiteX270" fmla="*/ 4342951 w 8613217"/>
                <a:gd name="connsiteY270" fmla="*/ 6226714 h 6281670"/>
                <a:gd name="connsiteX271" fmla="*/ 4369872 w 8613217"/>
                <a:gd name="connsiteY271" fmla="*/ 6185660 h 6281670"/>
                <a:gd name="connsiteX272" fmla="*/ 4382659 w 8613217"/>
                <a:gd name="connsiteY272" fmla="*/ 6234791 h 6281670"/>
                <a:gd name="connsiteX273" fmla="*/ 4406888 w 8613217"/>
                <a:gd name="connsiteY273" fmla="*/ 6265749 h 6281670"/>
                <a:gd name="connsiteX274" fmla="*/ 4484284 w 8613217"/>
                <a:gd name="connsiteY274" fmla="*/ 6275171 h 6281670"/>
                <a:gd name="connsiteX275" fmla="*/ 4499090 w 8613217"/>
                <a:gd name="connsiteY275" fmla="*/ 6272479 h 6281670"/>
                <a:gd name="connsiteX276" fmla="*/ 4512551 w 8613217"/>
                <a:gd name="connsiteY276" fmla="*/ 6181622 h 6281670"/>
                <a:gd name="connsiteX277" fmla="*/ 4572449 w 8613217"/>
                <a:gd name="connsiteY277" fmla="*/ 6153356 h 6281670"/>
                <a:gd name="connsiteX278" fmla="*/ 4575814 w 8613217"/>
                <a:gd name="connsiteY278" fmla="*/ 6127781 h 6281670"/>
                <a:gd name="connsiteX279" fmla="*/ 4538125 w 8613217"/>
                <a:gd name="connsiteY279" fmla="*/ 6076633 h 6281670"/>
                <a:gd name="connsiteX280" fmla="*/ 4536779 w 8613217"/>
                <a:gd name="connsiteY280" fmla="*/ 6042309 h 6281670"/>
                <a:gd name="connsiteX281" fmla="*/ 4573122 w 8613217"/>
                <a:gd name="connsiteY281" fmla="*/ 6032214 h 6281670"/>
                <a:gd name="connsiteX282" fmla="*/ 4637731 w 8613217"/>
                <a:gd name="connsiteY282" fmla="*/ 6051058 h 6281670"/>
                <a:gd name="connsiteX283" fmla="*/ 4665997 w 8613217"/>
                <a:gd name="connsiteY283" fmla="*/ 6029522 h 6281670"/>
                <a:gd name="connsiteX284" fmla="*/ 4665997 w 8613217"/>
                <a:gd name="connsiteY284" fmla="*/ 5985776 h 6281670"/>
                <a:gd name="connsiteX285" fmla="*/ 4681477 w 8613217"/>
                <a:gd name="connsiteY285" fmla="*/ 5966931 h 6281670"/>
                <a:gd name="connsiteX286" fmla="*/ 4701667 w 8613217"/>
                <a:gd name="connsiteY286" fmla="*/ 5981065 h 6281670"/>
                <a:gd name="connsiteX287" fmla="*/ 4724550 w 8613217"/>
                <a:gd name="connsiteY287" fmla="*/ 6054423 h 6281670"/>
                <a:gd name="connsiteX288" fmla="*/ 4743394 w 8613217"/>
                <a:gd name="connsiteY288" fmla="*/ 6073268 h 6281670"/>
                <a:gd name="connsiteX289" fmla="*/ 4752143 w 8613217"/>
                <a:gd name="connsiteY289" fmla="*/ 6050385 h 6281670"/>
                <a:gd name="connsiteX290" fmla="*/ 4752143 w 8613217"/>
                <a:gd name="connsiteY290" fmla="*/ 5996544 h 6281670"/>
                <a:gd name="connsiteX291" fmla="*/ 4800600 w 8613217"/>
                <a:gd name="connsiteY291" fmla="*/ 6046347 h 6281670"/>
                <a:gd name="connsiteX292" fmla="*/ 4859825 w 8613217"/>
                <a:gd name="connsiteY292" fmla="*/ 6088747 h 6281670"/>
                <a:gd name="connsiteX293" fmla="*/ 4932511 w 8613217"/>
                <a:gd name="connsiteY293" fmla="*/ 6036252 h 6281670"/>
                <a:gd name="connsiteX294" fmla="*/ 4919050 w 8613217"/>
                <a:gd name="connsiteY294" fmla="*/ 5940011 h 6281670"/>
                <a:gd name="connsiteX295" fmla="*/ 4830213 w 8613217"/>
                <a:gd name="connsiteY295" fmla="*/ 5933281 h 6281670"/>
                <a:gd name="connsiteX296" fmla="*/ 4779064 w 8613217"/>
                <a:gd name="connsiteY296" fmla="*/ 5876074 h 6281670"/>
                <a:gd name="connsiteX297" fmla="*/ 4778391 w 8613217"/>
                <a:gd name="connsiteY297" fmla="*/ 5829637 h 6281670"/>
                <a:gd name="connsiteX298" fmla="*/ 5091342 w 8613217"/>
                <a:gd name="connsiteY298" fmla="*/ 5236712 h 6281670"/>
                <a:gd name="connsiteX299" fmla="*/ 5116243 w 8613217"/>
                <a:gd name="connsiteY299" fmla="*/ 5202389 h 6281670"/>
                <a:gd name="connsiteX300" fmla="*/ 5269690 w 8613217"/>
                <a:gd name="connsiteY300" fmla="*/ 5086631 h 6281670"/>
                <a:gd name="connsiteX301" fmla="*/ 5744837 w 8613217"/>
                <a:gd name="connsiteY301" fmla="*/ 4795889 h 6281670"/>
                <a:gd name="connsiteX302" fmla="*/ 5814830 w 8613217"/>
                <a:gd name="connsiteY302" fmla="*/ 4775699 h 6281670"/>
                <a:gd name="connsiteX303" fmla="*/ 6103553 w 8613217"/>
                <a:gd name="connsiteY303" fmla="*/ 4765603 h 6281670"/>
                <a:gd name="connsiteX304" fmla="*/ 7086824 w 8613217"/>
                <a:gd name="connsiteY304" fmla="*/ 4811369 h 6281670"/>
                <a:gd name="connsiteX305" fmla="*/ 7489959 w 8613217"/>
                <a:gd name="connsiteY305" fmla="*/ 4805311 h 6281670"/>
                <a:gd name="connsiteX306" fmla="*/ 7516880 w 8613217"/>
                <a:gd name="connsiteY306" fmla="*/ 4801946 h 6281670"/>
                <a:gd name="connsiteX307" fmla="*/ 7536397 w 8613217"/>
                <a:gd name="connsiteY307" fmla="*/ 4800600 h 6281670"/>
                <a:gd name="connsiteX308" fmla="*/ 7619850 w 8613217"/>
                <a:gd name="connsiteY308" fmla="*/ 4791178 h 6281670"/>
                <a:gd name="connsiteX309" fmla="*/ 7661577 w 8613217"/>
                <a:gd name="connsiteY309" fmla="*/ 4813388 h 6281670"/>
                <a:gd name="connsiteX310" fmla="*/ 7920014 w 8613217"/>
                <a:gd name="connsiteY310" fmla="*/ 5004523 h 6281670"/>
                <a:gd name="connsiteX311" fmla="*/ 8354780 w 8613217"/>
                <a:gd name="connsiteY311" fmla="*/ 4830886 h 6281670"/>
                <a:gd name="connsiteX312" fmla="*/ 8579567 w 8613217"/>
                <a:gd name="connsiteY312" fmla="*/ 4409580 h 6281670"/>
                <a:gd name="connsiteX313" fmla="*/ 8613217 w 8613217"/>
                <a:gd name="connsiteY313" fmla="*/ 4250076 h 6281670"/>
                <a:gd name="connsiteX314" fmla="*/ 8613217 w 8613217"/>
                <a:gd name="connsiteY314" fmla="*/ 4196235 h 6281670"/>
                <a:gd name="connsiteX315" fmla="*/ 8420062 w 8613217"/>
                <a:gd name="connsiteY315" fmla="*/ 4211041 h 6281670"/>
                <a:gd name="connsiteX316" fmla="*/ 4571776 w 8613217"/>
                <a:gd name="connsiteY316" fmla="*/ 915970 h 6281670"/>
                <a:gd name="connsiteX317" fmla="*/ 4583890 w 8613217"/>
                <a:gd name="connsiteY317" fmla="*/ 888377 h 6281670"/>
                <a:gd name="connsiteX318" fmla="*/ 4571776 w 8613217"/>
                <a:gd name="connsiteY318" fmla="*/ 915970 h 6281670"/>
                <a:gd name="connsiteX319" fmla="*/ 2362948 w 8613217"/>
                <a:gd name="connsiteY319" fmla="*/ 965100 h 6281670"/>
                <a:gd name="connsiteX320" fmla="*/ 2363621 w 8613217"/>
                <a:gd name="connsiteY320" fmla="*/ 962408 h 6281670"/>
                <a:gd name="connsiteX321" fmla="*/ 2368332 w 8613217"/>
                <a:gd name="connsiteY321" fmla="*/ 967119 h 6281670"/>
                <a:gd name="connsiteX322" fmla="*/ 2362948 w 8613217"/>
                <a:gd name="connsiteY322" fmla="*/ 965100 h 6281670"/>
                <a:gd name="connsiteX323" fmla="*/ 2435633 w 8613217"/>
                <a:gd name="connsiteY323" fmla="*/ 1055284 h 6281670"/>
                <a:gd name="connsiteX324" fmla="*/ 2426211 w 8613217"/>
                <a:gd name="connsiteY324" fmla="*/ 1053265 h 6281670"/>
                <a:gd name="connsiteX325" fmla="*/ 2370351 w 8613217"/>
                <a:gd name="connsiteY325" fmla="*/ 968465 h 6281670"/>
                <a:gd name="connsiteX326" fmla="*/ 2432268 w 8613217"/>
                <a:gd name="connsiteY326" fmla="*/ 1045862 h 6281670"/>
                <a:gd name="connsiteX327" fmla="*/ 2435633 w 8613217"/>
                <a:gd name="connsiteY327" fmla="*/ 1055284 h 6281670"/>
                <a:gd name="connsiteX328" fmla="*/ 695895 w 8613217"/>
                <a:gd name="connsiteY328" fmla="*/ 1016922 h 6281670"/>
                <a:gd name="connsiteX329" fmla="*/ 692530 w 8613217"/>
                <a:gd name="connsiteY329" fmla="*/ 1005481 h 6281670"/>
                <a:gd name="connsiteX330" fmla="*/ 695895 w 8613217"/>
                <a:gd name="connsiteY330" fmla="*/ 1016922 h 6281670"/>
                <a:gd name="connsiteX331" fmla="*/ 4511205 w 8613217"/>
                <a:gd name="connsiteY331" fmla="*/ 6014042 h 6281670"/>
                <a:gd name="connsiteX332" fmla="*/ 4537452 w 8613217"/>
                <a:gd name="connsiteY332" fmla="*/ 5944049 h 6281670"/>
                <a:gd name="connsiteX333" fmla="*/ 4511205 w 8613217"/>
                <a:gd name="connsiteY333" fmla="*/ 6014042 h 6281670"/>
                <a:gd name="connsiteX334" fmla="*/ 4750797 w 8613217"/>
                <a:gd name="connsiteY334" fmla="*/ 5917128 h 6281670"/>
                <a:gd name="connsiteX335" fmla="*/ 4741375 w 8613217"/>
                <a:gd name="connsiteY335" fmla="*/ 5939338 h 6281670"/>
                <a:gd name="connsiteX336" fmla="*/ 4732626 w 8613217"/>
                <a:gd name="connsiteY336" fmla="*/ 5935300 h 6281670"/>
                <a:gd name="connsiteX337" fmla="*/ 4727915 w 8613217"/>
                <a:gd name="connsiteY337" fmla="*/ 5907706 h 6281670"/>
                <a:gd name="connsiteX338" fmla="*/ 4750797 w 8613217"/>
                <a:gd name="connsiteY338" fmla="*/ 5875402 h 6281670"/>
                <a:gd name="connsiteX339" fmla="*/ 4750797 w 8613217"/>
                <a:gd name="connsiteY339" fmla="*/ 5917128 h 6281670"/>
                <a:gd name="connsiteX340" fmla="*/ 4875978 w 8613217"/>
                <a:gd name="connsiteY340" fmla="*/ 5457461 h 6281670"/>
                <a:gd name="connsiteX341" fmla="*/ 4616868 w 8613217"/>
                <a:gd name="connsiteY341" fmla="*/ 5877421 h 6281670"/>
                <a:gd name="connsiteX342" fmla="*/ 4562354 w 8613217"/>
                <a:gd name="connsiteY342" fmla="*/ 5884824 h 6281670"/>
                <a:gd name="connsiteX343" fmla="*/ 4880015 w 8613217"/>
                <a:gd name="connsiteY343" fmla="*/ 5419772 h 6281670"/>
                <a:gd name="connsiteX344" fmla="*/ 4875978 w 8613217"/>
                <a:gd name="connsiteY344" fmla="*/ 5457461 h 6281670"/>
                <a:gd name="connsiteX345" fmla="*/ 5020675 w 8613217"/>
                <a:gd name="connsiteY345" fmla="*/ 5141145 h 6281670"/>
                <a:gd name="connsiteX346" fmla="*/ 4989717 w 8613217"/>
                <a:gd name="connsiteY346" fmla="*/ 5179506 h 6281670"/>
                <a:gd name="connsiteX347" fmla="*/ 4445922 w 8613217"/>
                <a:gd name="connsiteY347" fmla="*/ 5878767 h 6281670"/>
                <a:gd name="connsiteX348" fmla="*/ 4415637 w 8613217"/>
                <a:gd name="connsiteY348" fmla="*/ 5953471 h 6281670"/>
                <a:gd name="connsiteX349" fmla="*/ 4357085 w 8613217"/>
                <a:gd name="connsiteY349" fmla="*/ 6075286 h 6281670"/>
                <a:gd name="connsiteX350" fmla="*/ 4338240 w 8613217"/>
                <a:gd name="connsiteY350" fmla="*/ 6125762 h 6281670"/>
                <a:gd name="connsiteX351" fmla="*/ 4322761 w 8613217"/>
                <a:gd name="connsiteY351" fmla="*/ 6080671 h 6281670"/>
                <a:gd name="connsiteX352" fmla="*/ 4306609 w 8613217"/>
                <a:gd name="connsiteY352" fmla="*/ 6061826 h 6281670"/>
                <a:gd name="connsiteX353" fmla="*/ 4295168 w 8613217"/>
                <a:gd name="connsiteY353" fmla="*/ 6082689 h 6281670"/>
                <a:gd name="connsiteX354" fmla="*/ 4292475 w 8613217"/>
                <a:gd name="connsiteY354" fmla="*/ 6112302 h 6281670"/>
                <a:gd name="connsiteX355" fmla="*/ 4277669 w 8613217"/>
                <a:gd name="connsiteY355" fmla="*/ 6097496 h 6281670"/>
                <a:gd name="connsiteX356" fmla="*/ 4183447 w 8613217"/>
                <a:gd name="connsiteY356" fmla="*/ 5282478 h 6281670"/>
                <a:gd name="connsiteX357" fmla="*/ 4412945 w 8613217"/>
                <a:gd name="connsiteY357" fmla="*/ 4743394 h 6281670"/>
                <a:gd name="connsiteX358" fmla="*/ 5036828 w 8613217"/>
                <a:gd name="connsiteY358" fmla="*/ 3935106 h 6281670"/>
                <a:gd name="connsiteX359" fmla="*/ 5054999 w 8613217"/>
                <a:gd name="connsiteY359" fmla="*/ 3966064 h 6281670"/>
                <a:gd name="connsiteX360" fmla="*/ 5020675 w 8613217"/>
                <a:gd name="connsiteY36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73122 w 8613217"/>
                <a:gd name="connsiteY95" fmla="*/ 2881841 h 6281670"/>
                <a:gd name="connsiteX96" fmla="*/ 4565719 w 8613217"/>
                <a:gd name="connsiteY96" fmla="*/ 2868381 h 6281670"/>
                <a:gd name="connsiteX97" fmla="*/ 4552259 w 8613217"/>
                <a:gd name="connsiteY97" fmla="*/ 2838095 h 6281670"/>
                <a:gd name="connsiteX98" fmla="*/ 4404869 w 8613217"/>
                <a:gd name="connsiteY98" fmla="*/ 2499569 h 6281670"/>
                <a:gd name="connsiteX99" fmla="*/ 4425059 w 8613217"/>
                <a:gd name="connsiteY99" fmla="*/ 2408713 h 6281670"/>
                <a:gd name="connsiteX100" fmla="*/ 4497071 w 8613217"/>
                <a:gd name="connsiteY100" fmla="*/ 2304396 h 6281670"/>
                <a:gd name="connsiteX101" fmla="*/ 4551585 w 8613217"/>
                <a:gd name="connsiteY101" fmla="*/ 2152968 h 6281670"/>
                <a:gd name="connsiteX102" fmla="*/ 4741375 w 8613217"/>
                <a:gd name="connsiteY102" fmla="*/ 1413327 h 6281670"/>
                <a:gd name="connsiteX103" fmla="*/ 4929146 w 8613217"/>
                <a:gd name="connsiteY103" fmla="*/ 819730 h 6281670"/>
                <a:gd name="connsiteX104" fmla="*/ 5233347 w 8613217"/>
                <a:gd name="connsiteY104" fmla="*/ 28940 h 6281670"/>
                <a:gd name="connsiteX105" fmla="*/ 5238058 w 8613217"/>
                <a:gd name="connsiteY105" fmla="*/ 0 h 6281670"/>
                <a:gd name="connsiteX106" fmla="*/ 4976929 w 8613217"/>
                <a:gd name="connsiteY106" fmla="*/ 159504 h 6281670"/>
                <a:gd name="connsiteX107" fmla="*/ 4204984 w 8613217"/>
                <a:gd name="connsiteY107" fmla="*/ 890396 h 6281670"/>
                <a:gd name="connsiteX108" fmla="*/ 3943182 w 8613217"/>
                <a:gd name="connsiteY108" fmla="*/ 2139508 h 6281670"/>
                <a:gd name="connsiteX109" fmla="*/ 4076438 w 8613217"/>
                <a:gd name="connsiteY109" fmla="*/ 2389868 h 6281670"/>
                <a:gd name="connsiteX110" fmla="*/ 4215079 w 8613217"/>
                <a:gd name="connsiteY110" fmla="*/ 2474668 h 6281670"/>
                <a:gd name="connsiteX111" fmla="*/ 4244018 w 8613217"/>
                <a:gd name="connsiteY111" fmla="*/ 2445055 h 6281670"/>
                <a:gd name="connsiteX112" fmla="*/ 4230558 w 8613217"/>
                <a:gd name="connsiteY112" fmla="*/ 1718875 h 6281670"/>
                <a:gd name="connsiteX113" fmla="*/ 4411599 w 8613217"/>
                <a:gd name="connsiteY113" fmla="*/ 1186522 h 6281670"/>
                <a:gd name="connsiteX114" fmla="*/ 4552259 w 8613217"/>
                <a:gd name="connsiteY114" fmla="*/ 934815 h 6281670"/>
                <a:gd name="connsiteX115" fmla="*/ 4572449 w 8613217"/>
                <a:gd name="connsiteY115" fmla="*/ 920008 h 6281670"/>
                <a:gd name="connsiteX116" fmla="*/ 4553604 w 8613217"/>
                <a:gd name="connsiteY116" fmla="*/ 956351 h 6281670"/>
                <a:gd name="connsiteX117" fmla="*/ 4390735 w 8613217"/>
                <a:gd name="connsiteY117" fmla="*/ 1302280 h 6281670"/>
                <a:gd name="connsiteX118" fmla="*/ 4340260 w 8613217"/>
                <a:gd name="connsiteY118" fmla="*/ 2524471 h 6281670"/>
                <a:gd name="connsiteX119" fmla="*/ 4501109 w 8613217"/>
                <a:gd name="connsiteY119" fmla="*/ 2892609 h 6281670"/>
                <a:gd name="connsiteX120" fmla="*/ 4519281 w 8613217"/>
                <a:gd name="connsiteY120" fmla="*/ 2931644 h 6281670"/>
                <a:gd name="connsiteX121" fmla="*/ 4692918 w 8613217"/>
                <a:gd name="connsiteY121" fmla="*/ 3241230 h 6281670"/>
                <a:gd name="connsiteX122" fmla="*/ 4992409 w 8613217"/>
                <a:gd name="connsiteY122" fmla="*/ 3809925 h 6281670"/>
                <a:gd name="connsiteX123" fmla="*/ 5000485 w 8613217"/>
                <a:gd name="connsiteY123" fmla="*/ 3847614 h 6281670"/>
                <a:gd name="connsiteX124" fmla="*/ 4993755 w 8613217"/>
                <a:gd name="connsiteY124" fmla="*/ 3855017 h 6281670"/>
                <a:gd name="connsiteX125" fmla="*/ 4993082 w 8613217"/>
                <a:gd name="connsiteY125" fmla="*/ 3855690 h 6281670"/>
                <a:gd name="connsiteX126" fmla="*/ 4982313 w 8613217"/>
                <a:gd name="connsiteY126" fmla="*/ 3867131 h 6281670"/>
                <a:gd name="connsiteX127" fmla="*/ 4626290 w 8613217"/>
                <a:gd name="connsiteY127" fmla="*/ 4274977 h 6281670"/>
                <a:gd name="connsiteX128" fmla="*/ 4180755 w 8613217"/>
                <a:gd name="connsiteY128" fmla="*/ 4968853 h 6281670"/>
                <a:gd name="connsiteX129" fmla="*/ 4071727 w 8613217"/>
                <a:gd name="connsiteY129" fmla="*/ 5853192 h 6281670"/>
                <a:gd name="connsiteX130" fmla="*/ 4040769 w 8613217"/>
                <a:gd name="connsiteY130" fmla="*/ 5907706 h 6281670"/>
                <a:gd name="connsiteX131" fmla="*/ 4005099 w 8613217"/>
                <a:gd name="connsiteY131" fmla="*/ 5881459 h 6281670"/>
                <a:gd name="connsiteX132" fmla="*/ 4007791 w 8613217"/>
                <a:gd name="connsiteY132" fmla="*/ 5830983 h 6281670"/>
                <a:gd name="connsiteX133" fmla="*/ 3990293 w 8613217"/>
                <a:gd name="connsiteY133" fmla="*/ 5807427 h 6281670"/>
                <a:gd name="connsiteX134" fmla="*/ 3964045 w 8613217"/>
                <a:gd name="connsiteY134" fmla="*/ 5789256 h 6281670"/>
                <a:gd name="connsiteX135" fmla="*/ 3941836 w 8613217"/>
                <a:gd name="connsiteY135" fmla="*/ 5705129 h 6281670"/>
                <a:gd name="connsiteX136" fmla="*/ 3908185 w 8613217"/>
                <a:gd name="connsiteY136" fmla="*/ 5236040 h 6281670"/>
                <a:gd name="connsiteX137" fmla="*/ 3918953 w 8613217"/>
                <a:gd name="connsiteY137" fmla="*/ 4237288 h 6281670"/>
                <a:gd name="connsiteX138" fmla="*/ 3786370 w 8613217"/>
                <a:gd name="connsiteY138" fmla="*/ 3122779 h 6281670"/>
                <a:gd name="connsiteX139" fmla="*/ 3570333 w 8613217"/>
                <a:gd name="connsiteY139" fmla="*/ 2570236 h 6281670"/>
                <a:gd name="connsiteX140" fmla="*/ 3563603 w 8613217"/>
                <a:gd name="connsiteY140" fmla="*/ 2556776 h 6281670"/>
                <a:gd name="connsiteX141" fmla="*/ 3556872 w 8613217"/>
                <a:gd name="connsiteY141" fmla="*/ 2543315 h 6281670"/>
                <a:gd name="connsiteX142" fmla="*/ 3531298 w 8613217"/>
                <a:gd name="connsiteY142" fmla="*/ 2494185 h 6281670"/>
                <a:gd name="connsiteX143" fmla="*/ 3525241 w 8613217"/>
                <a:gd name="connsiteY143" fmla="*/ 2482071 h 6281670"/>
                <a:gd name="connsiteX144" fmla="*/ 3410829 w 8613217"/>
                <a:gd name="connsiteY144" fmla="*/ 2273437 h 6281670"/>
                <a:gd name="connsiteX145" fmla="*/ 3411502 w 8613217"/>
                <a:gd name="connsiteY145" fmla="*/ 2229018 h 6281670"/>
                <a:gd name="connsiteX146" fmla="*/ 3451209 w 8613217"/>
                <a:gd name="connsiteY146" fmla="*/ 2126720 h 6281670"/>
                <a:gd name="connsiteX147" fmla="*/ 3431692 w 8613217"/>
                <a:gd name="connsiteY147" fmla="*/ 1895877 h 6281670"/>
                <a:gd name="connsiteX148" fmla="*/ 3186715 w 8613217"/>
                <a:gd name="connsiteY148" fmla="*/ 1401886 h 6281670"/>
                <a:gd name="connsiteX149" fmla="*/ 2531874 w 8613217"/>
                <a:gd name="connsiteY149" fmla="*/ 701952 h 6281670"/>
                <a:gd name="connsiteX150" fmla="*/ 1731662 w 8613217"/>
                <a:gd name="connsiteY150" fmla="*/ 39035 h 6281670"/>
                <a:gd name="connsiteX151" fmla="*/ 1722913 w 8613217"/>
                <a:gd name="connsiteY151" fmla="*/ 36343 h 6281670"/>
                <a:gd name="connsiteX152" fmla="*/ 1723586 w 8613217"/>
                <a:gd name="connsiteY152" fmla="*/ 47111 h 6281670"/>
                <a:gd name="connsiteX153" fmla="*/ 1984042 w 8613217"/>
                <a:gd name="connsiteY153" fmla="*/ 871552 h 6281670"/>
                <a:gd name="connsiteX154" fmla="*/ 2773486 w 8613217"/>
                <a:gd name="connsiteY154" fmla="*/ 2064130 h 6281670"/>
                <a:gd name="connsiteX155" fmla="*/ 3058170 w 8613217"/>
                <a:gd name="connsiteY155" fmla="*/ 2286897 h 6281670"/>
                <a:gd name="connsiteX156" fmla="*/ 3235845 w 8613217"/>
                <a:gd name="connsiteY156" fmla="*/ 2329297 h 6281670"/>
                <a:gd name="connsiteX157" fmla="*/ 3256709 w 8613217"/>
                <a:gd name="connsiteY157" fmla="*/ 2294974 h 6281670"/>
                <a:gd name="connsiteX158" fmla="*/ 3083072 w 8613217"/>
                <a:gd name="connsiteY158" fmla="*/ 1999521 h 6281670"/>
                <a:gd name="connsiteX159" fmla="*/ 2450440 w 8613217"/>
                <a:gd name="connsiteY159" fmla="*/ 1092973 h 6281670"/>
                <a:gd name="connsiteX160" fmla="*/ 2432941 w 8613217"/>
                <a:gd name="connsiteY160" fmla="*/ 1062014 h 6281670"/>
                <a:gd name="connsiteX161" fmla="*/ 2454478 w 8613217"/>
                <a:gd name="connsiteY161" fmla="*/ 1076820 h 6281670"/>
                <a:gd name="connsiteX162" fmla="*/ 2967986 w 8613217"/>
                <a:gd name="connsiteY162" fmla="*/ 1739738 h 6281670"/>
                <a:gd name="connsiteX163" fmla="*/ 3266131 w 8613217"/>
                <a:gd name="connsiteY163" fmla="*/ 2175850 h 6281670"/>
                <a:gd name="connsiteX164" fmla="*/ 3457939 w 8613217"/>
                <a:gd name="connsiteY164" fmla="*/ 2509665 h 6281670"/>
                <a:gd name="connsiteX165" fmla="*/ 3464670 w 8613217"/>
                <a:gd name="connsiteY165" fmla="*/ 2523125 h 6281670"/>
                <a:gd name="connsiteX166" fmla="*/ 3471400 w 8613217"/>
                <a:gd name="connsiteY166" fmla="*/ 2536585 h 6281670"/>
                <a:gd name="connsiteX167" fmla="*/ 3478130 w 8613217"/>
                <a:gd name="connsiteY167" fmla="*/ 2550045 h 6281670"/>
                <a:gd name="connsiteX168" fmla="*/ 3484860 w 8613217"/>
                <a:gd name="connsiteY168" fmla="*/ 2563506 h 6281670"/>
                <a:gd name="connsiteX169" fmla="*/ 3491590 w 8613217"/>
                <a:gd name="connsiteY169" fmla="*/ 2576966 h 6281670"/>
                <a:gd name="connsiteX170" fmla="*/ 3498320 w 8613217"/>
                <a:gd name="connsiteY170" fmla="*/ 2590426 h 6281670"/>
                <a:gd name="connsiteX171" fmla="*/ 3504378 w 8613217"/>
                <a:gd name="connsiteY171" fmla="*/ 2605906 h 6281670"/>
                <a:gd name="connsiteX172" fmla="*/ 3733875 w 8613217"/>
                <a:gd name="connsiteY172" fmla="*/ 3249979 h 6281670"/>
                <a:gd name="connsiteX173" fmla="*/ 3823385 w 8613217"/>
                <a:gd name="connsiteY173" fmla="*/ 4359777 h 6281670"/>
                <a:gd name="connsiteX174" fmla="*/ 3816655 w 8613217"/>
                <a:gd name="connsiteY174" fmla="*/ 4369199 h 6281670"/>
                <a:gd name="connsiteX175" fmla="*/ 3800503 w 8613217"/>
                <a:gd name="connsiteY175" fmla="*/ 4322761 h 6281670"/>
                <a:gd name="connsiteX176" fmla="*/ 3407464 w 8613217"/>
                <a:gd name="connsiteY176" fmla="*/ 3663208 h 6281670"/>
                <a:gd name="connsiteX177" fmla="*/ 2516395 w 8613217"/>
                <a:gd name="connsiteY177" fmla="*/ 2980101 h 6281670"/>
                <a:gd name="connsiteX178" fmla="*/ 2502934 w 8613217"/>
                <a:gd name="connsiteY178" fmla="*/ 2971351 h 6281670"/>
                <a:gd name="connsiteX179" fmla="*/ 2390541 w 8613217"/>
                <a:gd name="connsiteY179" fmla="*/ 2898666 h 6281670"/>
                <a:gd name="connsiteX180" fmla="*/ 2247863 w 8613217"/>
                <a:gd name="connsiteY180" fmla="*/ 2802425 h 6281670"/>
                <a:gd name="connsiteX181" fmla="*/ 2055381 w 8613217"/>
                <a:gd name="connsiteY181" fmla="*/ 2665131 h 6281670"/>
                <a:gd name="connsiteX182" fmla="*/ 1471879 w 8613217"/>
                <a:gd name="connsiteY182" fmla="*/ 2148930 h 6281670"/>
                <a:gd name="connsiteX183" fmla="*/ 1461111 w 8613217"/>
                <a:gd name="connsiteY183" fmla="*/ 2109895 h 6281670"/>
                <a:gd name="connsiteX184" fmla="*/ 1501492 w 8613217"/>
                <a:gd name="connsiteY184" fmla="*/ 1918759 h 6281670"/>
                <a:gd name="connsiteX185" fmla="*/ 1395155 w 8613217"/>
                <a:gd name="connsiteY185" fmla="*/ 1570812 h 6281670"/>
                <a:gd name="connsiteX186" fmla="*/ 937507 w 8613217"/>
                <a:gd name="connsiteY186" fmla="*/ 860783 h 6281670"/>
                <a:gd name="connsiteX187" fmla="*/ 682435 w 8613217"/>
                <a:gd name="connsiteY187" fmla="*/ 471109 h 6281670"/>
                <a:gd name="connsiteX188" fmla="*/ 590905 w 8613217"/>
                <a:gd name="connsiteY188" fmla="*/ 214691 h 6281670"/>
                <a:gd name="connsiteX189" fmla="*/ 581483 w 8613217"/>
                <a:gd name="connsiteY189" fmla="*/ 222767 h 6281670"/>
                <a:gd name="connsiteX190" fmla="*/ 555909 w 8613217"/>
                <a:gd name="connsiteY190" fmla="*/ 262475 h 6281670"/>
                <a:gd name="connsiteX191" fmla="*/ 423998 w 8613217"/>
                <a:gd name="connsiteY191" fmla="*/ 619845 h 6281670"/>
                <a:gd name="connsiteX192" fmla="*/ 443515 w 8613217"/>
                <a:gd name="connsiteY192" fmla="*/ 1227575 h 6281670"/>
                <a:gd name="connsiteX193" fmla="*/ 806942 w 8613217"/>
                <a:gd name="connsiteY193" fmla="*/ 1996156 h 6281670"/>
                <a:gd name="connsiteX194" fmla="*/ 1087589 w 8613217"/>
                <a:gd name="connsiteY194" fmla="*/ 2216231 h 6281670"/>
                <a:gd name="connsiteX195" fmla="*/ 1317086 w 8613217"/>
                <a:gd name="connsiteY195" fmla="*/ 2233729 h 6281670"/>
                <a:gd name="connsiteX196" fmla="*/ 1327181 w 8613217"/>
                <a:gd name="connsiteY196" fmla="*/ 2198060 h 6281670"/>
                <a:gd name="connsiteX197" fmla="*/ 816364 w 8613217"/>
                <a:gd name="connsiteY197" fmla="*/ 1324489 h 6281670"/>
                <a:gd name="connsiteX198" fmla="*/ 702625 w 8613217"/>
                <a:gd name="connsiteY198" fmla="*/ 1031056 h 6281670"/>
                <a:gd name="connsiteX199" fmla="*/ 767908 w 8613217"/>
                <a:gd name="connsiteY199" fmla="*/ 1173061 h 6281670"/>
                <a:gd name="connsiteX200" fmla="*/ 1444285 w 8613217"/>
                <a:gd name="connsiteY200" fmla="*/ 2226326 h 6281670"/>
                <a:gd name="connsiteX201" fmla="*/ 2209501 w 8613217"/>
                <a:gd name="connsiteY201" fmla="*/ 2876457 h 6281670"/>
                <a:gd name="connsiteX202" fmla="*/ 2308434 w 8613217"/>
                <a:gd name="connsiteY202" fmla="*/ 2939720 h 6281670"/>
                <a:gd name="connsiteX203" fmla="*/ 2340738 w 8613217"/>
                <a:gd name="connsiteY203" fmla="*/ 2972025 h 6281670"/>
                <a:gd name="connsiteX204" fmla="*/ 2302377 w 8613217"/>
                <a:gd name="connsiteY204" fmla="*/ 2972025 h 6281670"/>
                <a:gd name="connsiteX205" fmla="*/ 2266034 w 8613217"/>
                <a:gd name="connsiteY205" fmla="*/ 2967313 h 6281670"/>
                <a:gd name="connsiteX206" fmla="*/ 1817807 w 8613217"/>
                <a:gd name="connsiteY206" fmla="*/ 3025866 h 6281670"/>
                <a:gd name="connsiteX207" fmla="*/ 1007500 w 8613217"/>
                <a:gd name="connsiteY207" fmla="*/ 3309877 h 6281670"/>
                <a:gd name="connsiteX208" fmla="*/ 960389 w 8613217"/>
                <a:gd name="connsiteY208" fmla="*/ 3293725 h 6281670"/>
                <a:gd name="connsiteX209" fmla="*/ 446207 w 8613217"/>
                <a:gd name="connsiteY209" fmla="*/ 3134221 h 6281670"/>
                <a:gd name="connsiteX210" fmla="*/ 217383 w 8613217"/>
                <a:gd name="connsiteY210" fmla="*/ 3227096 h 6281670"/>
                <a:gd name="connsiteX211" fmla="*/ 0 w 8613217"/>
                <a:gd name="connsiteY211" fmla="*/ 3236518 h 6281670"/>
                <a:gd name="connsiteX212" fmla="*/ 0 w 8613217"/>
                <a:gd name="connsiteY212" fmla="*/ 3330740 h 6281670"/>
                <a:gd name="connsiteX213" fmla="*/ 9422 w 8613217"/>
                <a:gd name="connsiteY213" fmla="*/ 3346892 h 6281670"/>
                <a:gd name="connsiteX214" fmla="*/ 255072 w 8613217"/>
                <a:gd name="connsiteY214" fmla="*/ 3717723 h 6281670"/>
                <a:gd name="connsiteX215" fmla="*/ 747044 w 8613217"/>
                <a:gd name="connsiteY215" fmla="*/ 3826078 h 6281670"/>
                <a:gd name="connsiteX216" fmla="*/ 1016249 w 8613217"/>
                <a:gd name="connsiteY216" fmla="*/ 3490244 h 6281670"/>
                <a:gd name="connsiteX217" fmla="*/ 981253 w 8613217"/>
                <a:gd name="connsiteY217" fmla="*/ 3461305 h 6281670"/>
                <a:gd name="connsiteX218" fmla="*/ 563312 w 8613217"/>
                <a:gd name="connsiteY218" fmla="*/ 3490917 h 6281670"/>
                <a:gd name="connsiteX219" fmla="*/ 390347 w 8613217"/>
                <a:gd name="connsiteY219" fmla="*/ 3460632 h 6281670"/>
                <a:gd name="connsiteX220" fmla="*/ 489953 w 8613217"/>
                <a:gd name="connsiteY220" fmla="*/ 3463997 h 6281670"/>
                <a:gd name="connsiteX221" fmla="*/ 903183 w 8613217"/>
                <a:gd name="connsiteY221" fmla="*/ 3408137 h 6281670"/>
                <a:gd name="connsiteX222" fmla="*/ 1043170 w 8613217"/>
                <a:gd name="connsiteY222" fmla="*/ 3372467 h 6281670"/>
                <a:gd name="connsiteX223" fmla="*/ 1508895 w 8613217"/>
                <a:gd name="connsiteY223" fmla="*/ 3218347 h 6281670"/>
                <a:gd name="connsiteX224" fmla="*/ 1912029 w 8613217"/>
                <a:gd name="connsiteY224" fmla="*/ 3101243 h 6281670"/>
                <a:gd name="connsiteX225" fmla="*/ 1912029 w 8613217"/>
                <a:gd name="connsiteY225" fmla="*/ 3101243 h 6281670"/>
                <a:gd name="connsiteX226" fmla="*/ 1924816 w 8613217"/>
                <a:gd name="connsiteY226" fmla="*/ 3099224 h 6281670"/>
                <a:gd name="connsiteX227" fmla="*/ 1986061 w 8613217"/>
                <a:gd name="connsiteY227" fmla="*/ 3087783 h 6281670"/>
                <a:gd name="connsiteX228" fmla="*/ 1992791 w 8613217"/>
                <a:gd name="connsiteY228" fmla="*/ 3087110 h 6281670"/>
                <a:gd name="connsiteX229" fmla="*/ 2087013 w 8613217"/>
                <a:gd name="connsiteY229" fmla="*/ 3074322 h 6281670"/>
                <a:gd name="connsiteX230" fmla="*/ 2113933 w 8613217"/>
                <a:gd name="connsiteY230" fmla="*/ 3072976 h 6281670"/>
                <a:gd name="connsiteX231" fmla="*/ 2118644 w 8613217"/>
                <a:gd name="connsiteY231" fmla="*/ 3064227 h 6281670"/>
                <a:gd name="connsiteX232" fmla="*/ 2257958 w 8613217"/>
                <a:gd name="connsiteY232" fmla="*/ 3064227 h 6281670"/>
                <a:gd name="connsiteX233" fmla="*/ 2262669 w 8613217"/>
                <a:gd name="connsiteY233" fmla="*/ 3072976 h 6281670"/>
                <a:gd name="connsiteX234" fmla="*/ 2434960 w 8613217"/>
                <a:gd name="connsiteY234" fmla="*/ 3101243 h 6281670"/>
                <a:gd name="connsiteX235" fmla="*/ 2635518 w 8613217"/>
                <a:gd name="connsiteY235" fmla="*/ 3164506 h 6281670"/>
                <a:gd name="connsiteX236" fmla="*/ 3038653 w 8613217"/>
                <a:gd name="connsiteY236" fmla="*/ 3453902 h 6281670"/>
                <a:gd name="connsiteX237" fmla="*/ 3580428 w 8613217"/>
                <a:gd name="connsiteY237" fmla="*/ 4087880 h 6281670"/>
                <a:gd name="connsiteX238" fmla="*/ 3776274 w 8613217"/>
                <a:gd name="connsiteY238" fmla="*/ 4626290 h 6281670"/>
                <a:gd name="connsiteX239" fmla="*/ 3813963 w 8613217"/>
                <a:gd name="connsiteY239" fmla="*/ 4802619 h 6281670"/>
                <a:gd name="connsiteX240" fmla="*/ 3811944 w 8613217"/>
                <a:gd name="connsiteY240" fmla="*/ 5407658 h 6281670"/>
                <a:gd name="connsiteX241" fmla="*/ 3881265 w 8613217"/>
                <a:gd name="connsiteY241" fmla="*/ 5874056 h 6281670"/>
                <a:gd name="connsiteX242" fmla="*/ 3879919 w 8613217"/>
                <a:gd name="connsiteY242" fmla="*/ 5898957 h 6281670"/>
                <a:gd name="connsiteX243" fmla="*/ 3757430 w 8613217"/>
                <a:gd name="connsiteY243" fmla="*/ 5946068 h 6281670"/>
                <a:gd name="connsiteX244" fmla="*/ 3743970 w 8613217"/>
                <a:gd name="connsiteY244" fmla="*/ 6053750 h 6281670"/>
                <a:gd name="connsiteX245" fmla="*/ 3803195 w 8613217"/>
                <a:gd name="connsiteY245" fmla="*/ 6092112 h 6281670"/>
                <a:gd name="connsiteX246" fmla="*/ 3896071 w 8613217"/>
                <a:gd name="connsiteY246" fmla="*/ 6023464 h 6281670"/>
                <a:gd name="connsiteX247" fmla="*/ 3920972 w 8613217"/>
                <a:gd name="connsiteY247" fmla="*/ 5996544 h 6281670"/>
                <a:gd name="connsiteX248" fmla="*/ 3918953 w 8613217"/>
                <a:gd name="connsiteY248" fmla="*/ 6053077 h 6281670"/>
                <a:gd name="connsiteX249" fmla="*/ 3931741 w 8613217"/>
                <a:gd name="connsiteY249" fmla="*/ 6077978 h 6281670"/>
                <a:gd name="connsiteX250" fmla="*/ 3951931 w 8613217"/>
                <a:gd name="connsiteY250" fmla="*/ 6055769 h 6281670"/>
                <a:gd name="connsiteX251" fmla="*/ 3972121 w 8613217"/>
                <a:gd name="connsiteY251" fmla="*/ 5988468 h 6281670"/>
                <a:gd name="connsiteX252" fmla="*/ 3994331 w 8613217"/>
                <a:gd name="connsiteY252" fmla="*/ 5968277 h 6281670"/>
                <a:gd name="connsiteX253" fmla="*/ 4005099 w 8613217"/>
                <a:gd name="connsiteY253" fmla="*/ 5995198 h 6281670"/>
                <a:gd name="connsiteX254" fmla="*/ 4071054 w 8613217"/>
                <a:gd name="connsiteY254" fmla="*/ 6040290 h 6281670"/>
                <a:gd name="connsiteX255" fmla="*/ 4100667 w 8613217"/>
                <a:gd name="connsiteY255" fmla="*/ 6026829 h 6281670"/>
                <a:gd name="connsiteX256" fmla="*/ 4110089 w 8613217"/>
                <a:gd name="connsiteY256" fmla="*/ 5993179 h 6281670"/>
                <a:gd name="connsiteX257" fmla="*/ 4124895 w 8613217"/>
                <a:gd name="connsiteY257" fmla="*/ 6032214 h 6281670"/>
                <a:gd name="connsiteX258" fmla="*/ 4117492 w 8613217"/>
                <a:gd name="connsiteY258" fmla="*/ 6106918 h 6281670"/>
                <a:gd name="connsiteX259" fmla="*/ 4080476 w 8613217"/>
                <a:gd name="connsiteY259" fmla="*/ 6141242 h 6281670"/>
                <a:gd name="connsiteX260" fmla="*/ 4176717 w 8613217"/>
                <a:gd name="connsiteY260" fmla="*/ 6189025 h 6281670"/>
                <a:gd name="connsiteX261" fmla="*/ 4170660 w 8613217"/>
                <a:gd name="connsiteY261" fmla="*/ 6271133 h 6281670"/>
                <a:gd name="connsiteX262" fmla="*/ 4195562 w 8613217"/>
                <a:gd name="connsiteY262" fmla="*/ 6277863 h 6281670"/>
                <a:gd name="connsiteX263" fmla="*/ 4261517 w 8613217"/>
                <a:gd name="connsiteY263" fmla="*/ 6267768 h 6281670"/>
                <a:gd name="connsiteX264" fmla="*/ 4289784 w 8613217"/>
                <a:gd name="connsiteY264" fmla="*/ 6247578 h 6281670"/>
                <a:gd name="connsiteX265" fmla="*/ 4295840 w 8613217"/>
                <a:gd name="connsiteY265" fmla="*/ 6204505 h 6281670"/>
                <a:gd name="connsiteX266" fmla="*/ 4305936 w 8613217"/>
                <a:gd name="connsiteY266" fmla="*/ 6182969 h 6281670"/>
                <a:gd name="connsiteX267" fmla="*/ 4324107 w 8613217"/>
                <a:gd name="connsiteY267" fmla="*/ 6199794 h 6281670"/>
                <a:gd name="connsiteX268" fmla="*/ 4336894 w 8613217"/>
                <a:gd name="connsiteY268" fmla="*/ 6230752 h 6281670"/>
                <a:gd name="connsiteX269" fmla="*/ 4342951 w 8613217"/>
                <a:gd name="connsiteY269" fmla="*/ 6226714 h 6281670"/>
                <a:gd name="connsiteX270" fmla="*/ 4369872 w 8613217"/>
                <a:gd name="connsiteY270" fmla="*/ 6185660 h 6281670"/>
                <a:gd name="connsiteX271" fmla="*/ 4382659 w 8613217"/>
                <a:gd name="connsiteY271" fmla="*/ 6234791 h 6281670"/>
                <a:gd name="connsiteX272" fmla="*/ 4406888 w 8613217"/>
                <a:gd name="connsiteY272" fmla="*/ 6265749 h 6281670"/>
                <a:gd name="connsiteX273" fmla="*/ 4484284 w 8613217"/>
                <a:gd name="connsiteY273" fmla="*/ 6275171 h 6281670"/>
                <a:gd name="connsiteX274" fmla="*/ 4499090 w 8613217"/>
                <a:gd name="connsiteY274" fmla="*/ 6272479 h 6281670"/>
                <a:gd name="connsiteX275" fmla="*/ 4512551 w 8613217"/>
                <a:gd name="connsiteY275" fmla="*/ 6181622 h 6281670"/>
                <a:gd name="connsiteX276" fmla="*/ 4572449 w 8613217"/>
                <a:gd name="connsiteY276" fmla="*/ 6153356 h 6281670"/>
                <a:gd name="connsiteX277" fmla="*/ 4575814 w 8613217"/>
                <a:gd name="connsiteY277" fmla="*/ 6127781 h 6281670"/>
                <a:gd name="connsiteX278" fmla="*/ 4538125 w 8613217"/>
                <a:gd name="connsiteY278" fmla="*/ 6076633 h 6281670"/>
                <a:gd name="connsiteX279" fmla="*/ 4536779 w 8613217"/>
                <a:gd name="connsiteY279" fmla="*/ 6042309 h 6281670"/>
                <a:gd name="connsiteX280" fmla="*/ 4573122 w 8613217"/>
                <a:gd name="connsiteY280" fmla="*/ 6032214 h 6281670"/>
                <a:gd name="connsiteX281" fmla="*/ 4637731 w 8613217"/>
                <a:gd name="connsiteY281" fmla="*/ 6051058 h 6281670"/>
                <a:gd name="connsiteX282" fmla="*/ 4665997 w 8613217"/>
                <a:gd name="connsiteY282" fmla="*/ 6029522 h 6281670"/>
                <a:gd name="connsiteX283" fmla="*/ 4665997 w 8613217"/>
                <a:gd name="connsiteY283" fmla="*/ 5985776 h 6281670"/>
                <a:gd name="connsiteX284" fmla="*/ 4681477 w 8613217"/>
                <a:gd name="connsiteY284" fmla="*/ 5966931 h 6281670"/>
                <a:gd name="connsiteX285" fmla="*/ 4701667 w 8613217"/>
                <a:gd name="connsiteY285" fmla="*/ 5981065 h 6281670"/>
                <a:gd name="connsiteX286" fmla="*/ 4724550 w 8613217"/>
                <a:gd name="connsiteY286" fmla="*/ 6054423 h 6281670"/>
                <a:gd name="connsiteX287" fmla="*/ 4743394 w 8613217"/>
                <a:gd name="connsiteY287" fmla="*/ 6073268 h 6281670"/>
                <a:gd name="connsiteX288" fmla="*/ 4752143 w 8613217"/>
                <a:gd name="connsiteY288" fmla="*/ 6050385 h 6281670"/>
                <a:gd name="connsiteX289" fmla="*/ 4752143 w 8613217"/>
                <a:gd name="connsiteY289" fmla="*/ 5996544 h 6281670"/>
                <a:gd name="connsiteX290" fmla="*/ 4800600 w 8613217"/>
                <a:gd name="connsiteY290" fmla="*/ 6046347 h 6281670"/>
                <a:gd name="connsiteX291" fmla="*/ 4859825 w 8613217"/>
                <a:gd name="connsiteY291" fmla="*/ 6088747 h 6281670"/>
                <a:gd name="connsiteX292" fmla="*/ 4932511 w 8613217"/>
                <a:gd name="connsiteY292" fmla="*/ 6036252 h 6281670"/>
                <a:gd name="connsiteX293" fmla="*/ 4919050 w 8613217"/>
                <a:gd name="connsiteY293" fmla="*/ 5940011 h 6281670"/>
                <a:gd name="connsiteX294" fmla="*/ 4830213 w 8613217"/>
                <a:gd name="connsiteY294" fmla="*/ 5933281 h 6281670"/>
                <a:gd name="connsiteX295" fmla="*/ 4779064 w 8613217"/>
                <a:gd name="connsiteY295" fmla="*/ 5876074 h 6281670"/>
                <a:gd name="connsiteX296" fmla="*/ 4778391 w 8613217"/>
                <a:gd name="connsiteY296" fmla="*/ 5829637 h 6281670"/>
                <a:gd name="connsiteX297" fmla="*/ 5091342 w 8613217"/>
                <a:gd name="connsiteY297" fmla="*/ 5236712 h 6281670"/>
                <a:gd name="connsiteX298" fmla="*/ 5116243 w 8613217"/>
                <a:gd name="connsiteY298" fmla="*/ 5202389 h 6281670"/>
                <a:gd name="connsiteX299" fmla="*/ 5269690 w 8613217"/>
                <a:gd name="connsiteY299" fmla="*/ 5086631 h 6281670"/>
                <a:gd name="connsiteX300" fmla="*/ 5744837 w 8613217"/>
                <a:gd name="connsiteY300" fmla="*/ 4795889 h 6281670"/>
                <a:gd name="connsiteX301" fmla="*/ 5814830 w 8613217"/>
                <a:gd name="connsiteY301" fmla="*/ 4775699 h 6281670"/>
                <a:gd name="connsiteX302" fmla="*/ 6103553 w 8613217"/>
                <a:gd name="connsiteY302" fmla="*/ 4765603 h 6281670"/>
                <a:gd name="connsiteX303" fmla="*/ 7086824 w 8613217"/>
                <a:gd name="connsiteY303" fmla="*/ 4811369 h 6281670"/>
                <a:gd name="connsiteX304" fmla="*/ 7489959 w 8613217"/>
                <a:gd name="connsiteY304" fmla="*/ 4805311 h 6281670"/>
                <a:gd name="connsiteX305" fmla="*/ 7516880 w 8613217"/>
                <a:gd name="connsiteY305" fmla="*/ 4801946 h 6281670"/>
                <a:gd name="connsiteX306" fmla="*/ 7536397 w 8613217"/>
                <a:gd name="connsiteY306" fmla="*/ 4800600 h 6281670"/>
                <a:gd name="connsiteX307" fmla="*/ 7619850 w 8613217"/>
                <a:gd name="connsiteY307" fmla="*/ 4791178 h 6281670"/>
                <a:gd name="connsiteX308" fmla="*/ 7661577 w 8613217"/>
                <a:gd name="connsiteY308" fmla="*/ 4813388 h 6281670"/>
                <a:gd name="connsiteX309" fmla="*/ 7920014 w 8613217"/>
                <a:gd name="connsiteY309" fmla="*/ 5004523 h 6281670"/>
                <a:gd name="connsiteX310" fmla="*/ 8354780 w 8613217"/>
                <a:gd name="connsiteY310" fmla="*/ 4830886 h 6281670"/>
                <a:gd name="connsiteX311" fmla="*/ 8579567 w 8613217"/>
                <a:gd name="connsiteY311" fmla="*/ 4409580 h 6281670"/>
                <a:gd name="connsiteX312" fmla="*/ 8613217 w 8613217"/>
                <a:gd name="connsiteY312" fmla="*/ 4250076 h 6281670"/>
                <a:gd name="connsiteX313" fmla="*/ 8613217 w 8613217"/>
                <a:gd name="connsiteY313" fmla="*/ 4196235 h 6281670"/>
                <a:gd name="connsiteX314" fmla="*/ 8420062 w 8613217"/>
                <a:gd name="connsiteY314" fmla="*/ 4211041 h 6281670"/>
                <a:gd name="connsiteX315" fmla="*/ 4571776 w 8613217"/>
                <a:gd name="connsiteY315" fmla="*/ 915970 h 6281670"/>
                <a:gd name="connsiteX316" fmla="*/ 4583890 w 8613217"/>
                <a:gd name="connsiteY316" fmla="*/ 888377 h 6281670"/>
                <a:gd name="connsiteX317" fmla="*/ 4571776 w 8613217"/>
                <a:gd name="connsiteY317" fmla="*/ 915970 h 6281670"/>
                <a:gd name="connsiteX318" fmla="*/ 2362948 w 8613217"/>
                <a:gd name="connsiteY318" fmla="*/ 965100 h 6281670"/>
                <a:gd name="connsiteX319" fmla="*/ 2363621 w 8613217"/>
                <a:gd name="connsiteY319" fmla="*/ 962408 h 6281670"/>
                <a:gd name="connsiteX320" fmla="*/ 2368332 w 8613217"/>
                <a:gd name="connsiteY320" fmla="*/ 967119 h 6281670"/>
                <a:gd name="connsiteX321" fmla="*/ 2362948 w 8613217"/>
                <a:gd name="connsiteY321" fmla="*/ 965100 h 6281670"/>
                <a:gd name="connsiteX322" fmla="*/ 2435633 w 8613217"/>
                <a:gd name="connsiteY322" fmla="*/ 1055284 h 6281670"/>
                <a:gd name="connsiteX323" fmla="*/ 2426211 w 8613217"/>
                <a:gd name="connsiteY323" fmla="*/ 1053265 h 6281670"/>
                <a:gd name="connsiteX324" fmla="*/ 2370351 w 8613217"/>
                <a:gd name="connsiteY324" fmla="*/ 968465 h 6281670"/>
                <a:gd name="connsiteX325" fmla="*/ 2432268 w 8613217"/>
                <a:gd name="connsiteY325" fmla="*/ 1045862 h 6281670"/>
                <a:gd name="connsiteX326" fmla="*/ 2435633 w 8613217"/>
                <a:gd name="connsiteY326" fmla="*/ 1055284 h 6281670"/>
                <a:gd name="connsiteX327" fmla="*/ 695895 w 8613217"/>
                <a:gd name="connsiteY327" fmla="*/ 1016922 h 6281670"/>
                <a:gd name="connsiteX328" fmla="*/ 692530 w 8613217"/>
                <a:gd name="connsiteY328" fmla="*/ 1005481 h 6281670"/>
                <a:gd name="connsiteX329" fmla="*/ 695895 w 8613217"/>
                <a:gd name="connsiteY329" fmla="*/ 1016922 h 6281670"/>
                <a:gd name="connsiteX330" fmla="*/ 4511205 w 8613217"/>
                <a:gd name="connsiteY330" fmla="*/ 6014042 h 6281670"/>
                <a:gd name="connsiteX331" fmla="*/ 4537452 w 8613217"/>
                <a:gd name="connsiteY331" fmla="*/ 5944049 h 6281670"/>
                <a:gd name="connsiteX332" fmla="*/ 4511205 w 8613217"/>
                <a:gd name="connsiteY332" fmla="*/ 6014042 h 6281670"/>
                <a:gd name="connsiteX333" fmla="*/ 4750797 w 8613217"/>
                <a:gd name="connsiteY333" fmla="*/ 5917128 h 6281670"/>
                <a:gd name="connsiteX334" fmla="*/ 4741375 w 8613217"/>
                <a:gd name="connsiteY334" fmla="*/ 5939338 h 6281670"/>
                <a:gd name="connsiteX335" fmla="*/ 4732626 w 8613217"/>
                <a:gd name="connsiteY335" fmla="*/ 5935300 h 6281670"/>
                <a:gd name="connsiteX336" fmla="*/ 4727915 w 8613217"/>
                <a:gd name="connsiteY336" fmla="*/ 5907706 h 6281670"/>
                <a:gd name="connsiteX337" fmla="*/ 4750797 w 8613217"/>
                <a:gd name="connsiteY337" fmla="*/ 5875402 h 6281670"/>
                <a:gd name="connsiteX338" fmla="*/ 4750797 w 8613217"/>
                <a:gd name="connsiteY338" fmla="*/ 5917128 h 6281670"/>
                <a:gd name="connsiteX339" fmla="*/ 4875978 w 8613217"/>
                <a:gd name="connsiteY339" fmla="*/ 5457461 h 6281670"/>
                <a:gd name="connsiteX340" fmla="*/ 4616868 w 8613217"/>
                <a:gd name="connsiteY340" fmla="*/ 5877421 h 6281670"/>
                <a:gd name="connsiteX341" fmla="*/ 4562354 w 8613217"/>
                <a:gd name="connsiteY341" fmla="*/ 5884824 h 6281670"/>
                <a:gd name="connsiteX342" fmla="*/ 4880015 w 8613217"/>
                <a:gd name="connsiteY342" fmla="*/ 5419772 h 6281670"/>
                <a:gd name="connsiteX343" fmla="*/ 4875978 w 8613217"/>
                <a:gd name="connsiteY343" fmla="*/ 5457461 h 6281670"/>
                <a:gd name="connsiteX344" fmla="*/ 5020675 w 8613217"/>
                <a:gd name="connsiteY344" fmla="*/ 5141145 h 6281670"/>
                <a:gd name="connsiteX345" fmla="*/ 4989717 w 8613217"/>
                <a:gd name="connsiteY345" fmla="*/ 5179506 h 6281670"/>
                <a:gd name="connsiteX346" fmla="*/ 4445922 w 8613217"/>
                <a:gd name="connsiteY346" fmla="*/ 5878767 h 6281670"/>
                <a:gd name="connsiteX347" fmla="*/ 4415637 w 8613217"/>
                <a:gd name="connsiteY347" fmla="*/ 5953471 h 6281670"/>
                <a:gd name="connsiteX348" fmla="*/ 4357085 w 8613217"/>
                <a:gd name="connsiteY348" fmla="*/ 6075286 h 6281670"/>
                <a:gd name="connsiteX349" fmla="*/ 4338240 w 8613217"/>
                <a:gd name="connsiteY349" fmla="*/ 6125762 h 6281670"/>
                <a:gd name="connsiteX350" fmla="*/ 4322761 w 8613217"/>
                <a:gd name="connsiteY350" fmla="*/ 6080671 h 6281670"/>
                <a:gd name="connsiteX351" fmla="*/ 4306609 w 8613217"/>
                <a:gd name="connsiteY351" fmla="*/ 6061826 h 6281670"/>
                <a:gd name="connsiteX352" fmla="*/ 4295168 w 8613217"/>
                <a:gd name="connsiteY352" fmla="*/ 6082689 h 6281670"/>
                <a:gd name="connsiteX353" fmla="*/ 4292475 w 8613217"/>
                <a:gd name="connsiteY353" fmla="*/ 6112302 h 6281670"/>
                <a:gd name="connsiteX354" fmla="*/ 4277669 w 8613217"/>
                <a:gd name="connsiteY354" fmla="*/ 6097496 h 6281670"/>
                <a:gd name="connsiteX355" fmla="*/ 4183447 w 8613217"/>
                <a:gd name="connsiteY355" fmla="*/ 5282478 h 6281670"/>
                <a:gd name="connsiteX356" fmla="*/ 4412945 w 8613217"/>
                <a:gd name="connsiteY356" fmla="*/ 4743394 h 6281670"/>
                <a:gd name="connsiteX357" fmla="*/ 5036828 w 8613217"/>
                <a:gd name="connsiteY357" fmla="*/ 3935106 h 6281670"/>
                <a:gd name="connsiteX358" fmla="*/ 5054999 w 8613217"/>
                <a:gd name="connsiteY358" fmla="*/ 3966064 h 6281670"/>
                <a:gd name="connsiteX359" fmla="*/ 5020675 w 8613217"/>
                <a:gd name="connsiteY35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65719 w 8613217"/>
                <a:gd name="connsiteY95" fmla="*/ 2868381 h 6281670"/>
                <a:gd name="connsiteX96" fmla="*/ 4552259 w 8613217"/>
                <a:gd name="connsiteY96" fmla="*/ 2838095 h 6281670"/>
                <a:gd name="connsiteX97" fmla="*/ 4404869 w 8613217"/>
                <a:gd name="connsiteY97" fmla="*/ 2499569 h 6281670"/>
                <a:gd name="connsiteX98" fmla="*/ 4425059 w 8613217"/>
                <a:gd name="connsiteY98" fmla="*/ 2408713 h 6281670"/>
                <a:gd name="connsiteX99" fmla="*/ 4497071 w 8613217"/>
                <a:gd name="connsiteY99" fmla="*/ 2304396 h 6281670"/>
                <a:gd name="connsiteX100" fmla="*/ 4551585 w 8613217"/>
                <a:gd name="connsiteY100" fmla="*/ 2152968 h 6281670"/>
                <a:gd name="connsiteX101" fmla="*/ 4741375 w 8613217"/>
                <a:gd name="connsiteY101" fmla="*/ 1413327 h 6281670"/>
                <a:gd name="connsiteX102" fmla="*/ 4929146 w 8613217"/>
                <a:gd name="connsiteY102" fmla="*/ 819730 h 6281670"/>
                <a:gd name="connsiteX103" fmla="*/ 5233347 w 8613217"/>
                <a:gd name="connsiteY103" fmla="*/ 28940 h 6281670"/>
                <a:gd name="connsiteX104" fmla="*/ 5238058 w 8613217"/>
                <a:gd name="connsiteY104" fmla="*/ 0 h 6281670"/>
                <a:gd name="connsiteX105" fmla="*/ 4976929 w 8613217"/>
                <a:gd name="connsiteY105" fmla="*/ 159504 h 6281670"/>
                <a:gd name="connsiteX106" fmla="*/ 4204984 w 8613217"/>
                <a:gd name="connsiteY106" fmla="*/ 890396 h 6281670"/>
                <a:gd name="connsiteX107" fmla="*/ 3943182 w 8613217"/>
                <a:gd name="connsiteY107" fmla="*/ 2139508 h 6281670"/>
                <a:gd name="connsiteX108" fmla="*/ 4076438 w 8613217"/>
                <a:gd name="connsiteY108" fmla="*/ 2389868 h 6281670"/>
                <a:gd name="connsiteX109" fmla="*/ 4215079 w 8613217"/>
                <a:gd name="connsiteY109" fmla="*/ 2474668 h 6281670"/>
                <a:gd name="connsiteX110" fmla="*/ 4244018 w 8613217"/>
                <a:gd name="connsiteY110" fmla="*/ 2445055 h 6281670"/>
                <a:gd name="connsiteX111" fmla="*/ 4230558 w 8613217"/>
                <a:gd name="connsiteY111" fmla="*/ 1718875 h 6281670"/>
                <a:gd name="connsiteX112" fmla="*/ 4411599 w 8613217"/>
                <a:gd name="connsiteY112" fmla="*/ 1186522 h 6281670"/>
                <a:gd name="connsiteX113" fmla="*/ 4552259 w 8613217"/>
                <a:gd name="connsiteY113" fmla="*/ 934815 h 6281670"/>
                <a:gd name="connsiteX114" fmla="*/ 4572449 w 8613217"/>
                <a:gd name="connsiteY114" fmla="*/ 920008 h 6281670"/>
                <a:gd name="connsiteX115" fmla="*/ 4553604 w 8613217"/>
                <a:gd name="connsiteY115" fmla="*/ 956351 h 6281670"/>
                <a:gd name="connsiteX116" fmla="*/ 4390735 w 8613217"/>
                <a:gd name="connsiteY116" fmla="*/ 1302280 h 6281670"/>
                <a:gd name="connsiteX117" fmla="*/ 4340260 w 8613217"/>
                <a:gd name="connsiteY117" fmla="*/ 2524471 h 6281670"/>
                <a:gd name="connsiteX118" fmla="*/ 4501109 w 8613217"/>
                <a:gd name="connsiteY118" fmla="*/ 2892609 h 6281670"/>
                <a:gd name="connsiteX119" fmla="*/ 4519281 w 8613217"/>
                <a:gd name="connsiteY119" fmla="*/ 2931644 h 6281670"/>
                <a:gd name="connsiteX120" fmla="*/ 4692918 w 8613217"/>
                <a:gd name="connsiteY120" fmla="*/ 3241230 h 6281670"/>
                <a:gd name="connsiteX121" fmla="*/ 4992409 w 8613217"/>
                <a:gd name="connsiteY121" fmla="*/ 3809925 h 6281670"/>
                <a:gd name="connsiteX122" fmla="*/ 5000485 w 8613217"/>
                <a:gd name="connsiteY122" fmla="*/ 3847614 h 6281670"/>
                <a:gd name="connsiteX123" fmla="*/ 4993755 w 8613217"/>
                <a:gd name="connsiteY123" fmla="*/ 3855017 h 6281670"/>
                <a:gd name="connsiteX124" fmla="*/ 4993082 w 8613217"/>
                <a:gd name="connsiteY124" fmla="*/ 3855690 h 6281670"/>
                <a:gd name="connsiteX125" fmla="*/ 4982313 w 8613217"/>
                <a:gd name="connsiteY125" fmla="*/ 3867131 h 6281670"/>
                <a:gd name="connsiteX126" fmla="*/ 4626290 w 8613217"/>
                <a:gd name="connsiteY126" fmla="*/ 4274977 h 6281670"/>
                <a:gd name="connsiteX127" fmla="*/ 4180755 w 8613217"/>
                <a:gd name="connsiteY127" fmla="*/ 4968853 h 6281670"/>
                <a:gd name="connsiteX128" fmla="*/ 4071727 w 8613217"/>
                <a:gd name="connsiteY128" fmla="*/ 5853192 h 6281670"/>
                <a:gd name="connsiteX129" fmla="*/ 4040769 w 8613217"/>
                <a:gd name="connsiteY129" fmla="*/ 5907706 h 6281670"/>
                <a:gd name="connsiteX130" fmla="*/ 4005099 w 8613217"/>
                <a:gd name="connsiteY130" fmla="*/ 5881459 h 6281670"/>
                <a:gd name="connsiteX131" fmla="*/ 4007791 w 8613217"/>
                <a:gd name="connsiteY131" fmla="*/ 5830983 h 6281670"/>
                <a:gd name="connsiteX132" fmla="*/ 3990293 w 8613217"/>
                <a:gd name="connsiteY132" fmla="*/ 5807427 h 6281670"/>
                <a:gd name="connsiteX133" fmla="*/ 3964045 w 8613217"/>
                <a:gd name="connsiteY133" fmla="*/ 5789256 h 6281670"/>
                <a:gd name="connsiteX134" fmla="*/ 3941836 w 8613217"/>
                <a:gd name="connsiteY134" fmla="*/ 5705129 h 6281670"/>
                <a:gd name="connsiteX135" fmla="*/ 3908185 w 8613217"/>
                <a:gd name="connsiteY135" fmla="*/ 5236040 h 6281670"/>
                <a:gd name="connsiteX136" fmla="*/ 3918953 w 8613217"/>
                <a:gd name="connsiteY136" fmla="*/ 4237288 h 6281670"/>
                <a:gd name="connsiteX137" fmla="*/ 3786370 w 8613217"/>
                <a:gd name="connsiteY137" fmla="*/ 3122779 h 6281670"/>
                <a:gd name="connsiteX138" fmla="*/ 3570333 w 8613217"/>
                <a:gd name="connsiteY138" fmla="*/ 2570236 h 6281670"/>
                <a:gd name="connsiteX139" fmla="*/ 3563603 w 8613217"/>
                <a:gd name="connsiteY139" fmla="*/ 2556776 h 6281670"/>
                <a:gd name="connsiteX140" fmla="*/ 3556872 w 8613217"/>
                <a:gd name="connsiteY140" fmla="*/ 2543315 h 6281670"/>
                <a:gd name="connsiteX141" fmla="*/ 3531298 w 8613217"/>
                <a:gd name="connsiteY141" fmla="*/ 2494185 h 6281670"/>
                <a:gd name="connsiteX142" fmla="*/ 3525241 w 8613217"/>
                <a:gd name="connsiteY142" fmla="*/ 2482071 h 6281670"/>
                <a:gd name="connsiteX143" fmla="*/ 3410829 w 8613217"/>
                <a:gd name="connsiteY143" fmla="*/ 2273437 h 6281670"/>
                <a:gd name="connsiteX144" fmla="*/ 3411502 w 8613217"/>
                <a:gd name="connsiteY144" fmla="*/ 2229018 h 6281670"/>
                <a:gd name="connsiteX145" fmla="*/ 3451209 w 8613217"/>
                <a:gd name="connsiteY145" fmla="*/ 2126720 h 6281670"/>
                <a:gd name="connsiteX146" fmla="*/ 3431692 w 8613217"/>
                <a:gd name="connsiteY146" fmla="*/ 1895877 h 6281670"/>
                <a:gd name="connsiteX147" fmla="*/ 3186715 w 8613217"/>
                <a:gd name="connsiteY147" fmla="*/ 1401886 h 6281670"/>
                <a:gd name="connsiteX148" fmla="*/ 2531874 w 8613217"/>
                <a:gd name="connsiteY148" fmla="*/ 701952 h 6281670"/>
                <a:gd name="connsiteX149" fmla="*/ 1731662 w 8613217"/>
                <a:gd name="connsiteY149" fmla="*/ 39035 h 6281670"/>
                <a:gd name="connsiteX150" fmla="*/ 1722913 w 8613217"/>
                <a:gd name="connsiteY150" fmla="*/ 36343 h 6281670"/>
                <a:gd name="connsiteX151" fmla="*/ 1723586 w 8613217"/>
                <a:gd name="connsiteY151" fmla="*/ 47111 h 6281670"/>
                <a:gd name="connsiteX152" fmla="*/ 1984042 w 8613217"/>
                <a:gd name="connsiteY152" fmla="*/ 871552 h 6281670"/>
                <a:gd name="connsiteX153" fmla="*/ 2773486 w 8613217"/>
                <a:gd name="connsiteY153" fmla="*/ 2064130 h 6281670"/>
                <a:gd name="connsiteX154" fmla="*/ 3058170 w 8613217"/>
                <a:gd name="connsiteY154" fmla="*/ 2286897 h 6281670"/>
                <a:gd name="connsiteX155" fmla="*/ 3235845 w 8613217"/>
                <a:gd name="connsiteY155" fmla="*/ 2329297 h 6281670"/>
                <a:gd name="connsiteX156" fmla="*/ 3256709 w 8613217"/>
                <a:gd name="connsiteY156" fmla="*/ 2294974 h 6281670"/>
                <a:gd name="connsiteX157" fmla="*/ 3083072 w 8613217"/>
                <a:gd name="connsiteY157" fmla="*/ 1999521 h 6281670"/>
                <a:gd name="connsiteX158" fmla="*/ 2450440 w 8613217"/>
                <a:gd name="connsiteY158" fmla="*/ 1092973 h 6281670"/>
                <a:gd name="connsiteX159" fmla="*/ 2432941 w 8613217"/>
                <a:gd name="connsiteY159" fmla="*/ 1062014 h 6281670"/>
                <a:gd name="connsiteX160" fmla="*/ 2454478 w 8613217"/>
                <a:gd name="connsiteY160" fmla="*/ 1076820 h 6281670"/>
                <a:gd name="connsiteX161" fmla="*/ 2967986 w 8613217"/>
                <a:gd name="connsiteY161" fmla="*/ 1739738 h 6281670"/>
                <a:gd name="connsiteX162" fmla="*/ 3266131 w 8613217"/>
                <a:gd name="connsiteY162" fmla="*/ 2175850 h 6281670"/>
                <a:gd name="connsiteX163" fmla="*/ 3457939 w 8613217"/>
                <a:gd name="connsiteY163" fmla="*/ 2509665 h 6281670"/>
                <a:gd name="connsiteX164" fmla="*/ 3464670 w 8613217"/>
                <a:gd name="connsiteY164" fmla="*/ 2523125 h 6281670"/>
                <a:gd name="connsiteX165" fmla="*/ 3471400 w 8613217"/>
                <a:gd name="connsiteY165" fmla="*/ 2536585 h 6281670"/>
                <a:gd name="connsiteX166" fmla="*/ 3478130 w 8613217"/>
                <a:gd name="connsiteY166" fmla="*/ 2550045 h 6281670"/>
                <a:gd name="connsiteX167" fmla="*/ 3484860 w 8613217"/>
                <a:gd name="connsiteY167" fmla="*/ 2563506 h 6281670"/>
                <a:gd name="connsiteX168" fmla="*/ 3491590 w 8613217"/>
                <a:gd name="connsiteY168" fmla="*/ 2576966 h 6281670"/>
                <a:gd name="connsiteX169" fmla="*/ 3498320 w 8613217"/>
                <a:gd name="connsiteY169" fmla="*/ 2590426 h 6281670"/>
                <a:gd name="connsiteX170" fmla="*/ 3504378 w 8613217"/>
                <a:gd name="connsiteY170" fmla="*/ 2605906 h 6281670"/>
                <a:gd name="connsiteX171" fmla="*/ 3733875 w 8613217"/>
                <a:gd name="connsiteY171" fmla="*/ 3249979 h 6281670"/>
                <a:gd name="connsiteX172" fmla="*/ 3823385 w 8613217"/>
                <a:gd name="connsiteY172" fmla="*/ 4359777 h 6281670"/>
                <a:gd name="connsiteX173" fmla="*/ 3816655 w 8613217"/>
                <a:gd name="connsiteY173" fmla="*/ 4369199 h 6281670"/>
                <a:gd name="connsiteX174" fmla="*/ 3800503 w 8613217"/>
                <a:gd name="connsiteY174" fmla="*/ 4322761 h 6281670"/>
                <a:gd name="connsiteX175" fmla="*/ 3407464 w 8613217"/>
                <a:gd name="connsiteY175" fmla="*/ 3663208 h 6281670"/>
                <a:gd name="connsiteX176" fmla="*/ 2516395 w 8613217"/>
                <a:gd name="connsiteY176" fmla="*/ 2980101 h 6281670"/>
                <a:gd name="connsiteX177" fmla="*/ 2502934 w 8613217"/>
                <a:gd name="connsiteY177" fmla="*/ 2971351 h 6281670"/>
                <a:gd name="connsiteX178" fmla="*/ 2390541 w 8613217"/>
                <a:gd name="connsiteY178" fmla="*/ 2898666 h 6281670"/>
                <a:gd name="connsiteX179" fmla="*/ 2247863 w 8613217"/>
                <a:gd name="connsiteY179" fmla="*/ 2802425 h 6281670"/>
                <a:gd name="connsiteX180" fmla="*/ 2055381 w 8613217"/>
                <a:gd name="connsiteY180" fmla="*/ 2665131 h 6281670"/>
                <a:gd name="connsiteX181" fmla="*/ 1471879 w 8613217"/>
                <a:gd name="connsiteY181" fmla="*/ 2148930 h 6281670"/>
                <a:gd name="connsiteX182" fmla="*/ 1461111 w 8613217"/>
                <a:gd name="connsiteY182" fmla="*/ 2109895 h 6281670"/>
                <a:gd name="connsiteX183" fmla="*/ 1501492 w 8613217"/>
                <a:gd name="connsiteY183" fmla="*/ 1918759 h 6281670"/>
                <a:gd name="connsiteX184" fmla="*/ 1395155 w 8613217"/>
                <a:gd name="connsiteY184" fmla="*/ 1570812 h 6281670"/>
                <a:gd name="connsiteX185" fmla="*/ 937507 w 8613217"/>
                <a:gd name="connsiteY185" fmla="*/ 860783 h 6281670"/>
                <a:gd name="connsiteX186" fmla="*/ 682435 w 8613217"/>
                <a:gd name="connsiteY186" fmla="*/ 471109 h 6281670"/>
                <a:gd name="connsiteX187" fmla="*/ 590905 w 8613217"/>
                <a:gd name="connsiteY187" fmla="*/ 214691 h 6281670"/>
                <a:gd name="connsiteX188" fmla="*/ 581483 w 8613217"/>
                <a:gd name="connsiteY188" fmla="*/ 222767 h 6281670"/>
                <a:gd name="connsiteX189" fmla="*/ 555909 w 8613217"/>
                <a:gd name="connsiteY189" fmla="*/ 262475 h 6281670"/>
                <a:gd name="connsiteX190" fmla="*/ 423998 w 8613217"/>
                <a:gd name="connsiteY190" fmla="*/ 619845 h 6281670"/>
                <a:gd name="connsiteX191" fmla="*/ 443515 w 8613217"/>
                <a:gd name="connsiteY191" fmla="*/ 1227575 h 6281670"/>
                <a:gd name="connsiteX192" fmla="*/ 806942 w 8613217"/>
                <a:gd name="connsiteY192" fmla="*/ 1996156 h 6281670"/>
                <a:gd name="connsiteX193" fmla="*/ 1087589 w 8613217"/>
                <a:gd name="connsiteY193" fmla="*/ 2216231 h 6281670"/>
                <a:gd name="connsiteX194" fmla="*/ 1317086 w 8613217"/>
                <a:gd name="connsiteY194" fmla="*/ 2233729 h 6281670"/>
                <a:gd name="connsiteX195" fmla="*/ 1327181 w 8613217"/>
                <a:gd name="connsiteY195" fmla="*/ 2198060 h 6281670"/>
                <a:gd name="connsiteX196" fmla="*/ 816364 w 8613217"/>
                <a:gd name="connsiteY196" fmla="*/ 1324489 h 6281670"/>
                <a:gd name="connsiteX197" fmla="*/ 702625 w 8613217"/>
                <a:gd name="connsiteY197" fmla="*/ 1031056 h 6281670"/>
                <a:gd name="connsiteX198" fmla="*/ 767908 w 8613217"/>
                <a:gd name="connsiteY198" fmla="*/ 1173061 h 6281670"/>
                <a:gd name="connsiteX199" fmla="*/ 1444285 w 8613217"/>
                <a:gd name="connsiteY199" fmla="*/ 2226326 h 6281670"/>
                <a:gd name="connsiteX200" fmla="*/ 2209501 w 8613217"/>
                <a:gd name="connsiteY200" fmla="*/ 2876457 h 6281670"/>
                <a:gd name="connsiteX201" fmla="*/ 2308434 w 8613217"/>
                <a:gd name="connsiteY201" fmla="*/ 2939720 h 6281670"/>
                <a:gd name="connsiteX202" fmla="*/ 2340738 w 8613217"/>
                <a:gd name="connsiteY202" fmla="*/ 2972025 h 6281670"/>
                <a:gd name="connsiteX203" fmla="*/ 2302377 w 8613217"/>
                <a:gd name="connsiteY203" fmla="*/ 2972025 h 6281670"/>
                <a:gd name="connsiteX204" fmla="*/ 2266034 w 8613217"/>
                <a:gd name="connsiteY204" fmla="*/ 2967313 h 6281670"/>
                <a:gd name="connsiteX205" fmla="*/ 1817807 w 8613217"/>
                <a:gd name="connsiteY205" fmla="*/ 3025866 h 6281670"/>
                <a:gd name="connsiteX206" fmla="*/ 1007500 w 8613217"/>
                <a:gd name="connsiteY206" fmla="*/ 3309877 h 6281670"/>
                <a:gd name="connsiteX207" fmla="*/ 960389 w 8613217"/>
                <a:gd name="connsiteY207" fmla="*/ 3293725 h 6281670"/>
                <a:gd name="connsiteX208" fmla="*/ 446207 w 8613217"/>
                <a:gd name="connsiteY208" fmla="*/ 3134221 h 6281670"/>
                <a:gd name="connsiteX209" fmla="*/ 217383 w 8613217"/>
                <a:gd name="connsiteY209" fmla="*/ 3227096 h 6281670"/>
                <a:gd name="connsiteX210" fmla="*/ 0 w 8613217"/>
                <a:gd name="connsiteY210" fmla="*/ 3236518 h 6281670"/>
                <a:gd name="connsiteX211" fmla="*/ 0 w 8613217"/>
                <a:gd name="connsiteY211" fmla="*/ 3330740 h 6281670"/>
                <a:gd name="connsiteX212" fmla="*/ 9422 w 8613217"/>
                <a:gd name="connsiteY212" fmla="*/ 3346892 h 6281670"/>
                <a:gd name="connsiteX213" fmla="*/ 255072 w 8613217"/>
                <a:gd name="connsiteY213" fmla="*/ 3717723 h 6281670"/>
                <a:gd name="connsiteX214" fmla="*/ 747044 w 8613217"/>
                <a:gd name="connsiteY214" fmla="*/ 3826078 h 6281670"/>
                <a:gd name="connsiteX215" fmla="*/ 1016249 w 8613217"/>
                <a:gd name="connsiteY215" fmla="*/ 3490244 h 6281670"/>
                <a:gd name="connsiteX216" fmla="*/ 981253 w 8613217"/>
                <a:gd name="connsiteY216" fmla="*/ 3461305 h 6281670"/>
                <a:gd name="connsiteX217" fmla="*/ 563312 w 8613217"/>
                <a:gd name="connsiteY217" fmla="*/ 3490917 h 6281670"/>
                <a:gd name="connsiteX218" fmla="*/ 390347 w 8613217"/>
                <a:gd name="connsiteY218" fmla="*/ 3460632 h 6281670"/>
                <a:gd name="connsiteX219" fmla="*/ 489953 w 8613217"/>
                <a:gd name="connsiteY219" fmla="*/ 3463997 h 6281670"/>
                <a:gd name="connsiteX220" fmla="*/ 903183 w 8613217"/>
                <a:gd name="connsiteY220" fmla="*/ 3408137 h 6281670"/>
                <a:gd name="connsiteX221" fmla="*/ 1043170 w 8613217"/>
                <a:gd name="connsiteY221" fmla="*/ 3372467 h 6281670"/>
                <a:gd name="connsiteX222" fmla="*/ 1508895 w 8613217"/>
                <a:gd name="connsiteY222" fmla="*/ 3218347 h 6281670"/>
                <a:gd name="connsiteX223" fmla="*/ 1912029 w 8613217"/>
                <a:gd name="connsiteY223" fmla="*/ 3101243 h 6281670"/>
                <a:gd name="connsiteX224" fmla="*/ 1912029 w 8613217"/>
                <a:gd name="connsiteY224" fmla="*/ 3101243 h 6281670"/>
                <a:gd name="connsiteX225" fmla="*/ 1924816 w 8613217"/>
                <a:gd name="connsiteY225" fmla="*/ 3099224 h 6281670"/>
                <a:gd name="connsiteX226" fmla="*/ 1986061 w 8613217"/>
                <a:gd name="connsiteY226" fmla="*/ 3087783 h 6281670"/>
                <a:gd name="connsiteX227" fmla="*/ 1992791 w 8613217"/>
                <a:gd name="connsiteY227" fmla="*/ 3087110 h 6281670"/>
                <a:gd name="connsiteX228" fmla="*/ 2087013 w 8613217"/>
                <a:gd name="connsiteY228" fmla="*/ 3074322 h 6281670"/>
                <a:gd name="connsiteX229" fmla="*/ 2113933 w 8613217"/>
                <a:gd name="connsiteY229" fmla="*/ 3072976 h 6281670"/>
                <a:gd name="connsiteX230" fmla="*/ 2118644 w 8613217"/>
                <a:gd name="connsiteY230" fmla="*/ 3064227 h 6281670"/>
                <a:gd name="connsiteX231" fmla="*/ 2257958 w 8613217"/>
                <a:gd name="connsiteY231" fmla="*/ 3064227 h 6281670"/>
                <a:gd name="connsiteX232" fmla="*/ 2262669 w 8613217"/>
                <a:gd name="connsiteY232" fmla="*/ 3072976 h 6281670"/>
                <a:gd name="connsiteX233" fmla="*/ 2434960 w 8613217"/>
                <a:gd name="connsiteY233" fmla="*/ 3101243 h 6281670"/>
                <a:gd name="connsiteX234" fmla="*/ 2635518 w 8613217"/>
                <a:gd name="connsiteY234" fmla="*/ 3164506 h 6281670"/>
                <a:gd name="connsiteX235" fmla="*/ 3038653 w 8613217"/>
                <a:gd name="connsiteY235" fmla="*/ 3453902 h 6281670"/>
                <a:gd name="connsiteX236" fmla="*/ 3580428 w 8613217"/>
                <a:gd name="connsiteY236" fmla="*/ 4087880 h 6281670"/>
                <a:gd name="connsiteX237" fmla="*/ 3776274 w 8613217"/>
                <a:gd name="connsiteY237" fmla="*/ 4626290 h 6281670"/>
                <a:gd name="connsiteX238" fmla="*/ 3813963 w 8613217"/>
                <a:gd name="connsiteY238" fmla="*/ 4802619 h 6281670"/>
                <a:gd name="connsiteX239" fmla="*/ 3811944 w 8613217"/>
                <a:gd name="connsiteY239" fmla="*/ 5407658 h 6281670"/>
                <a:gd name="connsiteX240" fmla="*/ 3881265 w 8613217"/>
                <a:gd name="connsiteY240" fmla="*/ 5874056 h 6281670"/>
                <a:gd name="connsiteX241" fmla="*/ 3879919 w 8613217"/>
                <a:gd name="connsiteY241" fmla="*/ 5898957 h 6281670"/>
                <a:gd name="connsiteX242" fmla="*/ 3757430 w 8613217"/>
                <a:gd name="connsiteY242" fmla="*/ 5946068 h 6281670"/>
                <a:gd name="connsiteX243" fmla="*/ 3743970 w 8613217"/>
                <a:gd name="connsiteY243" fmla="*/ 6053750 h 6281670"/>
                <a:gd name="connsiteX244" fmla="*/ 3803195 w 8613217"/>
                <a:gd name="connsiteY244" fmla="*/ 6092112 h 6281670"/>
                <a:gd name="connsiteX245" fmla="*/ 3896071 w 8613217"/>
                <a:gd name="connsiteY245" fmla="*/ 6023464 h 6281670"/>
                <a:gd name="connsiteX246" fmla="*/ 3920972 w 8613217"/>
                <a:gd name="connsiteY246" fmla="*/ 5996544 h 6281670"/>
                <a:gd name="connsiteX247" fmla="*/ 3918953 w 8613217"/>
                <a:gd name="connsiteY247" fmla="*/ 6053077 h 6281670"/>
                <a:gd name="connsiteX248" fmla="*/ 3931741 w 8613217"/>
                <a:gd name="connsiteY248" fmla="*/ 6077978 h 6281670"/>
                <a:gd name="connsiteX249" fmla="*/ 3951931 w 8613217"/>
                <a:gd name="connsiteY249" fmla="*/ 6055769 h 6281670"/>
                <a:gd name="connsiteX250" fmla="*/ 3972121 w 8613217"/>
                <a:gd name="connsiteY250" fmla="*/ 5988468 h 6281670"/>
                <a:gd name="connsiteX251" fmla="*/ 3994331 w 8613217"/>
                <a:gd name="connsiteY251" fmla="*/ 5968277 h 6281670"/>
                <a:gd name="connsiteX252" fmla="*/ 4005099 w 8613217"/>
                <a:gd name="connsiteY252" fmla="*/ 5995198 h 6281670"/>
                <a:gd name="connsiteX253" fmla="*/ 4071054 w 8613217"/>
                <a:gd name="connsiteY253" fmla="*/ 6040290 h 6281670"/>
                <a:gd name="connsiteX254" fmla="*/ 4100667 w 8613217"/>
                <a:gd name="connsiteY254" fmla="*/ 6026829 h 6281670"/>
                <a:gd name="connsiteX255" fmla="*/ 4110089 w 8613217"/>
                <a:gd name="connsiteY255" fmla="*/ 5993179 h 6281670"/>
                <a:gd name="connsiteX256" fmla="*/ 4124895 w 8613217"/>
                <a:gd name="connsiteY256" fmla="*/ 6032214 h 6281670"/>
                <a:gd name="connsiteX257" fmla="*/ 4117492 w 8613217"/>
                <a:gd name="connsiteY257" fmla="*/ 6106918 h 6281670"/>
                <a:gd name="connsiteX258" fmla="*/ 4080476 w 8613217"/>
                <a:gd name="connsiteY258" fmla="*/ 6141242 h 6281670"/>
                <a:gd name="connsiteX259" fmla="*/ 4176717 w 8613217"/>
                <a:gd name="connsiteY259" fmla="*/ 6189025 h 6281670"/>
                <a:gd name="connsiteX260" fmla="*/ 4170660 w 8613217"/>
                <a:gd name="connsiteY260" fmla="*/ 6271133 h 6281670"/>
                <a:gd name="connsiteX261" fmla="*/ 4195562 w 8613217"/>
                <a:gd name="connsiteY261" fmla="*/ 6277863 h 6281670"/>
                <a:gd name="connsiteX262" fmla="*/ 4261517 w 8613217"/>
                <a:gd name="connsiteY262" fmla="*/ 6267768 h 6281670"/>
                <a:gd name="connsiteX263" fmla="*/ 4289784 w 8613217"/>
                <a:gd name="connsiteY263" fmla="*/ 6247578 h 6281670"/>
                <a:gd name="connsiteX264" fmla="*/ 4295840 w 8613217"/>
                <a:gd name="connsiteY264" fmla="*/ 6204505 h 6281670"/>
                <a:gd name="connsiteX265" fmla="*/ 4305936 w 8613217"/>
                <a:gd name="connsiteY265" fmla="*/ 6182969 h 6281670"/>
                <a:gd name="connsiteX266" fmla="*/ 4324107 w 8613217"/>
                <a:gd name="connsiteY266" fmla="*/ 6199794 h 6281670"/>
                <a:gd name="connsiteX267" fmla="*/ 4336894 w 8613217"/>
                <a:gd name="connsiteY267" fmla="*/ 6230752 h 6281670"/>
                <a:gd name="connsiteX268" fmla="*/ 4342951 w 8613217"/>
                <a:gd name="connsiteY268" fmla="*/ 6226714 h 6281670"/>
                <a:gd name="connsiteX269" fmla="*/ 4369872 w 8613217"/>
                <a:gd name="connsiteY269" fmla="*/ 6185660 h 6281670"/>
                <a:gd name="connsiteX270" fmla="*/ 4382659 w 8613217"/>
                <a:gd name="connsiteY270" fmla="*/ 6234791 h 6281670"/>
                <a:gd name="connsiteX271" fmla="*/ 4406888 w 8613217"/>
                <a:gd name="connsiteY271" fmla="*/ 6265749 h 6281670"/>
                <a:gd name="connsiteX272" fmla="*/ 4484284 w 8613217"/>
                <a:gd name="connsiteY272" fmla="*/ 6275171 h 6281670"/>
                <a:gd name="connsiteX273" fmla="*/ 4499090 w 8613217"/>
                <a:gd name="connsiteY273" fmla="*/ 6272479 h 6281670"/>
                <a:gd name="connsiteX274" fmla="*/ 4512551 w 8613217"/>
                <a:gd name="connsiteY274" fmla="*/ 6181622 h 6281670"/>
                <a:gd name="connsiteX275" fmla="*/ 4572449 w 8613217"/>
                <a:gd name="connsiteY275" fmla="*/ 6153356 h 6281670"/>
                <a:gd name="connsiteX276" fmla="*/ 4575814 w 8613217"/>
                <a:gd name="connsiteY276" fmla="*/ 6127781 h 6281670"/>
                <a:gd name="connsiteX277" fmla="*/ 4538125 w 8613217"/>
                <a:gd name="connsiteY277" fmla="*/ 6076633 h 6281670"/>
                <a:gd name="connsiteX278" fmla="*/ 4536779 w 8613217"/>
                <a:gd name="connsiteY278" fmla="*/ 6042309 h 6281670"/>
                <a:gd name="connsiteX279" fmla="*/ 4573122 w 8613217"/>
                <a:gd name="connsiteY279" fmla="*/ 6032214 h 6281670"/>
                <a:gd name="connsiteX280" fmla="*/ 4637731 w 8613217"/>
                <a:gd name="connsiteY280" fmla="*/ 6051058 h 6281670"/>
                <a:gd name="connsiteX281" fmla="*/ 4665997 w 8613217"/>
                <a:gd name="connsiteY281" fmla="*/ 6029522 h 6281670"/>
                <a:gd name="connsiteX282" fmla="*/ 4665997 w 8613217"/>
                <a:gd name="connsiteY282" fmla="*/ 5985776 h 6281670"/>
                <a:gd name="connsiteX283" fmla="*/ 4681477 w 8613217"/>
                <a:gd name="connsiteY283" fmla="*/ 5966931 h 6281670"/>
                <a:gd name="connsiteX284" fmla="*/ 4701667 w 8613217"/>
                <a:gd name="connsiteY284" fmla="*/ 5981065 h 6281670"/>
                <a:gd name="connsiteX285" fmla="*/ 4724550 w 8613217"/>
                <a:gd name="connsiteY285" fmla="*/ 6054423 h 6281670"/>
                <a:gd name="connsiteX286" fmla="*/ 4743394 w 8613217"/>
                <a:gd name="connsiteY286" fmla="*/ 6073268 h 6281670"/>
                <a:gd name="connsiteX287" fmla="*/ 4752143 w 8613217"/>
                <a:gd name="connsiteY287" fmla="*/ 6050385 h 6281670"/>
                <a:gd name="connsiteX288" fmla="*/ 4752143 w 8613217"/>
                <a:gd name="connsiteY288" fmla="*/ 5996544 h 6281670"/>
                <a:gd name="connsiteX289" fmla="*/ 4800600 w 8613217"/>
                <a:gd name="connsiteY289" fmla="*/ 6046347 h 6281670"/>
                <a:gd name="connsiteX290" fmla="*/ 4859825 w 8613217"/>
                <a:gd name="connsiteY290" fmla="*/ 6088747 h 6281670"/>
                <a:gd name="connsiteX291" fmla="*/ 4932511 w 8613217"/>
                <a:gd name="connsiteY291" fmla="*/ 6036252 h 6281670"/>
                <a:gd name="connsiteX292" fmla="*/ 4919050 w 8613217"/>
                <a:gd name="connsiteY292" fmla="*/ 5940011 h 6281670"/>
                <a:gd name="connsiteX293" fmla="*/ 4830213 w 8613217"/>
                <a:gd name="connsiteY293" fmla="*/ 5933281 h 6281670"/>
                <a:gd name="connsiteX294" fmla="*/ 4779064 w 8613217"/>
                <a:gd name="connsiteY294" fmla="*/ 5876074 h 6281670"/>
                <a:gd name="connsiteX295" fmla="*/ 4778391 w 8613217"/>
                <a:gd name="connsiteY295" fmla="*/ 5829637 h 6281670"/>
                <a:gd name="connsiteX296" fmla="*/ 5091342 w 8613217"/>
                <a:gd name="connsiteY296" fmla="*/ 5236712 h 6281670"/>
                <a:gd name="connsiteX297" fmla="*/ 5116243 w 8613217"/>
                <a:gd name="connsiteY297" fmla="*/ 5202389 h 6281670"/>
                <a:gd name="connsiteX298" fmla="*/ 5269690 w 8613217"/>
                <a:gd name="connsiteY298" fmla="*/ 5086631 h 6281670"/>
                <a:gd name="connsiteX299" fmla="*/ 5744837 w 8613217"/>
                <a:gd name="connsiteY299" fmla="*/ 4795889 h 6281670"/>
                <a:gd name="connsiteX300" fmla="*/ 5814830 w 8613217"/>
                <a:gd name="connsiteY300" fmla="*/ 4775699 h 6281670"/>
                <a:gd name="connsiteX301" fmla="*/ 6103553 w 8613217"/>
                <a:gd name="connsiteY301" fmla="*/ 4765603 h 6281670"/>
                <a:gd name="connsiteX302" fmla="*/ 7086824 w 8613217"/>
                <a:gd name="connsiteY302" fmla="*/ 4811369 h 6281670"/>
                <a:gd name="connsiteX303" fmla="*/ 7489959 w 8613217"/>
                <a:gd name="connsiteY303" fmla="*/ 4805311 h 6281670"/>
                <a:gd name="connsiteX304" fmla="*/ 7516880 w 8613217"/>
                <a:gd name="connsiteY304" fmla="*/ 4801946 h 6281670"/>
                <a:gd name="connsiteX305" fmla="*/ 7536397 w 8613217"/>
                <a:gd name="connsiteY305" fmla="*/ 4800600 h 6281670"/>
                <a:gd name="connsiteX306" fmla="*/ 7619850 w 8613217"/>
                <a:gd name="connsiteY306" fmla="*/ 4791178 h 6281670"/>
                <a:gd name="connsiteX307" fmla="*/ 7661577 w 8613217"/>
                <a:gd name="connsiteY307" fmla="*/ 4813388 h 6281670"/>
                <a:gd name="connsiteX308" fmla="*/ 7920014 w 8613217"/>
                <a:gd name="connsiteY308" fmla="*/ 5004523 h 6281670"/>
                <a:gd name="connsiteX309" fmla="*/ 8354780 w 8613217"/>
                <a:gd name="connsiteY309" fmla="*/ 4830886 h 6281670"/>
                <a:gd name="connsiteX310" fmla="*/ 8579567 w 8613217"/>
                <a:gd name="connsiteY310" fmla="*/ 4409580 h 6281670"/>
                <a:gd name="connsiteX311" fmla="*/ 8613217 w 8613217"/>
                <a:gd name="connsiteY311" fmla="*/ 4250076 h 6281670"/>
                <a:gd name="connsiteX312" fmla="*/ 8613217 w 8613217"/>
                <a:gd name="connsiteY312" fmla="*/ 4196235 h 6281670"/>
                <a:gd name="connsiteX313" fmla="*/ 8420062 w 8613217"/>
                <a:gd name="connsiteY313" fmla="*/ 4211041 h 6281670"/>
                <a:gd name="connsiteX314" fmla="*/ 4571776 w 8613217"/>
                <a:gd name="connsiteY314" fmla="*/ 915970 h 6281670"/>
                <a:gd name="connsiteX315" fmla="*/ 4583890 w 8613217"/>
                <a:gd name="connsiteY315" fmla="*/ 888377 h 6281670"/>
                <a:gd name="connsiteX316" fmla="*/ 4571776 w 8613217"/>
                <a:gd name="connsiteY316" fmla="*/ 915970 h 6281670"/>
                <a:gd name="connsiteX317" fmla="*/ 2362948 w 8613217"/>
                <a:gd name="connsiteY317" fmla="*/ 965100 h 6281670"/>
                <a:gd name="connsiteX318" fmla="*/ 2363621 w 8613217"/>
                <a:gd name="connsiteY318" fmla="*/ 962408 h 6281670"/>
                <a:gd name="connsiteX319" fmla="*/ 2368332 w 8613217"/>
                <a:gd name="connsiteY319" fmla="*/ 967119 h 6281670"/>
                <a:gd name="connsiteX320" fmla="*/ 2362948 w 8613217"/>
                <a:gd name="connsiteY320" fmla="*/ 965100 h 6281670"/>
                <a:gd name="connsiteX321" fmla="*/ 2435633 w 8613217"/>
                <a:gd name="connsiteY321" fmla="*/ 1055284 h 6281670"/>
                <a:gd name="connsiteX322" fmla="*/ 2426211 w 8613217"/>
                <a:gd name="connsiteY322" fmla="*/ 1053265 h 6281670"/>
                <a:gd name="connsiteX323" fmla="*/ 2370351 w 8613217"/>
                <a:gd name="connsiteY323" fmla="*/ 968465 h 6281670"/>
                <a:gd name="connsiteX324" fmla="*/ 2432268 w 8613217"/>
                <a:gd name="connsiteY324" fmla="*/ 1045862 h 6281670"/>
                <a:gd name="connsiteX325" fmla="*/ 2435633 w 8613217"/>
                <a:gd name="connsiteY325" fmla="*/ 1055284 h 6281670"/>
                <a:gd name="connsiteX326" fmla="*/ 695895 w 8613217"/>
                <a:gd name="connsiteY326" fmla="*/ 1016922 h 6281670"/>
                <a:gd name="connsiteX327" fmla="*/ 692530 w 8613217"/>
                <a:gd name="connsiteY327" fmla="*/ 1005481 h 6281670"/>
                <a:gd name="connsiteX328" fmla="*/ 695895 w 8613217"/>
                <a:gd name="connsiteY328" fmla="*/ 1016922 h 6281670"/>
                <a:gd name="connsiteX329" fmla="*/ 4511205 w 8613217"/>
                <a:gd name="connsiteY329" fmla="*/ 6014042 h 6281670"/>
                <a:gd name="connsiteX330" fmla="*/ 4537452 w 8613217"/>
                <a:gd name="connsiteY330" fmla="*/ 5944049 h 6281670"/>
                <a:gd name="connsiteX331" fmla="*/ 4511205 w 8613217"/>
                <a:gd name="connsiteY331" fmla="*/ 6014042 h 6281670"/>
                <a:gd name="connsiteX332" fmla="*/ 4750797 w 8613217"/>
                <a:gd name="connsiteY332" fmla="*/ 5917128 h 6281670"/>
                <a:gd name="connsiteX333" fmla="*/ 4741375 w 8613217"/>
                <a:gd name="connsiteY333" fmla="*/ 5939338 h 6281670"/>
                <a:gd name="connsiteX334" fmla="*/ 4732626 w 8613217"/>
                <a:gd name="connsiteY334" fmla="*/ 5935300 h 6281670"/>
                <a:gd name="connsiteX335" fmla="*/ 4727915 w 8613217"/>
                <a:gd name="connsiteY335" fmla="*/ 5907706 h 6281670"/>
                <a:gd name="connsiteX336" fmla="*/ 4750797 w 8613217"/>
                <a:gd name="connsiteY336" fmla="*/ 5875402 h 6281670"/>
                <a:gd name="connsiteX337" fmla="*/ 4750797 w 8613217"/>
                <a:gd name="connsiteY337" fmla="*/ 5917128 h 6281670"/>
                <a:gd name="connsiteX338" fmla="*/ 4875978 w 8613217"/>
                <a:gd name="connsiteY338" fmla="*/ 5457461 h 6281670"/>
                <a:gd name="connsiteX339" fmla="*/ 4616868 w 8613217"/>
                <a:gd name="connsiteY339" fmla="*/ 5877421 h 6281670"/>
                <a:gd name="connsiteX340" fmla="*/ 4562354 w 8613217"/>
                <a:gd name="connsiteY340" fmla="*/ 5884824 h 6281670"/>
                <a:gd name="connsiteX341" fmla="*/ 4880015 w 8613217"/>
                <a:gd name="connsiteY341" fmla="*/ 5419772 h 6281670"/>
                <a:gd name="connsiteX342" fmla="*/ 4875978 w 8613217"/>
                <a:gd name="connsiteY342" fmla="*/ 5457461 h 6281670"/>
                <a:gd name="connsiteX343" fmla="*/ 5020675 w 8613217"/>
                <a:gd name="connsiteY343" fmla="*/ 5141145 h 6281670"/>
                <a:gd name="connsiteX344" fmla="*/ 4989717 w 8613217"/>
                <a:gd name="connsiteY344" fmla="*/ 5179506 h 6281670"/>
                <a:gd name="connsiteX345" fmla="*/ 4445922 w 8613217"/>
                <a:gd name="connsiteY345" fmla="*/ 5878767 h 6281670"/>
                <a:gd name="connsiteX346" fmla="*/ 4415637 w 8613217"/>
                <a:gd name="connsiteY346" fmla="*/ 5953471 h 6281670"/>
                <a:gd name="connsiteX347" fmla="*/ 4357085 w 8613217"/>
                <a:gd name="connsiteY347" fmla="*/ 6075286 h 6281670"/>
                <a:gd name="connsiteX348" fmla="*/ 4338240 w 8613217"/>
                <a:gd name="connsiteY348" fmla="*/ 6125762 h 6281670"/>
                <a:gd name="connsiteX349" fmla="*/ 4322761 w 8613217"/>
                <a:gd name="connsiteY349" fmla="*/ 6080671 h 6281670"/>
                <a:gd name="connsiteX350" fmla="*/ 4306609 w 8613217"/>
                <a:gd name="connsiteY350" fmla="*/ 6061826 h 6281670"/>
                <a:gd name="connsiteX351" fmla="*/ 4295168 w 8613217"/>
                <a:gd name="connsiteY351" fmla="*/ 6082689 h 6281670"/>
                <a:gd name="connsiteX352" fmla="*/ 4292475 w 8613217"/>
                <a:gd name="connsiteY352" fmla="*/ 6112302 h 6281670"/>
                <a:gd name="connsiteX353" fmla="*/ 4277669 w 8613217"/>
                <a:gd name="connsiteY353" fmla="*/ 6097496 h 6281670"/>
                <a:gd name="connsiteX354" fmla="*/ 4183447 w 8613217"/>
                <a:gd name="connsiteY354" fmla="*/ 5282478 h 6281670"/>
                <a:gd name="connsiteX355" fmla="*/ 4412945 w 8613217"/>
                <a:gd name="connsiteY355" fmla="*/ 4743394 h 6281670"/>
                <a:gd name="connsiteX356" fmla="*/ 5036828 w 8613217"/>
                <a:gd name="connsiteY356" fmla="*/ 3935106 h 6281670"/>
                <a:gd name="connsiteX357" fmla="*/ 5054999 w 8613217"/>
                <a:gd name="connsiteY357" fmla="*/ 3966064 h 6281670"/>
                <a:gd name="connsiteX358" fmla="*/ 5020675 w 8613217"/>
                <a:gd name="connsiteY35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52259 w 8613217"/>
                <a:gd name="connsiteY95" fmla="*/ 2838095 h 6281670"/>
                <a:gd name="connsiteX96" fmla="*/ 4404869 w 8613217"/>
                <a:gd name="connsiteY96" fmla="*/ 2499569 h 6281670"/>
                <a:gd name="connsiteX97" fmla="*/ 4425059 w 8613217"/>
                <a:gd name="connsiteY97" fmla="*/ 2408713 h 6281670"/>
                <a:gd name="connsiteX98" fmla="*/ 4497071 w 8613217"/>
                <a:gd name="connsiteY98" fmla="*/ 2304396 h 6281670"/>
                <a:gd name="connsiteX99" fmla="*/ 4551585 w 8613217"/>
                <a:gd name="connsiteY99" fmla="*/ 2152968 h 6281670"/>
                <a:gd name="connsiteX100" fmla="*/ 4741375 w 8613217"/>
                <a:gd name="connsiteY100" fmla="*/ 1413327 h 6281670"/>
                <a:gd name="connsiteX101" fmla="*/ 4929146 w 8613217"/>
                <a:gd name="connsiteY101" fmla="*/ 819730 h 6281670"/>
                <a:gd name="connsiteX102" fmla="*/ 5233347 w 8613217"/>
                <a:gd name="connsiteY102" fmla="*/ 28940 h 6281670"/>
                <a:gd name="connsiteX103" fmla="*/ 5238058 w 8613217"/>
                <a:gd name="connsiteY103" fmla="*/ 0 h 6281670"/>
                <a:gd name="connsiteX104" fmla="*/ 4976929 w 8613217"/>
                <a:gd name="connsiteY104" fmla="*/ 159504 h 6281670"/>
                <a:gd name="connsiteX105" fmla="*/ 4204984 w 8613217"/>
                <a:gd name="connsiteY105" fmla="*/ 890396 h 6281670"/>
                <a:gd name="connsiteX106" fmla="*/ 3943182 w 8613217"/>
                <a:gd name="connsiteY106" fmla="*/ 2139508 h 6281670"/>
                <a:gd name="connsiteX107" fmla="*/ 4076438 w 8613217"/>
                <a:gd name="connsiteY107" fmla="*/ 2389868 h 6281670"/>
                <a:gd name="connsiteX108" fmla="*/ 4215079 w 8613217"/>
                <a:gd name="connsiteY108" fmla="*/ 2474668 h 6281670"/>
                <a:gd name="connsiteX109" fmla="*/ 4244018 w 8613217"/>
                <a:gd name="connsiteY109" fmla="*/ 2445055 h 6281670"/>
                <a:gd name="connsiteX110" fmla="*/ 4230558 w 8613217"/>
                <a:gd name="connsiteY110" fmla="*/ 1718875 h 6281670"/>
                <a:gd name="connsiteX111" fmla="*/ 4411599 w 8613217"/>
                <a:gd name="connsiteY111" fmla="*/ 1186522 h 6281670"/>
                <a:gd name="connsiteX112" fmla="*/ 4552259 w 8613217"/>
                <a:gd name="connsiteY112" fmla="*/ 934815 h 6281670"/>
                <a:gd name="connsiteX113" fmla="*/ 4572449 w 8613217"/>
                <a:gd name="connsiteY113" fmla="*/ 920008 h 6281670"/>
                <a:gd name="connsiteX114" fmla="*/ 4553604 w 8613217"/>
                <a:gd name="connsiteY114" fmla="*/ 956351 h 6281670"/>
                <a:gd name="connsiteX115" fmla="*/ 4390735 w 8613217"/>
                <a:gd name="connsiteY115" fmla="*/ 1302280 h 6281670"/>
                <a:gd name="connsiteX116" fmla="*/ 4340260 w 8613217"/>
                <a:gd name="connsiteY116" fmla="*/ 2524471 h 6281670"/>
                <a:gd name="connsiteX117" fmla="*/ 4501109 w 8613217"/>
                <a:gd name="connsiteY117" fmla="*/ 2892609 h 6281670"/>
                <a:gd name="connsiteX118" fmla="*/ 4519281 w 8613217"/>
                <a:gd name="connsiteY118" fmla="*/ 2931644 h 6281670"/>
                <a:gd name="connsiteX119" fmla="*/ 4692918 w 8613217"/>
                <a:gd name="connsiteY119" fmla="*/ 3241230 h 6281670"/>
                <a:gd name="connsiteX120" fmla="*/ 4992409 w 8613217"/>
                <a:gd name="connsiteY120" fmla="*/ 3809925 h 6281670"/>
                <a:gd name="connsiteX121" fmla="*/ 5000485 w 8613217"/>
                <a:gd name="connsiteY121" fmla="*/ 3847614 h 6281670"/>
                <a:gd name="connsiteX122" fmla="*/ 4993755 w 8613217"/>
                <a:gd name="connsiteY122" fmla="*/ 3855017 h 6281670"/>
                <a:gd name="connsiteX123" fmla="*/ 4993082 w 8613217"/>
                <a:gd name="connsiteY123" fmla="*/ 3855690 h 6281670"/>
                <a:gd name="connsiteX124" fmla="*/ 4982313 w 8613217"/>
                <a:gd name="connsiteY124" fmla="*/ 3867131 h 6281670"/>
                <a:gd name="connsiteX125" fmla="*/ 4626290 w 8613217"/>
                <a:gd name="connsiteY125" fmla="*/ 4274977 h 6281670"/>
                <a:gd name="connsiteX126" fmla="*/ 4180755 w 8613217"/>
                <a:gd name="connsiteY126" fmla="*/ 4968853 h 6281670"/>
                <a:gd name="connsiteX127" fmla="*/ 4071727 w 8613217"/>
                <a:gd name="connsiteY127" fmla="*/ 5853192 h 6281670"/>
                <a:gd name="connsiteX128" fmla="*/ 4040769 w 8613217"/>
                <a:gd name="connsiteY128" fmla="*/ 5907706 h 6281670"/>
                <a:gd name="connsiteX129" fmla="*/ 4005099 w 8613217"/>
                <a:gd name="connsiteY129" fmla="*/ 5881459 h 6281670"/>
                <a:gd name="connsiteX130" fmla="*/ 4007791 w 8613217"/>
                <a:gd name="connsiteY130" fmla="*/ 5830983 h 6281670"/>
                <a:gd name="connsiteX131" fmla="*/ 3990293 w 8613217"/>
                <a:gd name="connsiteY131" fmla="*/ 5807427 h 6281670"/>
                <a:gd name="connsiteX132" fmla="*/ 3964045 w 8613217"/>
                <a:gd name="connsiteY132" fmla="*/ 5789256 h 6281670"/>
                <a:gd name="connsiteX133" fmla="*/ 3941836 w 8613217"/>
                <a:gd name="connsiteY133" fmla="*/ 5705129 h 6281670"/>
                <a:gd name="connsiteX134" fmla="*/ 3908185 w 8613217"/>
                <a:gd name="connsiteY134" fmla="*/ 5236040 h 6281670"/>
                <a:gd name="connsiteX135" fmla="*/ 3918953 w 8613217"/>
                <a:gd name="connsiteY135" fmla="*/ 4237288 h 6281670"/>
                <a:gd name="connsiteX136" fmla="*/ 3786370 w 8613217"/>
                <a:gd name="connsiteY136" fmla="*/ 3122779 h 6281670"/>
                <a:gd name="connsiteX137" fmla="*/ 3570333 w 8613217"/>
                <a:gd name="connsiteY137" fmla="*/ 2570236 h 6281670"/>
                <a:gd name="connsiteX138" fmla="*/ 3563603 w 8613217"/>
                <a:gd name="connsiteY138" fmla="*/ 2556776 h 6281670"/>
                <a:gd name="connsiteX139" fmla="*/ 3556872 w 8613217"/>
                <a:gd name="connsiteY139" fmla="*/ 2543315 h 6281670"/>
                <a:gd name="connsiteX140" fmla="*/ 3531298 w 8613217"/>
                <a:gd name="connsiteY140" fmla="*/ 2494185 h 6281670"/>
                <a:gd name="connsiteX141" fmla="*/ 3525241 w 8613217"/>
                <a:gd name="connsiteY141" fmla="*/ 2482071 h 6281670"/>
                <a:gd name="connsiteX142" fmla="*/ 3410829 w 8613217"/>
                <a:gd name="connsiteY142" fmla="*/ 2273437 h 6281670"/>
                <a:gd name="connsiteX143" fmla="*/ 3411502 w 8613217"/>
                <a:gd name="connsiteY143" fmla="*/ 2229018 h 6281670"/>
                <a:gd name="connsiteX144" fmla="*/ 3451209 w 8613217"/>
                <a:gd name="connsiteY144" fmla="*/ 2126720 h 6281670"/>
                <a:gd name="connsiteX145" fmla="*/ 3431692 w 8613217"/>
                <a:gd name="connsiteY145" fmla="*/ 1895877 h 6281670"/>
                <a:gd name="connsiteX146" fmla="*/ 3186715 w 8613217"/>
                <a:gd name="connsiteY146" fmla="*/ 1401886 h 6281670"/>
                <a:gd name="connsiteX147" fmla="*/ 2531874 w 8613217"/>
                <a:gd name="connsiteY147" fmla="*/ 701952 h 6281670"/>
                <a:gd name="connsiteX148" fmla="*/ 1731662 w 8613217"/>
                <a:gd name="connsiteY148" fmla="*/ 39035 h 6281670"/>
                <a:gd name="connsiteX149" fmla="*/ 1722913 w 8613217"/>
                <a:gd name="connsiteY149" fmla="*/ 36343 h 6281670"/>
                <a:gd name="connsiteX150" fmla="*/ 1723586 w 8613217"/>
                <a:gd name="connsiteY150" fmla="*/ 47111 h 6281670"/>
                <a:gd name="connsiteX151" fmla="*/ 1984042 w 8613217"/>
                <a:gd name="connsiteY151" fmla="*/ 871552 h 6281670"/>
                <a:gd name="connsiteX152" fmla="*/ 2773486 w 8613217"/>
                <a:gd name="connsiteY152" fmla="*/ 2064130 h 6281670"/>
                <a:gd name="connsiteX153" fmla="*/ 3058170 w 8613217"/>
                <a:gd name="connsiteY153" fmla="*/ 2286897 h 6281670"/>
                <a:gd name="connsiteX154" fmla="*/ 3235845 w 8613217"/>
                <a:gd name="connsiteY154" fmla="*/ 2329297 h 6281670"/>
                <a:gd name="connsiteX155" fmla="*/ 3256709 w 8613217"/>
                <a:gd name="connsiteY155" fmla="*/ 2294974 h 6281670"/>
                <a:gd name="connsiteX156" fmla="*/ 3083072 w 8613217"/>
                <a:gd name="connsiteY156" fmla="*/ 1999521 h 6281670"/>
                <a:gd name="connsiteX157" fmla="*/ 2450440 w 8613217"/>
                <a:gd name="connsiteY157" fmla="*/ 1092973 h 6281670"/>
                <a:gd name="connsiteX158" fmla="*/ 2432941 w 8613217"/>
                <a:gd name="connsiteY158" fmla="*/ 1062014 h 6281670"/>
                <a:gd name="connsiteX159" fmla="*/ 2454478 w 8613217"/>
                <a:gd name="connsiteY159" fmla="*/ 1076820 h 6281670"/>
                <a:gd name="connsiteX160" fmla="*/ 2967986 w 8613217"/>
                <a:gd name="connsiteY160" fmla="*/ 1739738 h 6281670"/>
                <a:gd name="connsiteX161" fmla="*/ 3266131 w 8613217"/>
                <a:gd name="connsiteY161" fmla="*/ 2175850 h 6281670"/>
                <a:gd name="connsiteX162" fmla="*/ 3457939 w 8613217"/>
                <a:gd name="connsiteY162" fmla="*/ 2509665 h 6281670"/>
                <a:gd name="connsiteX163" fmla="*/ 3464670 w 8613217"/>
                <a:gd name="connsiteY163" fmla="*/ 2523125 h 6281670"/>
                <a:gd name="connsiteX164" fmla="*/ 3471400 w 8613217"/>
                <a:gd name="connsiteY164" fmla="*/ 2536585 h 6281670"/>
                <a:gd name="connsiteX165" fmla="*/ 3478130 w 8613217"/>
                <a:gd name="connsiteY165" fmla="*/ 2550045 h 6281670"/>
                <a:gd name="connsiteX166" fmla="*/ 3484860 w 8613217"/>
                <a:gd name="connsiteY166" fmla="*/ 2563506 h 6281670"/>
                <a:gd name="connsiteX167" fmla="*/ 3491590 w 8613217"/>
                <a:gd name="connsiteY167" fmla="*/ 2576966 h 6281670"/>
                <a:gd name="connsiteX168" fmla="*/ 3498320 w 8613217"/>
                <a:gd name="connsiteY168" fmla="*/ 2590426 h 6281670"/>
                <a:gd name="connsiteX169" fmla="*/ 3504378 w 8613217"/>
                <a:gd name="connsiteY169" fmla="*/ 2605906 h 6281670"/>
                <a:gd name="connsiteX170" fmla="*/ 3733875 w 8613217"/>
                <a:gd name="connsiteY170" fmla="*/ 3249979 h 6281670"/>
                <a:gd name="connsiteX171" fmla="*/ 3823385 w 8613217"/>
                <a:gd name="connsiteY171" fmla="*/ 4359777 h 6281670"/>
                <a:gd name="connsiteX172" fmla="*/ 3816655 w 8613217"/>
                <a:gd name="connsiteY172" fmla="*/ 4369199 h 6281670"/>
                <a:gd name="connsiteX173" fmla="*/ 3800503 w 8613217"/>
                <a:gd name="connsiteY173" fmla="*/ 4322761 h 6281670"/>
                <a:gd name="connsiteX174" fmla="*/ 3407464 w 8613217"/>
                <a:gd name="connsiteY174" fmla="*/ 3663208 h 6281670"/>
                <a:gd name="connsiteX175" fmla="*/ 2516395 w 8613217"/>
                <a:gd name="connsiteY175" fmla="*/ 2980101 h 6281670"/>
                <a:gd name="connsiteX176" fmla="*/ 2502934 w 8613217"/>
                <a:gd name="connsiteY176" fmla="*/ 2971351 h 6281670"/>
                <a:gd name="connsiteX177" fmla="*/ 2390541 w 8613217"/>
                <a:gd name="connsiteY177" fmla="*/ 2898666 h 6281670"/>
                <a:gd name="connsiteX178" fmla="*/ 2247863 w 8613217"/>
                <a:gd name="connsiteY178" fmla="*/ 2802425 h 6281670"/>
                <a:gd name="connsiteX179" fmla="*/ 2055381 w 8613217"/>
                <a:gd name="connsiteY179" fmla="*/ 2665131 h 6281670"/>
                <a:gd name="connsiteX180" fmla="*/ 1471879 w 8613217"/>
                <a:gd name="connsiteY180" fmla="*/ 2148930 h 6281670"/>
                <a:gd name="connsiteX181" fmla="*/ 1461111 w 8613217"/>
                <a:gd name="connsiteY181" fmla="*/ 2109895 h 6281670"/>
                <a:gd name="connsiteX182" fmla="*/ 1501492 w 8613217"/>
                <a:gd name="connsiteY182" fmla="*/ 1918759 h 6281670"/>
                <a:gd name="connsiteX183" fmla="*/ 1395155 w 8613217"/>
                <a:gd name="connsiteY183" fmla="*/ 1570812 h 6281670"/>
                <a:gd name="connsiteX184" fmla="*/ 937507 w 8613217"/>
                <a:gd name="connsiteY184" fmla="*/ 860783 h 6281670"/>
                <a:gd name="connsiteX185" fmla="*/ 682435 w 8613217"/>
                <a:gd name="connsiteY185" fmla="*/ 471109 h 6281670"/>
                <a:gd name="connsiteX186" fmla="*/ 590905 w 8613217"/>
                <a:gd name="connsiteY186" fmla="*/ 214691 h 6281670"/>
                <a:gd name="connsiteX187" fmla="*/ 581483 w 8613217"/>
                <a:gd name="connsiteY187" fmla="*/ 222767 h 6281670"/>
                <a:gd name="connsiteX188" fmla="*/ 555909 w 8613217"/>
                <a:gd name="connsiteY188" fmla="*/ 262475 h 6281670"/>
                <a:gd name="connsiteX189" fmla="*/ 423998 w 8613217"/>
                <a:gd name="connsiteY189" fmla="*/ 619845 h 6281670"/>
                <a:gd name="connsiteX190" fmla="*/ 443515 w 8613217"/>
                <a:gd name="connsiteY190" fmla="*/ 1227575 h 6281670"/>
                <a:gd name="connsiteX191" fmla="*/ 806942 w 8613217"/>
                <a:gd name="connsiteY191" fmla="*/ 1996156 h 6281670"/>
                <a:gd name="connsiteX192" fmla="*/ 1087589 w 8613217"/>
                <a:gd name="connsiteY192" fmla="*/ 2216231 h 6281670"/>
                <a:gd name="connsiteX193" fmla="*/ 1317086 w 8613217"/>
                <a:gd name="connsiteY193" fmla="*/ 2233729 h 6281670"/>
                <a:gd name="connsiteX194" fmla="*/ 1327181 w 8613217"/>
                <a:gd name="connsiteY194" fmla="*/ 2198060 h 6281670"/>
                <a:gd name="connsiteX195" fmla="*/ 816364 w 8613217"/>
                <a:gd name="connsiteY195" fmla="*/ 1324489 h 6281670"/>
                <a:gd name="connsiteX196" fmla="*/ 702625 w 8613217"/>
                <a:gd name="connsiteY196" fmla="*/ 1031056 h 6281670"/>
                <a:gd name="connsiteX197" fmla="*/ 767908 w 8613217"/>
                <a:gd name="connsiteY197" fmla="*/ 1173061 h 6281670"/>
                <a:gd name="connsiteX198" fmla="*/ 1444285 w 8613217"/>
                <a:gd name="connsiteY198" fmla="*/ 2226326 h 6281670"/>
                <a:gd name="connsiteX199" fmla="*/ 2209501 w 8613217"/>
                <a:gd name="connsiteY199" fmla="*/ 2876457 h 6281670"/>
                <a:gd name="connsiteX200" fmla="*/ 2308434 w 8613217"/>
                <a:gd name="connsiteY200" fmla="*/ 2939720 h 6281670"/>
                <a:gd name="connsiteX201" fmla="*/ 2340738 w 8613217"/>
                <a:gd name="connsiteY201" fmla="*/ 2972025 h 6281670"/>
                <a:gd name="connsiteX202" fmla="*/ 2302377 w 8613217"/>
                <a:gd name="connsiteY202" fmla="*/ 2972025 h 6281670"/>
                <a:gd name="connsiteX203" fmla="*/ 2266034 w 8613217"/>
                <a:gd name="connsiteY203" fmla="*/ 2967313 h 6281670"/>
                <a:gd name="connsiteX204" fmla="*/ 1817807 w 8613217"/>
                <a:gd name="connsiteY204" fmla="*/ 3025866 h 6281670"/>
                <a:gd name="connsiteX205" fmla="*/ 1007500 w 8613217"/>
                <a:gd name="connsiteY205" fmla="*/ 3309877 h 6281670"/>
                <a:gd name="connsiteX206" fmla="*/ 960389 w 8613217"/>
                <a:gd name="connsiteY206" fmla="*/ 3293725 h 6281670"/>
                <a:gd name="connsiteX207" fmla="*/ 446207 w 8613217"/>
                <a:gd name="connsiteY207" fmla="*/ 3134221 h 6281670"/>
                <a:gd name="connsiteX208" fmla="*/ 217383 w 8613217"/>
                <a:gd name="connsiteY208" fmla="*/ 3227096 h 6281670"/>
                <a:gd name="connsiteX209" fmla="*/ 0 w 8613217"/>
                <a:gd name="connsiteY209" fmla="*/ 3236518 h 6281670"/>
                <a:gd name="connsiteX210" fmla="*/ 0 w 8613217"/>
                <a:gd name="connsiteY210" fmla="*/ 3330740 h 6281670"/>
                <a:gd name="connsiteX211" fmla="*/ 9422 w 8613217"/>
                <a:gd name="connsiteY211" fmla="*/ 3346892 h 6281670"/>
                <a:gd name="connsiteX212" fmla="*/ 255072 w 8613217"/>
                <a:gd name="connsiteY212" fmla="*/ 3717723 h 6281670"/>
                <a:gd name="connsiteX213" fmla="*/ 747044 w 8613217"/>
                <a:gd name="connsiteY213" fmla="*/ 3826078 h 6281670"/>
                <a:gd name="connsiteX214" fmla="*/ 1016249 w 8613217"/>
                <a:gd name="connsiteY214" fmla="*/ 3490244 h 6281670"/>
                <a:gd name="connsiteX215" fmla="*/ 981253 w 8613217"/>
                <a:gd name="connsiteY215" fmla="*/ 3461305 h 6281670"/>
                <a:gd name="connsiteX216" fmla="*/ 563312 w 8613217"/>
                <a:gd name="connsiteY216" fmla="*/ 3490917 h 6281670"/>
                <a:gd name="connsiteX217" fmla="*/ 390347 w 8613217"/>
                <a:gd name="connsiteY217" fmla="*/ 3460632 h 6281670"/>
                <a:gd name="connsiteX218" fmla="*/ 489953 w 8613217"/>
                <a:gd name="connsiteY218" fmla="*/ 3463997 h 6281670"/>
                <a:gd name="connsiteX219" fmla="*/ 903183 w 8613217"/>
                <a:gd name="connsiteY219" fmla="*/ 3408137 h 6281670"/>
                <a:gd name="connsiteX220" fmla="*/ 1043170 w 8613217"/>
                <a:gd name="connsiteY220" fmla="*/ 3372467 h 6281670"/>
                <a:gd name="connsiteX221" fmla="*/ 1508895 w 8613217"/>
                <a:gd name="connsiteY221" fmla="*/ 3218347 h 6281670"/>
                <a:gd name="connsiteX222" fmla="*/ 1912029 w 8613217"/>
                <a:gd name="connsiteY222" fmla="*/ 3101243 h 6281670"/>
                <a:gd name="connsiteX223" fmla="*/ 1912029 w 8613217"/>
                <a:gd name="connsiteY223" fmla="*/ 3101243 h 6281670"/>
                <a:gd name="connsiteX224" fmla="*/ 1924816 w 8613217"/>
                <a:gd name="connsiteY224" fmla="*/ 3099224 h 6281670"/>
                <a:gd name="connsiteX225" fmla="*/ 1986061 w 8613217"/>
                <a:gd name="connsiteY225" fmla="*/ 3087783 h 6281670"/>
                <a:gd name="connsiteX226" fmla="*/ 1992791 w 8613217"/>
                <a:gd name="connsiteY226" fmla="*/ 3087110 h 6281670"/>
                <a:gd name="connsiteX227" fmla="*/ 2087013 w 8613217"/>
                <a:gd name="connsiteY227" fmla="*/ 3074322 h 6281670"/>
                <a:gd name="connsiteX228" fmla="*/ 2113933 w 8613217"/>
                <a:gd name="connsiteY228" fmla="*/ 3072976 h 6281670"/>
                <a:gd name="connsiteX229" fmla="*/ 2118644 w 8613217"/>
                <a:gd name="connsiteY229" fmla="*/ 3064227 h 6281670"/>
                <a:gd name="connsiteX230" fmla="*/ 2257958 w 8613217"/>
                <a:gd name="connsiteY230" fmla="*/ 3064227 h 6281670"/>
                <a:gd name="connsiteX231" fmla="*/ 2262669 w 8613217"/>
                <a:gd name="connsiteY231" fmla="*/ 3072976 h 6281670"/>
                <a:gd name="connsiteX232" fmla="*/ 2434960 w 8613217"/>
                <a:gd name="connsiteY232" fmla="*/ 3101243 h 6281670"/>
                <a:gd name="connsiteX233" fmla="*/ 2635518 w 8613217"/>
                <a:gd name="connsiteY233" fmla="*/ 3164506 h 6281670"/>
                <a:gd name="connsiteX234" fmla="*/ 3038653 w 8613217"/>
                <a:gd name="connsiteY234" fmla="*/ 3453902 h 6281670"/>
                <a:gd name="connsiteX235" fmla="*/ 3580428 w 8613217"/>
                <a:gd name="connsiteY235" fmla="*/ 4087880 h 6281670"/>
                <a:gd name="connsiteX236" fmla="*/ 3776274 w 8613217"/>
                <a:gd name="connsiteY236" fmla="*/ 4626290 h 6281670"/>
                <a:gd name="connsiteX237" fmla="*/ 3813963 w 8613217"/>
                <a:gd name="connsiteY237" fmla="*/ 4802619 h 6281670"/>
                <a:gd name="connsiteX238" fmla="*/ 3811944 w 8613217"/>
                <a:gd name="connsiteY238" fmla="*/ 5407658 h 6281670"/>
                <a:gd name="connsiteX239" fmla="*/ 3881265 w 8613217"/>
                <a:gd name="connsiteY239" fmla="*/ 5874056 h 6281670"/>
                <a:gd name="connsiteX240" fmla="*/ 3879919 w 8613217"/>
                <a:gd name="connsiteY240" fmla="*/ 5898957 h 6281670"/>
                <a:gd name="connsiteX241" fmla="*/ 3757430 w 8613217"/>
                <a:gd name="connsiteY241" fmla="*/ 5946068 h 6281670"/>
                <a:gd name="connsiteX242" fmla="*/ 3743970 w 8613217"/>
                <a:gd name="connsiteY242" fmla="*/ 6053750 h 6281670"/>
                <a:gd name="connsiteX243" fmla="*/ 3803195 w 8613217"/>
                <a:gd name="connsiteY243" fmla="*/ 6092112 h 6281670"/>
                <a:gd name="connsiteX244" fmla="*/ 3896071 w 8613217"/>
                <a:gd name="connsiteY244" fmla="*/ 6023464 h 6281670"/>
                <a:gd name="connsiteX245" fmla="*/ 3920972 w 8613217"/>
                <a:gd name="connsiteY245" fmla="*/ 5996544 h 6281670"/>
                <a:gd name="connsiteX246" fmla="*/ 3918953 w 8613217"/>
                <a:gd name="connsiteY246" fmla="*/ 6053077 h 6281670"/>
                <a:gd name="connsiteX247" fmla="*/ 3931741 w 8613217"/>
                <a:gd name="connsiteY247" fmla="*/ 6077978 h 6281670"/>
                <a:gd name="connsiteX248" fmla="*/ 3951931 w 8613217"/>
                <a:gd name="connsiteY248" fmla="*/ 6055769 h 6281670"/>
                <a:gd name="connsiteX249" fmla="*/ 3972121 w 8613217"/>
                <a:gd name="connsiteY249" fmla="*/ 5988468 h 6281670"/>
                <a:gd name="connsiteX250" fmla="*/ 3994331 w 8613217"/>
                <a:gd name="connsiteY250" fmla="*/ 5968277 h 6281670"/>
                <a:gd name="connsiteX251" fmla="*/ 4005099 w 8613217"/>
                <a:gd name="connsiteY251" fmla="*/ 5995198 h 6281670"/>
                <a:gd name="connsiteX252" fmla="*/ 4071054 w 8613217"/>
                <a:gd name="connsiteY252" fmla="*/ 6040290 h 6281670"/>
                <a:gd name="connsiteX253" fmla="*/ 4100667 w 8613217"/>
                <a:gd name="connsiteY253" fmla="*/ 6026829 h 6281670"/>
                <a:gd name="connsiteX254" fmla="*/ 4110089 w 8613217"/>
                <a:gd name="connsiteY254" fmla="*/ 5993179 h 6281670"/>
                <a:gd name="connsiteX255" fmla="*/ 4124895 w 8613217"/>
                <a:gd name="connsiteY255" fmla="*/ 6032214 h 6281670"/>
                <a:gd name="connsiteX256" fmla="*/ 4117492 w 8613217"/>
                <a:gd name="connsiteY256" fmla="*/ 6106918 h 6281670"/>
                <a:gd name="connsiteX257" fmla="*/ 4080476 w 8613217"/>
                <a:gd name="connsiteY257" fmla="*/ 6141242 h 6281670"/>
                <a:gd name="connsiteX258" fmla="*/ 4176717 w 8613217"/>
                <a:gd name="connsiteY258" fmla="*/ 6189025 h 6281670"/>
                <a:gd name="connsiteX259" fmla="*/ 4170660 w 8613217"/>
                <a:gd name="connsiteY259" fmla="*/ 6271133 h 6281670"/>
                <a:gd name="connsiteX260" fmla="*/ 4195562 w 8613217"/>
                <a:gd name="connsiteY260" fmla="*/ 6277863 h 6281670"/>
                <a:gd name="connsiteX261" fmla="*/ 4261517 w 8613217"/>
                <a:gd name="connsiteY261" fmla="*/ 6267768 h 6281670"/>
                <a:gd name="connsiteX262" fmla="*/ 4289784 w 8613217"/>
                <a:gd name="connsiteY262" fmla="*/ 6247578 h 6281670"/>
                <a:gd name="connsiteX263" fmla="*/ 4295840 w 8613217"/>
                <a:gd name="connsiteY263" fmla="*/ 6204505 h 6281670"/>
                <a:gd name="connsiteX264" fmla="*/ 4305936 w 8613217"/>
                <a:gd name="connsiteY264" fmla="*/ 6182969 h 6281670"/>
                <a:gd name="connsiteX265" fmla="*/ 4324107 w 8613217"/>
                <a:gd name="connsiteY265" fmla="*/ 6199794 h 6281670"/>
                <a:gd name="connsiteX266" fmla="*/ 4336894 w 8613217"/>
                <a:gd name="connsiteY266" fmla="*/ 6230752 h 6281670"/>
                <a:gd name="connsiteX267" fmla="*/ 4342951 w 8613217"/>
                <a:gd name="connsiteY267" fmla="*/ 6226714 h 6281670"/>
                <a:gd name="connsiteX268" fmla="*/ 4369872 w 8613217"/>
                <a:gd name="connsiteY268" fmla="*/ 6185660 h 6281670"/>
                <a:gd name="connsiteX269" fmla="*/ 4382659 w 8613217"/>
                <a:gd name="connsiteY269" fmla="*/ 6234791 h 6281670"/>
                <a:gd name="connsiteX270" fmla="*/ 4406888 w 8613217"/>
                <a:gd name="connsiteY270" fmla="*/ 6265749 h 6281670"/>
                <a:gd name="connsiteX271" fmla="*/ 4484284 w 8613217"/>
                <a:gd name="connsiteY271" fmla="*/ 6275171 h 6281670"/>
                <a:gd name="connsiteX272" fmla="*/ 4499090 w 8613217"/>
                <a:gd name="connsiteY272" fmla="*/ 6272479 h 6281670"/>
                <a:gd name="connsiteX273" fmla="*/ 4512551 w 8613217"/>
                <a:gd name="connsiteY273" fmla="*/ 6181622 h 6281670"/>
                <a:gd name="connsiteX274" fmla="*/ 4572449 w 8613217"/>
                <a:gd name="connsiteY274" fmla="*/ 6153356 h 6281670"/>
                <a:gd name="connsiteX275" fmla="*/ 4575814 w 8613217"/>
                <a:gd name="connsiteY275" fmla="*/ 6127781 h 6281670"/>
                <a:gd name="connsiteX276" fmla="*/ 4538125 w 8613217"/>
                <a:gd name="connsiteY276" fmla="*/ 6076633 h 6281670"/>
                <a:gd name="connsiteX277" fmla="*/ 4536779 w 8613217"/>
                <a:gd name="connsiteY277" fmla="*/ 6042309 h 6281670"/>
                <a:gd name="connsiteX278" fmla="*/ 4573122 w 8613217"/>
                <a:gd name="connsiteY278" fmla="*/ 6032214 h 6281670"/>
                <a:gd name="connsiteX279" fmla="*/ 4637731 w 8613217"/>
                <a:gd name="connsiteY279" fmla="*/ 6051058 h 6281670"/>
                <a:gd name="connsiteX280" fmla="*/ 4665997 w 8613217"/>
                <a:gd name="connsiteY280" fmla="*/ 6029522 h 6281670"/>
                <a:gd name="connsiteX281" fmla="*/ 4665997 w 8613217"/>
                <a:gd name="connsiteY281" fmla="*/ 5985776 h 6281670"/>
                <a:gd name="connsiteX282" fmla="*/ 4681477 w 8613217"/>
                <a:gd name="connsiteY282" fmla="*/ 5966931 h 6281670"/>
                <a:gd name="connsiteX283" fmla="*/ 4701667 w 8613217"/>
                <a:gd name="connsiteY283" fmla="*/ 5981065 h 6281670"/>
                <a:gd name="connsiteX284" fmla="*/ 4724550 w 8613217"/>
                <a:gd name="connsiteY284" fmla="*/ 6054423 h 6281670"/>
                <a:gd name="connsiteX285" fmla="*/ 4743394 w 8613217"/>
                <a:gd name="connsiteY285" fmla="*/ 6073268 h 6281670"/>
                <a:gd name="connsiteX286" fmla="*/ 4752143 w 8613217"/>
                <a:gd name="connsiteY286" fmla="*/ 6050385 h 6281670"/>
                <a:gd name="connsiteX287" fmla="*/ 4752143 w 8613217"/>
                <a:gd name="connsiteY287" fmla="*/ 5996544 h 6281670"/>
                <a:gd name="connsiteX288" fmla="*/ 4800600 w 8613217"/>
                <a:gd name="connsiteY288" fmla="*/ 6046347 h 6281670"/>
                <a:gd name="connsiteX289" fmla="*/ 4859825 w 8613217"/>
                <a:gd name="connsiteY289" fmla="*/ 6088747 h 6281670"/>
                <a:gd name="connsiteX290" fmla="*/ 4932511 w 8613217"/>
                <a:gd name="connsiteY290" fmla="*/ 6036252 h 6281670"/>
                <a:gd name="connsiteX291" fmla="*/ 4919050 w 8613217"/>
                <a:gd name="connsiteY291" fmla="*/ 5940011 h 6281670"/>
                <a:gd name="connsiteX292" fmla="*/ 4830213 w 8613217"/>
                <a:gd name="connsiteY292" fmla="*/ 5933281 h 6281670"/>
                <a:gd name="connsiteX293" fmla="*/ 4779064 w 8613217"/>
                <a:gd name="connsiteY293" fmla="*/ 5876074 h 6281670"/>
                <a:gd name="connsiteX294" fmla="*/ 4778391 w 8613217"/>
                <a:gd name="connsiteY294" fmla="*/ 5829637 h 6281670"/>
                <a:gd name="connsiteX295" fmla="*/ 5091342 w 8613217"/>
                <a:gd name="connsiteY295" fmla="*/ 5236712 h 6281670"/>
                <a:gd name="connsiteX296" fmla="*/ 5116243 w 8613217"/>
                <a:gd name="connsiteY296" fmla="*/ 5202389 h 6281670"/>
                <a:gd name="connsiteX297" fmla="*/ 5269690 w 8613217"/>
                <a:gd name="connsiteY297" fmla="*/ 5086631 h 6281670"/>
                <a:gd name="connsiteX298" fmla="*/ 5744837 w 8613217"/>
                <a:gd name="connsiteY298" fmla="*/ 4795889 h 6281670"/>
                <a:gd name="connsiteX299" fmla="*/ 5814830 w 8613217"/>
                <a:gd name="connsiteY299" fmla="*/ 4775699 h 6281670"/>
                <a:gd name="connsiteX300" fmla="*/ 6103553 w 8613217"/>
                <a:gd name="connsiteY300" fmla="*/ 4765603 h 6281670"/>
                <a:gd name="connsiteX301" fmla="*/ 7086824 w 8613217"/>
                <a:gd name="connsiteY301" fmla="*/ 4811369 h 6281670"/>
                <a:gd name="connsiteX302" fmla="*/ 7489959 w 8613217"/>
                <a:gd name="connsiteY302" fmla="*/ 4805311 h 6281670"/>
                <a:gd name="connsiteX303" fmla="*/ 7516880 w 8613217"/>
                <a:gd name="connsiteY303" fmla="*/ 4801946 h 6281670"/>
                <a:gd name="connsiteX304" fmla="*/ 7536397 w 8613217"/>
                <a:gd name="connsiteY304" fmla="*/ 4800600 h 6281670"/>
                <a:gd name="connsiteX305" fmla="*/ 7619850 w 8613217"/>
                <a:gd name="connsiteY305" fmla="*/ 4791178 h 6281670"/>
                <a:gd name="connsiteX306" fmla="*/ 7661577 w 8613217"/>
                <a:gd name="connsiteY306" fmla="*/ 4813388 h 6281670"/>
                <a:gd name="connsiteX307" fmla="*/ 7920014 w 8613217"/>
                <a:gd name="connsiteY307" fmla="*/ 5004523 h 6281670"/>
                <a:gd name="connsiteX308" fmla="*/ 8354780 w 8613217"/>
                <a:gd name="connsiteY308" fmla="*/ 4830886 h 6281670"/>
                <a:gd name="connsiteX309" fmla="*/ 8579567 w 8613217"/>
                <a:gd name="connsiteY309" fmla="*/ 4409580 h 6281670"/>
                <a:gd name="connsiteX310" fmla="*/ 8613217 w 8613217"/>
                <a:gd name="connsiteY310" fmla="*/ 4250076 h 6281670"/>
                <a:gd name="connsiteX311" fmla="*/ 8613217 w 8613217"/>
                <a:gd name="connsiteY311" fmla="*/ 4196235 h 6281670"/>
                <a:gd name="connsiteX312" fmla="*/ 8420062 w 8613217"/>
                <a:gd name="connsiteY312" fmla="*/ 4211041 h 6281670"/>
                <a:gd name="connsiteX313" fmla="*/ 4571776 w 8613217"/>
                <a:gd name="connsiteY313" fmla="*/ 915970 h 6281670"/>
                <a:gd name="connsiteX314" fmla="*/ 4583890 w 8613217"/>
                <a:gd name="connsiteY314" fmla="*/ 888377 h 6281670"/>
                <a:gd name="connsiteX315" fmla="*/ 4571776 w 8613217"/>
                <a:gd name="connsiteY315" fmla="*/ 915970 h 6281670"/>
                <a:gd name="connsiteX316" fmla="*/ 2362948 w 8613217"/>
                <a:gd name="connsiteY316" fmla="*/ 965100 h 6281670"/>
                <a:gd name="connsiteX317" fmla="*/ 2363621 w 8613217"/>
                <a:gd name="connsiteY317" fmla="*/ 962408 h 6281670"/>
                <a:gd name="connsiteX318" fmla="*/ 2368332 w 8613217"/>
                <a:gd name="connsiteY318" fmla="*/ 967119 h 6281670"/>
                <a:gd name="connsiteX319" fmla="*/ 2362948 w 8613217"/>
                <a:gd name="connsiteY319" fmla="*/ 965100 h 6281670"/>
                <a:gd name="connsiteX320" fmla="*/ 2435633 w 8613217"/>
                <a:gd name="connsiteY320" fmla="*/ 1055284 h 6281670"/>
                <a:gd name="connsiteX321" fmla="*/ 2426211 w 8613217"/>
                <a:gd name="connsiteY321" fmla="*/ 1053265 h 6281670"/>
                <a:gd name="connsiteX322" fmla="*/ 2370351 w 8613217"/>
                <a:gd name="connsiteY322" fmla="*/ 968465 h 6281670"/>
                <a:gd name="connsiteX323" fmla="*/ 2432268 w 8613217"/>
                <a:gd name="connsiteY323" fmla="*/ 1045862 h 6281670"/>
                <a:gd name="connsiteX324" fmla="*/ 2435633 w 8613217"/>
                <a:gd name="connsiteY324" fmla="*/ 1055284 h 6281670"/>
                <a:gd name="connsiteX325" fmla="*/ 695895 w 8613217"/>
                <a:gd name="connsiteY325" fmla="*/ 1016922 h 6281670"/>
                <a:gd name="connsiteX326" fmla="*/ 692530 w 8613217"/>
                <a:gd name="connsiteY326" fmla="*/ 1005481 h 6281670"/>
                <a:gd name="connsiteX327" fmla="*/ 695895 w 8613217"/>
                <a:gd name="connsiteY327" fmla="*/ 1016922 h 6281670"/>
                <a:gd name="connsiteX328" fmla="*/ 4511205 w 8613217"/>
                <a:gd name="connsiteY328" fmla="*/ 6014042 h 6281670"/>
                <a:gd name="connsiteX329" fmla="*/ 4537452 w 8613217"/>
                <a:gd name="connsiteY329" fmla="*/ 5944049 h 6281670"/>
                <a:gd name="connsiteX330" fmla="*/ 4511205 w 8613217"/>
                <a:gd name="connsiteY330" fmla="*/ 6014042 h 6281670"/>
                <a:gd name="connsiteX331" fmla="*/ 4750797 w 8613217"/>
                <a:gd name="connsiteY331" fmla="*/ 5917128 h 6281670"/>
                <a:gd name="connsiteX332" fmla="*/ 4741375 w 8613217"/>
                <a:gd name="connsiteY332" fmla="*/ 5939338 h 6281670"/>
                <a:gd name="connsiteX333" fmla="*/ 4732626 w 8613217"/>
                <a:gd name="connsiteY333" fmla="*/ 5935300 h 6281670"/>
                <a:gd name="connsiteX334" fmla="*/ 4727915 w 8613217"/>
                <a:gd name="connsiteY334" fmla="*/ 5907706 h 6281670"/>
                <a:gd name="connsiteX335" fmla="*/ 4750797 w 8613217"/>
                <a:gd name="connsiteY335" fmla="*/ 5875402 h 6281670"/>
                <a:gd name="connsiteX336" fmla="*/ 4750797 w 8613217"/>
                <a:gd name="connsiteY336" fmla="*/ 5917128 h 6281670"/>
                <a:gd name="connsiteX337" fmla="*/ 4875978 w 8613217"/>
                <a:gd name="connsiteY337" fmla="*/ 5457461 h 6281670"/>
                <a:gd name="connsiteX338" fmla="*/ 4616868 w 8613217"/>
                <a:gd name="connsiteY338" fmla="*/ 5877421 h 6281670"/>
                <a:gd name="connsiteX339" fmla="*/ 4562354 w 8613217"/>
                <a:gd name="connsiteY339" fmla="*/ 5884824 h 6281670"/>
                <a:gd name="connsiteX340" fmla="*/ 4880015 w 8613217"/>
                <a:gd name="connsiteY340" fmla="*/ 5419772 h 6281670"/>
                <a:gd name="connsiteX341" fmla="*/ 4875978 w 8613217"/>
                <a:gd name="connsiteY341" fmla="*/ 5457461 h 6281670"/>
                <a:gd name="connsiteX342" fmla="*/ 5020675 w 8613217"/>
                <a:gd name="connsiteY342" fmla="*/ 5141145 h 6281670"/>
                <a:gd name="connsiteX343" fmla="*/ 4989717 w 8613217"/>
                <a:gd name="connsiteY343" fmla="*/ 5179506 h 6281670"/>
                <a:gd name="connsiteX344" fmla="*/ 4445922 w 8613217"/>
                <a:gd name="connsiteY344" fmla="*/ 5878767 h 6281670"/>
                <a:gd name="connsiteX345" fmla="*/ 4415637 w 8613217"/>
                <a:gd name="connsiteY345" fmla="*/ 5953471 h 6281670"/>
                <a:gd name="connsiteX346" fmla="*/ 4357085 w 8613217"/>
                <a:gd name="connsiteY346" fmla="*/ 6075286 h 6281670"/>
                <a:gd name="connsiteX347" fmla="*/ 4338240 w 8613217"/>
                <a:gd name="connsiteY347" fmla="*/ 6125762 h 6281670"/>
                <a:gd name="connsiteX348" fmla="*/ 4322761 w 8613217"/>
                <a:gd name="connsiteY348" fmla="*/ 6080671 h 6281670"/>
                <a:gd name="connsiteX349" fmla="*/ 4306609 w 8613217"/>
                <a:gd name="connsiteY349" fmla="*/ 6061826 h 6281670"/>
                <a:gd name="connsiteX350" fmla="*/ 4295168 w 8613217"/>
                <a:gd name="connsiteY350" fmla="*/ 6082689 h 6281670"/>
                <a:gd name="connsiteX351" fmla="*/ 4292475 w 8613217"/>
                <a:gd name="connsiteY351" fmla="*/ 6112302 h 6281670"/>
                <a:gd name="connsiteX352" fmla="*/ 4277669 w 8613217"/>
                <a:gd name="connsiteY352" fmla="*/ 6097496 h 6281670"/>
                <a:gd name="connsiteX353" fmla="*/ 4183447 w 8613217"/>
                <a:gd name="connsiteY353" fmla="*/ 5282478 h 6281670"/>
                <a:gd name="connsiteX354" fmla="*/ 4412945 w 8613217"/>
                <a:gd name="connsiteY354" fmla="*/ 4743394 h 6281670"/>
                <a:gd name="connsiteX355" fmla="*/ 5036828 w 8613217"/>
                <a:gd name="connsiteY355" fmla="*/ 3935106 h 6281670"/>
                <a:gd name="connsiteX356" fmla="*/ 5054999 w 8613217"/>
                <a:gd name="connsiteY356" fmla="*/ 3966064 h 6281670"/>
                <a:gd name="connsiteX357" fmla="*/ 5020675 w 8613217"/>
                <a:gd name="connsiteY35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49730 w 8613217"/>
                <a:gd name="connsiteY70" fmla="*/ 3028558 h 6281670"/>
                <a:gd name="connsiteX71" fmla="*/ 4856460 w 8613217"/>
                <a:gd name="connsiteY71" fmla="*/ 2981447 h 6281670"/>
                <a:gd name="connsiteX72" fmla="*/ 4952701 w 8613217"/>
                <a:gd name="connsiteY72" fmla="*/ 2717626 h 6281670"/>
                <a:gd name="connsiteX73" fmla="*/ 5173449 w 8613217"/>
                <a:gd name="connsiteY73" fmla="*/ 2368332 h 6281670"/>
                <a:gd name="connsiteX74" fmla="*/ 5481689 w 8613217"/>
                <a:gd name="connsiteY74" fmla="*/ 1759928 h 6281670"/>
                <a:gd name="connsiteX75" fmla="*/ 5514667 w 8613217"/>
                <a:gd name="connsiteY75" fmla="*/ 1741757 h 6281670"/>
                <a:gd name="connsiteX76" fmla="*/ 5803389 w 8613217"/>
                <a:gd name="connsiteY76" fmla="*/ 1570812 h 6281670"/>
                <a:gd name="connsiteX77" fmla="*/ 5822907 w 8613217"/>
                <a:gd name="connsiteY77" fmla="*/ 1095665 h 6281670"/>
                <a:gd name="connsiteX78" fmla="*/ 5540241 w 8613217"/>
                <a:gd name="connsiteY78" fmla="*/ 601000 h 6281670"/>
                <a:gd name="connsiteX79" fmla="*/ 5514667 w 8613217"/>
                <a:gd name="connsiteY79" fmla="*/ 600327 h 6281670"/>
                <a:gd name="connsiteX80" fmla="*/ 5421791 w 8613217"/>
                <a:gd name="connsiteY80" fmla="*/ 697914 h 6281670"/>
                <a:gd name="connsiteX81" fmla="*/ 5124319 w 8613217"/>
                <a:gd name="connsiteY81" fmla="*/ 1196617 h 6281670"/>
                <a:gd name="connsiteX82" fmla="*/ 5316801 w 8613217"/>
                <a:gd name="connsiteY82" fmla="*/ 1686570 h 6281670"/>
                <a:gd name="connsiteX83" fmla="*/ 5361220 w 8613217"/>
                <a:gd name="connsiteY83" fmla="*/ 1669072 h 6281670"/>
                <a:gd name="connsiteX84" fmla="*/ 5461499 w 8613217"/>
                <a:gd name="connsiteY84" fmla="*/ 1248439 h 6281670"/>
                <a:gd name="connsiteX85" fmla="*/ 5491784 w 8613217"/>
                <a:gd name="connsiteY85" fmla="*/ 1043170 h 6281670"/>
                <a:gd name="connsiteX86" fmla="*/ 5497841 w 8613217"/>
                <a:gd name="connsiteY86" fmla="*/ 1081532 h 6281670"/>
                <a:gd name="connsiteX87" fmla="*/ 5481016 w 8613217"/>
                <a:gd name="connsiteY87" fmla="*/ 1353429 h 6281670"/>
                <a:gd name="connsiteX88" fmla="*/ 5415734 w 8613217"/>
                <a:gd name="connsiteY88" fmla="*/ 1727624 h 6281670"/>
                <a:gd name="connsiteX89" fmla="*/ 5151240 w 8613217"/>
                <a:gd name="connsiteY89" fmla="*/ 2245171 h 6281670"/>
                <a:gd name="connsiteX90" fmla="*/ 4908282 w 8613217"/>
                <a:gd name="connsiteY90" fmla="*/ 2596483 h 6281670"/>
                <a:gd name="connsiteX91" fmla="*/ 4750124 w 8613217"/>
                <a:gd name="connsiteY91" fmla="*/ 2989523 h 6281670"/>
                <a:gd name="connsiteX92" fmla="*/ 4737337 w 8613217"/>
                <a:gd name="connsiteY92" fmla="*/ 3162487 h 6281670"/>
                <a:gd name="connsiteX93" fmla="*/ 4680804 w 8613217"/>
                <a:gd name="connsiteY93" fmla="*/ 3076341 h 6281670"/>
                <a:gd name="connsiteX94" fmla="*/ 4591293 w 8613217"/>
                <a:gd name="connsiteY94" fmla="*/ 2915491 h 6281670"/>
                <a:gd name="connsiteX95" fmla="*/ 4552259 w 8613217"/>
                <a:gd name="connsiteY95" fmla="*/ 2838095 h 6281670"/>
                <a:gd name="connsiteX96" fmla="*/ 4404869 w 8613217"/>
                <a:gd name="connsiteY96" fmla="*/ 2499569 h 6281670"/>
                <a:gd name="connsiteX97" fmla="*/ 4425059 w 8613217"/>
                <a:gd name="connsiteY97" fmla="*/ 2408713 h 6281670"/>
                <a:gd name="connsiteX98" fmla="*/ 4497071 w 8613217"/>
                <a:gd name="connsiteY98" fmla="*/ 2304396 h 6281670"/>
                <a:gd name="connsiteX99" fmla="*/ 4551585 w 8613217"/>
                <a:gd name="connsiteY99" fmla="*/ 2152968 h 6281670"/>
                <a:gd name="connsiteX100" fmla="*/ 4741375 w 8613217"/>
                <a:gd name="connsiteY100" fmla="*/ 1413327 h 6281670"/>
                <a:gd name="connsiteX101" fmla="*/ 4929146 w 8613217"/>
                <a:gd name="connsiteY101" fmla="*/ 819730 h 6281670"/>
                <a:gd name="connsiteX102" fmla="*/ 5233347 w 8613217"/>
                <a:gd name="connsiteY102" fmla="*/ 28940 h 6281670"/>
                <a:gd name="connsiteX103" fmla="*/ 5238058 w 8613217"/>
                <a:gd name="connsiteY103" fmla="*/ 0 h 6281670"/>
                <a:gd name="connsiteX104" fmla="*/ 4976929 w 8613217"/>
                <a:gd name="connsiteY104" fmla="*/ 159504 h 6281670"/>
                <a:gd name="connsiteX105" fmla="*/ 4204984 w 8613217"/>
                <a:gd name="connsiteY105" fmla="*/ 890396 h 6281670"/>
                <a:gd name="connsiteX106" fmla="*/ 3943182 w 8613217"/>
                <a:gd name="connsiteY106" fmla="*/ 2139508 h 6281670"/>
                <a:gd name="connsiteX107" fmla="*/ 4076438 w 8613217"/>
                <a:gd name="connsiteY107" fmla="*/ 2389868 h 6281670"/>
                <a:gd name="connsiteX108" fmla="*/ 4215079 w 8613217"/>
                <a:gd name="connsiteY108" fmla="*/ 2474668 h 6281670"/>
                <a:gd name="connsiteX109" fmla="*/ 4244018 w 8613217"/>
                <a:gd name="connsiteY109" fmla="*/ 2445055 h 6281670"/>
                <a:gd name="connsiteX110" fmla="*/ 4230558 w 8613217"/>
                <a:gd name="connsiteY110" fmla="*/ 1718875 h 6281670"/>
                <a:gd name="connsiteX111" fmla="*/ 4411599 w 8613217"/>
                <a:gd name="connsiteY111" fmla="*/ 1186522 h 6281670"/>
                <a:gd name="connsiteX112" fmla="*/ 4552259 w 8613217"/>
                <a:gd name="connsiteY112" fmla="*/ 934815 h 6281670"/>
                <a:gd name="connsiteX113" fmla="*/ 4572449 w 8613217"/>
                <a:gd name="connsiteY113" fmla="*/ 920008 h 6281670"/>
                <a:gd name="connsiteX114" fmla="*/ 4553604 w 8613217"/>
                <a:gd name="connsiteY114" fmla="*/ 956351 h 6281670"/>
                <a:gd name="connsiteX115" fmla="*/ 4390735 w 8613217"/>
                <a:gd name="connsiteY115" fmla="*/ 1302280 h 6281670"/>
                <a:gd name="connsiteX116" fmla="*/ 4340260 w 8613217"/>
                <a:gd name="connsiteY116" fmla="*/ 2524471 h 6281670"/>
                <a:gd name="connsiteX117" fmla="*/ 4501109 w 8613217"/>
                <a:gd name="connsiteY117" fmla="*/ 2892609 h 6281670"/>
                <a:gd name="connsiteX118" fmla="*/ 4692918 w 8613217"/>
                <a:gd name="connsiteY118" fmla="*/ 3241230 h 6281670"/>
                <a:gd name="connsiteX119" fmla="*/ 4992409 w 8613217"/>
                <a:gd name="connsiteY119" fmla="*/ 3809925 h 6281670"/>
                <a:gd name="connsiteX120" fmla="*/ 5000485 w 8613217"/>
                <a:gd name="connsiteY120" fmla="*/ 3847614 h 6281670"/>
                <a:gd name="connsiteX121" fmla="*/ 4993755 w 8613217"/>
                <a:gd name="connsiteY121" fmla="*/ 3855017 h 6281670"/>
                <a:gd name="connsiteX122" fmla="*/ 4993082 w 8613217"/>
                <a:gd name="connsiteY122" fmla="*/ 3855690 h 6281670"/>
                <a:gd name="connsiteX123" fmla="*/ 4982313 w 8613217"/>
                <a:gd name="connsiteY123" fmla="*/ 3867131 h 6281670"/>
                <a:gd name="connsiteX124" fmla="*/ 4626290 w 8613217"/>
                <a:gd name="connsiteY124" fmla="*/ 4274977 h 6281670"/>
                <a:gd name="connsiteX125" fmla="*/ 4180755 w 8613217"/>
                <a:gd name="connsiteY125" fmla="*/ 4968853 h 6281670"/>
                <a:gd name="connsiteX126" fmla="*/ 4071727 w 8613217"/>
                <a:gd name="connsiteY126" fmla="*/ 5853192 h 6281670"/>
                <a:gd name="connsiteX127" fmla="*/ 4040769 w 8613217"/>
                <a:gd name="connsiteY127" fmla="*/ 5907706 h 6281670"/>
                <a:gd name="connsiteX128" fmla="*/ 4005099 w 8613217"/>
                <a:gd name="connsiteY128" fmla="*/ 5881459 h 6281670"/>
                <a:gd name="connsiteX129" fmla="*/ 4007791 w 8613217"/>
                <a:gd name="connsiteY129" fmla="*/ 5830983 h 6281670"/>
                <a:gd name="connsiteX130" fmla="*/ 3990293 w 8613217"/>
                <a:gd name="connsiteY130" fmla="*/ 5807427 h 6281670"/>
                <a:gd name="connsiteX131" fmla="*/ 3964045 w 8613217"/>
                <a:gd name="connsiteY131" fmla="*/ 5789256 h 6281670"/>
                <a:gd name="connsiteX132" fmla="*/ 3941836 w 8613217"/>
                <a:gd name="connsiteY132" fmla="*/ 5705129 h 6281670"/>
                <a:gd name="connsiteX133" fmla="*/ 3908185 w 8613217"/>
                <a:gd name="connsiteY133" fmla="*/ 5236040 h 6281670"/>
                <a:gd name="connsiteX134" fmla="*/ 3918953 w 8613217"/>
                <a:gd name="connsiteY134" fmla="*/ 4237288 h 6281670"/>
                <a:gd name="connsiteX135" fmla="*/ 3786370 w 8613217"/>
                <a:gd name="connsiteY135" fmla="*/ 3122779 h 6281670"/>
                <a:gd name="connsiteX136" fmla="*/ 3570333 w 8613217"/>
                <a:gd name="connsiteY136" fmla="*/ 2570236 h 6281670"/>
                <a:gd name="connsiteX137" fmla="*/ 3563603 w 8613217"/>
                <a:gd name="connsiteY137" fmla="*/ 2556776 h 6281670"/>
                <a:gd name="connsiteX138" fmla="*/ 3556872 w 8613217"/>
                <a:gd name="connsiteY138" fmla="*/ 2543315 h 6281670"/>
                <a:gd name="connsiteX139" fmla="*/ 3531298 w 8613217"/>
                <a:gd name="connsiteY139" fmla="*/ 2494185 h 6281670"/>
                <a:gd name="connsiteX140" fmla="*/ 3525241 w 8613217"/>
                <a:gd name="connsiteY140" fmla="*/ 2482071 h 6281670"/>
                <a:gd name="connsiteX141" fmla="*/ 3410829 w 8613217"/>
                <a:gd name="connsiteY141" fmla="*/ 2273437 h 6281670"/>
                <a:gd name="connsiteX142" fmla="*/ 3411502 w 8613217"/>
                <a:gd name="connsiteY142" fmla="*/ 2229018 h 6281670"/>
                <a:gd name="connsiteX143" fmla="*/ 3451209 w 8613217"/>
                <a:gd name="connsiteY143" fmla="*/ 2126720 h 6281670"/>
                <a:gd name="connsiteX144" fmla="*/ 3431692 w 8613217"/>
                <a:gd name="connsiteY144" fmla="*/ 1895877 h 6281670"/>
                <a:gd name="connsiteX145" fmla="*/ 3186715 w 8613217"/>
                <a:gd name="connsiteY145" fmla="*/ 1401886 h 6281670"/>
                <a:gd name="connsiteX146" fmla="*/ 2531874 w 8613217"/>
                <a:gd name="connsiteY146" fmla="*/ 701952 h 6281670"/>
                <a:gd name="connsiteX147" fmla="*/ 1731662 w 8613217"/>
                <a:gd name="connsiteY147" fmla="*/ 39035 h 6281670"/>
                <a:gd name="connsiteX148" fmla="*/ 1722913 w 8613217"/>
                <a:gd name="connsiteY148" fmla="*/ 36343 h 6281670"/>
                <a:gd name="connsiteX149" fmla="*/ 1723586 w 8613217"/>
                <a:gd name="connsiteY149" fmla="*/ 47111 h 6281670"/>
                <a:gd name="connsiteX150" fmla="*/ 1984042 w 8613217"/>
                <a:gd name="connsiteY150" fmla="*/ 871552 h 6281670"/>
                <a:gd name="connsiteX151" fmla="*/ 2773486 w 8613217"/>
                <a:gd name="connsiteY151" fmla="*/ 2064130 h 6281670"/>
                <a:gd name="connsiteX152" fmla="*/ 3058170 w 8613217"/>
                <a:gd name="connsiteY152" fmla="*/ 2286897 h 6281670"/>
                <a:gd name="connsiteX153" fmla="*/ 3235845 w 8613217"/>
                <a:gd name="connsiteY153" fmla="*/ 2329297 h 6281670"/>
                <a:gd name="connsiteX154" fmla="*/ 3256709 w 8613217"/>
                <a:gd name="connsiteY154" fmla="*/ 2294974 h 6281670"/>
                <a:gd name="connsiteX155" fmla="*/ 3083072 w 8613217"/>
                <a:gd name="connsiteY155" fmla="*/ 1999521 h 6281670"/>
                <a:gd name="connsiteX156" fmla="*/ 2450440 w 8613217"/>
                <a:gd name="connsiteY156" fmla="*/ 1092973 h 6281670"/>
                <a:gd name="connsiteX157" fmla="*/ 2432941 w 8613217"/>
                <a:gd name="connsiteY157" fmla="*/ 1062014 h 6281670"/>
                <a:gd name="connsiteX158" fmla="*/ 2454478 w 8613217"/>
                <a:gd name="connsiteY158" fmla="*/ 1076820 h 6281670"/>
                <a:gd name="connsiteX159" fmla="*/ 2967986 w 8613217"/>
                <a:gd name="connsiteY159" fmla="*/ 1739738 h 6281670"/>
                <a:gd name="connsiteX160" fmla="*/ 3266131 w 8613217"/>
                <a:gd name="connsiteY160" fmla="*/ 2175850 h 6281670"/>
                <a:gd name="connsiteX161" fmla="*/ 3457939 w 8613217"/>
                <a:gd name="connsiteY161" fmla="*/ 2509665 h 6281670"/>
                <a:gd name="connsiteX162" fmla="*/ 3464670 w 8613217"/>
                <a:gd name="connsiteY162" fmla="*/ 2523125 h 6281670"/>
                <a:gd name="connsiteX163" fmla="*/ 3471400 w 8613217"/>
                <a:gd name="connsiteY163" fmla="*/ 2536585 h 6281670"/>
                <a:gd name="connsiteX164" fmla="*/ 3478130 w 8613217"/>
                <a:gd name="connsiteY164" fmla="*/ 2550045 h 6281670"/>
                <a:gd name="connsiteX165" fmla="*/ 3484860 w 8613217"/>
                <a:gd name="connsiteY165" fmla="*/ 2563506 h 6281670"/>
                <a:gd name="connsiteX166" fmla="*/ 3491590 w 8613217"/>
                <a:gd name="connsiteY166" fmla="*/ 2576966 h 6281670"/>
                <a:gd name="connsiteX167" fmla="*/ 3498320 w 8613217"/>
                <a:gd name="connsiteY167" fmla="*/ 2590426 h 6281670"/>
                <a:gd name="connsiteX168" fmla="*/ 3504378 w 8613217"/>
                <a:gd name="connsiteY168" fmla="*/ 2605906 h 6281670"/>
                <a:gd name="connsiteX169" fmla="*/ 3733875 w 8613217"/>
                <a:gd name="connsiteY169" fmla="*/ 3249979 h 6281670"/>
                <a:gd name="connsiteX170" fmla="*/ 3823385 w 8613217"/>
                <a:gd name="connsiteY170" fmla="*/ 4359777 h 6281670"/>
                <a:gd name="connsiteX171" fmla="*/ 3816655 w 8613217"/>
                <a:gd name="connsiteY171" fmla="*/ 4369199 h 6281670"/>
                <a:gd name="connsiteX172" fmla="*/ 3800503 w 8613217"/>
                <a:gd name="connsiteY172" fmla="*/ 4322761 h 6281670"/>
                <a:gd name="connsiteX173" fmla="*/ 3407464 w 8613217"/>
                <a:gd name="connsiteY173" fmla="*/ 3663208 h 6281670"/>
                <a:gd name="connsiteX174" fmla="*/ 2516395 w 8613217"/>
                <a:gd name="connsiteY174" fmla="*/ 2980101 h 6281670"/>
                <a:gd name="connsiteX175" fmla="*/ 2502934 w 8613217"/>
                <a:gd name="connsiteY175" fmla="*/ 2971351 h 6281670"/>
                <a:gd name="connsiteX176" fmla="*/ 2390541 w 8613217"/>
                <a:gd name="connsiteY176" fmla="*/ 2898666 h 6281670"/>
                <a:gd name="connsiteX177" fmla="*/ 2247863 w 8613217"/>
                <a:gd name="connsiteY177" fmla="*/ 2802425 h 6281670"/>
                <a:gd name="connsiteX178" fmla="*/ 2055381 w 8613217"/>
                <a:gd name="connsiteY178" fmla="*/ 2665131 h 6281670"/>
                <a:gd name="connsiteX179" fmla="*/ 1471879 w 8613217"/>
                <a:gd name="connsiteY179" fmla="*/ 2148930 h 6281670"/>
                <a:gd name="connsiteX180" fmla="*/ 1461111 w 8613217"/>
                <a:gd name="connsiteY180" fmla="*/ 2109895 h 6281670"/>
                <a:gd name="connsiteX181" fmla="*/ 1501492 w 8613217"/>
                <a:gd name="connsiteY181" fmla="*/ 1918759 h 6281670"/>
                <a:gd name="connsiteX182" fmla="*/ 1395155 w 8613217"/>
                <a:gd name="connsiteY182" fmla="*/ 1570812 h 6281670"/>
                <a:gd name="connsiteX183" fmla="*/ 937507 w 8613217"/>
                <a:gd name="connsiteY183" fmla="*/ 860783 h 6281670"/>
                <a:gd name="connsiteX184" fmla="*/ 682435 w 8613217"/>
                <a:gd name="connsiteY184" fmla="*/ 471109 h 6281670"/>
                <a:gd name="connsiteX185" fmla="*/ 590905 w 8613217"/>
                <a:gd name="connsiteY185" fmla="*/ 214691 h 6281670"/>
                <a:gd name="connsiteX186" fmla="*/ 581483 w 8613217"/>
                <a:gd name="connsiteY186" fmla="*/ 222767 h 6281670"/>
                <a:gd name="connsiteX187" fmla="*/ 555909 w 8613217"/>
                <a:gd name="connsiteY187" fmla="*/ 262475 h 6281670"/>
                <a:gd name="connsiteX188" fmla="*/ 423998 w 8613217"/>
                <a:gd name="connsiteY188" fmla="*/ 619845 h 6281670"/>
                <a:gd name="connsiteX189" fmla="*/ 443515 w 8613217"/>
                <a:gd name="connsiteY189" fmla="*/ 1227575 h 6281670"/>
                <a:gd name="connsiteX190" fmla="*/ 806942 w 8613217"/>
                <a:gd name="connsiteY190" fmla="*/ 1996156 h 6281670"/>
                <a:gd name="connsiteX191" fmla="*/ 1087589 w 8613217"/>
                <a:gd name="connsiteY191" fmla="*/ 2216231 h 6281670"/>
                <a:gd name="connsiteX192" fmla="*/ 1317086 w 8613217"/>
                <a:gd name="connsiteY192" fmla="*/ 2233729 h 6281670"/>
                <a:gd name="connsiteX193" fmla="*/ 1327181 w 8613217"/>
                <a:gd name="connsiteY193" fmla="*/ 2198060 h 6281670"/>
                <a:gd name="connsiteX194" fmla="*/ 816364 w 8613217"/>
                <a:gd name="connsiteY194" fmla="*/ 1324489 h 6281670"/>
                <a:gd name="connsiteX195" fmla="*/ 702625 w 8613217"/>
                <a:gd name="connsiteY195" fmla="*/ 1031056 h 6281670"/>
                <a:gd name="connsiteX196" fmla="*/ 767908 w 8613217"/>
                <a:gd name="connsiteY196" fmla="*/ 1173061 h 6281670"/>
                <a:gd name="connsiteX197" fmla="*/ 1444285 w 8613217"/>
                <a:gd name="connsiteY197" fmla="*/ 2226326 h 6281670"/>
                <a:gd name="connsiteX198" fmla="*/ 2209501 w 8613217"/>
                <a:gd name="connsiteY198" fmla="*/ 2876457 h 6281670"/>
                <a:gd name="connsiteX199" fmla="*/ 2308434 w 8613217"/>
                <a:gd name="connsiteY199" fmla="*/ 2939720 h 6281670"/>
                <a:gd name="connsiteX200" fmla="*/ 2340738 w 8613217"/>
                <a:gd name="connsiteY200" fmla="*/ 2972025 h 6281670"/>
                <a:gd name="connsiteX201" fmla="*/ 2302377 w 8613217"/>
                <a:gd name="connsiteY201" fmla="*/ 2972025 h 6281670"/>
                <a:gd name="connsiteX202" fmla="*/ 2266034 w 8613217"/>
                <a:gd name="connsiteY202" fmla="*/ 2967313 h 6281670"/>
                <a:gd name="connsiteX203" fmla="*/ 1817807 w 8613217"/>
                <a:gd name="connsiteY203" fmla="*/ 3025866 h 6281670"/>
                <a:gd name="connsiteX204" fmla="*/ 1007500 w 8613217"/>
                <a:gd name="connsiteY204" fmla="*/ 3309877 h 6281670"/>
                <a:gd name="connsiteX205" fmla="*/ 960389 w 8613217"/>
                <a:gd name="connsiteY205" fmla="*/ 3293725 h 6281670"/>
                <a:gd name="connsiteX206" fmla="*/ 446207 w 8613217"/>
                <a:gd name="connsiteY206" fmla="*/ 3134221 h 6281670"/>
                <a:gd name="connsiteX207" fmla="*/ 217383 w 8613217"/>
                <a:gd name="connsiteY207" fmla="*/ 3227096 h 6281670"/>
                <a:gd name="connsiteX208" fmla="*/ 0 w 8613217"/>
                <a:gd name="connsiteY208" fmla="*/ 3236518 h 6281670"/>
                <a:gd name="connsiteX209" fmla="*/ 0 w 8613217"/>
                <a:gd name="connsiteY209" fmla="*/ 3330740 h 6281670"/>
                <a:gd name="connsiteX210" fmla="*/ 9422 w 8613217"/>
                <a:gd name="connsiteY210" fmla="*/ 3346892 h 6281670"/>
                <a:gd name="connsiteX211" fmla="*/ 255072 w 8613217"/>
                <a:gd name="connsiteY211" fmla="*/ 3717723 h 6281670"/>
                <a:gd name="connsiteX212" fmla="*/ 747044 w 8613217"/>
                <a:gd name="connsiteY212" fmla="*/ 3826078 h 6281670"/>
                <a:gd name="connsiteX213" fmla="*/ 1016249 w 8613217"/>
                <a:gd name="connsiteY213" fmla="*/ 3490244 h 6281670"/>
                <a:gd name="connsiteX214" fmla="*/ 981253 w 8613217"/>
                <a:gd name="connsiteY214" fmla="*/ 3461305 h 6281670"/>
                <a:gd name="connsiteX215" fmla="*/ 563312 w 8613217"/>
                <a:gd name="connsiteY215" fmla="*/ 3490917 h 6281670"/>
                <a:gd name="connsiteX216" fmla="*/ 390347 w 8613217"/>
                <a:gd name="connsiteY216" fmla="*/ 3460632 h 6281670"/>
                <a:gd name="connsiteX217" fmla="*/ 489953 w 8613217"/>
                <a:gd name="connsiteY217" fmla="*/ 3463997 h 6281670"/>
                <a:gd name="connsiteX218" fmla="*/ 903183 w 8613217"/>
                <a:gd name="connsiteY218" fmla="*/ 3408137 h 6281670"/>
                <a:gd name="connsiteX219" fmla="*/ 1043170 w 8613217"/>
                <a:gd name="connsiteY219" fmla="*/ 3372467 h 6281670"/>
                <a:gd name="connsiteX220" fmla="*/ 1508895 w 8613217"/>
                <a:gd name="connsiteY220" fmla="*/ 3218347 h 6281670"/>
                <a:gd name="connsiteX221" fmla="*/ 1912029 w 8613217"/>
                <a:gd name="connsiteY221" fmla="*/ 3101243 h 6281670"/>
                <a:gd name="connsiteX222" fmla="*/ 1912029 w 8613217"/>
                <a:gd name="connsiteY222" fmla="*/ 3101243 h 6281670"/>
                <a:gd name="connsiteX223" fmla="*/ 1924816 w 8613217"/>
                <a:gd name="connsiteY223" fmla="*/ 3099224 h 6281670"/>
                <a:gd name="connsiteX224" fmla="*/ 1986061 w 8613217"/>
                <a:gd name="connsiteY224" fmla="*/ 3087783 h 6281670"/>
                <a:gd name="connsiteX225" fmla="*/ 1992791 w 8613217"/>
                <a:gd name="connsiteY225" fmla="*/ 3087110 h 6281670"/>
                <a:gd name="connsiteX226" fmla="*/ 2087013 w 8613217"/>
                <a:gd name="connsiteY226" fmla="*/ 3074322 h 6281670"/>
                <a:gd name="connsiteX227" fmla="*/ 2113933 w 8613217"/>
                <a:gd name="connsiteY227" fmla="*/ 3072976 h 6281670"/>
                <a:gd name="connsiteX228" fmla="*/ 2118644 w 8613217"/>
                <a:gd name="connsiteY228" fmla="*/ 3064227 h 6281670"/>
                <a:gd name="connsiteX229" fmla="*/ 2257958 w 8613217"/>
                <a:gd name="connsiteY229" fmla="*/ 3064227 h 6281670"/>
                <a:gd name="connsiteX230" fmla="*/ 2262669 w 8613217"/>
                <a:gd name="connsiteY230" fmla="*/ 3072976 h 6281670"/>
                <a:gd name="connsiteX231" fmla="*/ 2434960 w 8613217"/>
                <a:gd name="connsiteY231" fmla="*/ 3101243 h 6281670"/>
                <a:gd name="connsiteX232" fmla="*/ 2635518 w 8613217"/>
                <a:gd name="connsiteY232" fmla="*/ 3164506 h 6281670"/>
                <a:gd name="connsiteX233" fmla="*/ 3038653 w 8613217"/>
                <a:gd name="connsiteY233" fmla="*/ 3453902 h 6281670"/>
                <a:gd name="connsiteX234" fmla="*/ 3580428 w 8613217"/>
                <a:gd name="connsiteY234" fmla="*/ 4087880 h 6281670"/>
                <a:gd name="connsiteX235" fmla="*/ 3776274 w 8613217"/>
                <a:gd name="connsiteY235" fmla="*/ 4626290 h 6281670"/>
                <a:gd name="connsiteX236" fmla="*/ 3813963 w 8613217"/>
                <a:gd name="connsiteY236" fmla="*/ 4802619 h 6281670"/>
                <a:gd name="connsiteX237" fmla="*/ 3811944 w 8613217"/>
                <a:gd name="connsiteY237" fmla="*/ 5407658 h 6281670"/>
                <a:gd name="connsiteX238" fmla="*/ 3881265 w 8613217"/>
                <a:gd name="connsiteY238" fmla="*/ 5874056 h 6281670"/>
                <a:gd name="connsiteX239" fmla="*/ 3879919 w 8613217"/>
                <a:gd name="connsiteY239" fmla="*/ 5898957 h 6281670"/>
                <a:gd name="connsiteX240" fmla="*/ 3757430 w 8613217"/>
                <a:gd name="connsiteY240" fmla="*/ 5946068 h 6281670"/>
                <a:gd name="connsiteX241" fmla="*/ 3743970 w 8613217"/>
                <a:gd name="connsiteY241" fmla="*/ 6053750 h 6281670"/>
                <a:gd name="connsiteX242" fmla="*/ 3803195 w 8613217"/>
                <a:gd name="connsiteY242" fmla="*/ 6092112 h 6281670"/>
                <a:gd name="connsiteX243" fmla="*/ 3896071 w 8613217"/>
                <a:gd name="connsiteY243" fmla="*/ 6023464 h 6281670"/>
                <a:gd name="connsiteX244" fmla="*/ 3920972 w 8613217"/>
                <a:gd name="connsiteY244" fmla="*/ 5996544 h 6281670"/>
                <a:gd name="connsiteX245" fmla="*/ 3918953 w 8613217"/>
                <a:gd name="connsiteY245" fmla="*/ 6053077 h 6281670"/>
                <a:gd name="connsiteX246" fmla="*/ 3931741 w 8613217"/>
                <a:gd name="connsiteY246" fmla="*/ 6077978 h 6281670"/>
                <a:gd name="connsiteX247" fmla="*/ 3951931 w 8613217"/>
                <a:gd name="connsiteY247" fmla="*/ 6055769 h 6281670"/>
                <a:gd name="connsiteX248" fmla="*/ 3972121 w 8613217"/>
                <a:gd name="connsiteY248" fmla="*/ 5988468 h 6281670"/>
                <a:gd name="connsiteX249" fmla="*/ 3994331 w 8613217"/>
                <a:gd name="connsiteY249" fmla="*/ 5968277 h 6281670"/>
                <a:gd name="connsiteX250" fmla="*/ 4005099 w 8613217"/>
                <a:gd name="connsiteY250" fmla="*/ 5995198 h 6281670"/>
                <a:gd name="connsiteX251" fmla="*/ 4071054 w 8613217"/>
                <a:gd name="connsiteY251" fmla="*/ 6040290 h 6281670"/>
                <a:gd name="connsiteX252" fmla="*/ 4100667 w 8613217"/>
                <a:gd name="connsiteY252" fmla="*/ 6026829 h 6281670"/>
                <a:gd name="connsiteX253" fmla="*/ 4110089 w 8613217"/>
                <a:gd name="connsiteY253" fmla="*/ 5993179 h 6281670"/>
                <a:gd name="connsiteX254" fmla="*/ 4124895 w 8613217"/>
                <a:gd name="connsiteY254" fmla="*/ 6032214 h 6281670"/>
                <a:gd name="connsiteX255" fmla="*/ 4117492 w 8613217"/>
                <a:gd name="connsiteY255" fmla="*/ 6106918 h 6281670"/>
                <a:gd name="connsiteX256" fmla="*/ 4080476 w 8613217"/>
                <a:gd name="connsiteY256" fmla="*/ 6141242 h 6281670"/>
                <a:gd name="connsiteX257" fmla="*/ 4176717 w 8613217"/>
                <a:gd name="connsiteY257" fmla="*/ 6189025 h 6281670"/>
                <a:gd name="connsiteX258" fmla="*/ 4170660 w 8613217"/>
                <a:gd name="connsiteY258" fmla="*/ 6271133 h 6281670"/>
                <a:gd name="connsiteX259" fmla="*/ 4195562 w 8613217"/>
                <a:gd name="connsiteY259" fmla="*/ 6277863 h 6281670"/>
                <a:gd name="connsiteX260" fmla="*/ 4261517 w 8613217"/>
                <a:gd name="connsiteY260" fmla="*/ 6267768 h 6281670"/>
                <a:gd name="connsiteX261" fmla="*/ 4289784 w 8613217"/>
                <a:gd name="connsiteY261" fmla="*/ 6247578 h 6281670"/>
                <a:gd name="connsiteX262" fmla="*/ 4295840 w 8613217"/>
                <a:gd name="connsiteY262" fmla="*/ 6204505 h 6281670"/>
                <a:gd name="connsiteX263" fmla="*/ 4305936 w 8613217"/>
                <a:gd name="connsiteY263" fmla="*/ 6182969 h 6281670"/>
                <a:gd name="connsiteX264" fmla="*/ 4324107 w 8613217"/>
                <a:gd name="connsiteY264" fmla="*/ 6199794 h 6281670"/>
                <a:gd name="connsiteX265" fmla="*/ 4336894 w 8613217"/>
                <a:gd name="connsiteY265" fmla="*/ 6230752 h 6281670"/>
                <a:gd name="connsiteX266" fmla="*/ 4342951 w 8613217"/>
                <a:gd name="connsiteY266" fmla="*/ 6226714 h 6281670"/>
                <a:gd name="connsiteX267" fmla="*/ 4369872 w 8613217"/>
                <a:gd name="connsiteY267" fmla="*/ 6185660 h 6281670"/>
                <a:gd name="connsiteX268" fmla="*/ 4382659 w 8613217"/>
                <a:gd name="connsiteY268" fmla="*/ 6234791 h 6281670"/>
                <a:gd name="connsiteX269" fmla="*/ 4406888 w 8613217"/>
                <a:gd name="connsiteY269" fmla="*/ 6265749 h 6281670"/>
                <a:gd name="connsiteX270" fmla="*/ 4484284 w 8613217"/>
                <a:gd name="connsiteY270" fmla="*/ 6275171 h 6281670"/>
                <a:gd name="connsiteX271" fmla="*/ 4499090 w 8613217"/>
                <a:gd name="connsiteY271" fmla="*/ 6272479 h 6281670"/>
                <a:gd name="connsiteX272" fmla="*/ 4512551 w 8613217"/>
                <a:gd name="connsiteY272" fmla="*/ 6181622 h 6281670"/>
                <a:gd name="connsiteX273" fmla="*/ 4572449 w 8613217"/>
                <a:gd name="connsiteY273" fmla="*/ 6153356 h 6281670"/>
                <a:gd name="connsiteX274" fmla="*/ 4575814 w 8613217"/>
                <a:gd name="connsiteY274" fmla="*/ 6127781 h 6281670"/>
                <a:gd name="connsiteX275" fmla="*/ 4538125 w 8613217"/>
                <a:gd name="connsiteY275" fmla="*/ 6076633 h 6281670"/>
                <a:gd name="connsiteX276" fmla="*/ 4536779 w 8613217"/>
                <a:gd name="connsiteY276" fmla="*/ 6042309 h 6281670"/>
                <a:gd name="connsiteX277" fmla="*/ 4573122 w 8613217"/>
                <a:gd name="connsiteY277" fmla="*/ 6032214 h 6281670"/>
                <a:gd name="connsiteX278" fmla="*/ 4637731 w 8613217"/>
                <a:gd name="connsiteY278" fmla="*/ 6051058 h 6281670"/>
                <a:gd name="connsiteX279" fmla="*/ 4665997 w 8613217"/>
                <a:gd name="connsiteY279" fmla="*/ 6029522 h 6281670"/>
                <a:gd name="connsiteX280" fmla="*/ 4665997 w 8613217"/>
                <a:gd name="connsiteY280" fmla="*/ 5985776 h 6281670"/>
                <a:gd name="connsiteX281" fmla="*/ 4681477 w 8613217"/>
                <a:gd name="connsiteY281" fmla="*/ 5966931 h 6281670"/>
                <a:gd name="connsiteX282" fmla="*/ 4701667 w 8613217"/>
                <a:gd name="connsiteY282" fmla="*/ 5981065 h 6281670"/>
                <a:gd name="connsiteX283" fmla="*/ 4724550 w 8613217"/>
                <a:gd name="connsiteY283" fmla="*/ 6054423 h 6281670"/>
                <a:gd name="connsiteX284" fmla="*/ 4743394 w 8613217"/>
                <a:gd name="connsiteY284" fmla="*/ 6073268 h 6281670"/>
                <a:gd name="connsiteX285" fmla="*/ 4752143 w 8613217"/>
                <a:gd name="connsiteY285" fmla="*/ 6050385 h 6281670"/>
                <a:gd name="connsiteX286" fmla="*/ 4752143 w 8613217"/>
                <a:gd name="connsiteY286" fmla="*/ 5996544 h 6281670"/>
                <a:gd name="connsiteX287" fmla="*/ 4800600 w 8613217"/>
                <a:gd name="connsiteY287" fmla="*/ 6046347 h 6281670"/>
                <a:gd name="connsiteX288" fmla="*/ 4859825 w 8613217"/>
                <a:gd name="connsiteY288" fmla="*/ 6088747 h 6281670"/>
                <a:gd name="connsiteX289" fmla="*/ 4932511 w 8613217"/>
                <a:gd name="connsiteY289" fmla="*/ 6036252 h 6281670"/>
                <a:gd name="connsiteX290" fmla="*/ 4919050 w 8613217"/>
                <a:gd name="connsiteY290" fmla="*/ 5940011 h 6281670"/>
                <a:gd name="connsiteX291" fmla="*/ 4830213 w 8613217"/>
                <a:gd name="connsiteY291" fmla="*/ 5933281 h 6281670"/>
                <a:gd name="connsiteX292" fmla="*/ 4779064 w 8613217"/>
                <a:gd name="connsiteY292" fmla="*/ 5876074 h 6281670"/>
                <a:gd name="connsiteX293" fmla="*/ 4778391 w 8613217"/>
                <a:gd name="connsiteY293" fmla="*/ 5829637 h 6281670"/>
                <a:gd name="connsiteX294" fmla="*/ 5091342 w 8613217"/>
                <a:gd name="connsiteY294" fmla="*/ 5236712 h 6281670"/>
                <a:gd name="connsiteX295" fmla="*/ 5116243 w 8613217"/>
                <a:gd name="connsiteY295" fmla="*/ 5202389 h 6281670"/>
                <a:gd name="connsiteX296" fmla="*/ 5269690 w 8613217"/>
                <a:gd name="connsiteY296" fmla="*/ 5086631 h 6281670"/>
                <a:gd name="connsiteX297" fmla="*/ 5744837 w 8613217"/>
                <a:gd name="connsiteY297" fmla="*/ 4795889 h 6281670"/>
                <a:gd name="connsiteX298" fmla="*/ 5814830 w 8613217"/>
                <a:gd name="connsiteY298" fmla="*/ 4775699 h 6281670"/>
                <a:gd name="connsiteX299" fmla="*/ 6103553 w 8613217"/>
                <a:gd name="connsiteY299" fmla="*/ 4765603 h 6281670"/>
                <a:gd name="connsiteX300" fmla="*/ 7086824 w 8613217"/>
                <a:gd name="connsiteY300" fmla="*/ 4811369 h 6281670"/>
                <a:gd name="connsiteX301" fmla="*/ 7489959 w 8613217"/>
                <a:gd name="connsiteY301" fmla="*/ 4805311 h 6281670"/>
                <a:gd name="connsiteX302" fmla="*/ 7516880 w 8613217"/>
                <a:gd name="connsiteY302" fmla="*/ 4801946 h 6281670"/>
                <a:gd name="connsiteX303" fmla="*/ 7536397 w 8613217"/>
                <a:gd name="connsiteY303" fmla="*/ 4800600 h 6281670"/>
                <a:gd name="connsiteX304" fmla="*/ 7619850 w 8613217"/>
                <a:gd name="connsiteY304" fmla="*/ 4791178 h 6281670"/>
                <a:gd name="connsiteX305" fmla="*/ 7661577 w 8613217"/>
                <a:gd name="connsiteY305" fmla="*/ 4813388 h 6281670"/>
                <a:gd name="connsiteX306" fmla="*/ 7920014 w 8613217"/>
                <a:gd name="connsiteY306" fmla="*/ 5004523 h 6281670"/>
                <a:gd name="connsiteX307" fmla="*/ 8354780 w 8613217"/>
                <a:gd name="connsiteY307" fmla="*/ 4830886 h 6281670"/>
                <a:gd name="connsiteX308" fmla="*/ 8579567 w 8613217"/>
                <a:gd name="connsiteY308" fmla="*/ 4409580 h 6281670"/>
                <a:gd name="connsiteX309" fmla="*/ 8613217 w 8613217"/>
                <a:gd name="connsiteY309" fmla="*/ 4250076 h 6281670"/>
                <a:gd name="connsiteX310" fmla="*/ 8613217 w 8613217"/>
                <a:gd name="connsiteY310" fmla="*/ 4196235 h 6281670"/>
                <a:gd name="connsiteX311" fmla="*/ 8420062 w 8613217"/>
                <a:gd name="connsiteY311" fmla="*/ 4211041 h 6281670"/>
                <a:gd name="connsiteX312" fmla="*/ 4571776 w 8613217"/>
                <a:gd name="connsiteY312" fmla="*/ 915970 h 6281670"/>
                <a:gd name="connsiteX313" fmla="*/ 4583890 w 8613217"/>
                <a:gd name="connsiteY313" fmla="*/ 888377 h 6281670"/>
                <a:gd name="connsiteX314" fmla="*/ 4571776 w 8613217"/>
                <a:gd name="connsiteY314" fmla="*/ 915970 h 6281670"/>
                <a:gd name="connsiteX315" fmla="*/ 2362948 w 8613217"/>
                <a:gd name="connsiteY315" fmla="*/ 965100 h 6281670"/>
                <a:gd name="connsiteX316" fmla="*/ 2363621 w 8613217"/>
                <a:gd name="connsiteY316" fmla="*/ 962408 h 6281670"/>
                <a:gd name="connsiteX317" fmla="*/ 2368332 w 8613217"/>
                <a:gd name="connsiteY317" fmla="*/ 967119 h 6281670"/>
                <a:gd name="connsiteX318" fmla="*/ 2362948 w 8613217"/>
                <a:gd name="connsiteY318" fmla="*/ 965100 h 6281670"/>
                <a:gd name="connsiteX319" fmla="*/ 2435633 w 8613217"/>
                <a:gd name="connsiteY319" fmla="*/ 1055284 h 6281670"/>
                <a:gd name="connsiteX320" fmla="*/ 2426211 w 8613217"/>
                <a:gd name="connsiteY320" fmla="*/ 1053265 h 6281670"/>
                <a:gd name="connsiteX321" fmla="*/ 2370351 w 8613217"/>
                <a:gd name="connsiteY321" fmla="*/ 968465 h 6281670"/>
                <a:gd name="connsiteX322" fmla="*/ 2432268 w 8613217"/>
                <a:gd name="connsiteY322" fmla="*/ 1045862 h 6281670"/>
                <a:gd name="connsiteX323" fmla="*/ 2435633 w 8613217"/>
                <a:gd name="connsiteY323" fmla="*/ 1055284 h 6281670"/>
                <a:gd name="connsiteX324" fmla="*/ 695895 w 8613217"/>
                <a:gd name="connsiteY324" fmla="*/ 1016922 h 6281670"/>
                <a:gd name="connsiteX325" fmla="*/ 692530 w 8613217"/>
                <a:gd name="connsiteY325" fmla="*/ 1005481 h 6281670"/>
                <a:gd name="connsiteX326" fmla="*/ 695895 w 8613217"/>
                <a:gd name="connsiteY326" fmla="*/ 1016922 h 6281670"/>
                <a:gd name="connsiteX327" fmla="*/ 4511205 w 8613217"/>
                <a:gd name="connsiteY327" fmla="*/ 6014042 h 6281670"/>
                <a:gd name="connsiteX328" fmla="*/ 4537452 w 8613217"/>
                <a:gd name="connsiteY328" fmla="*/ 5944049 h 6281670"/>
                <a:gd name="connsiteX329" fmla="*/ 4511205 w 8613217"/>
                <a:gd name="connsiteY329" fmla="*/ 6014042 h 6281670"/>
                <a:gd name="connsiteX330" fmla="*/ 4750797 w 8613217"/>
                <a:gd name="connsiteY330" fmla="*/ 5917128 h 6281670"/>
                <a:gd name="connsiteX331" fmla="*/ 4741375 w 8613217"/>
                <a:gd name="connsiteY331" fmla="*/ 5939338 h 6281670"/>
                <a:gd name="connsiteX332" fmla="*/ 4732626 w 8613217"/>
                <a:gd name="connsiteY332" fmla="*/ 5935300 h 6281670"/>
                <a:gd name="connsiteX333" fmla="*/ 4727915 w 8613217"/>
                <a:gd name="connsiteY333" fmla="*/ 5907706 h 6281670"/>
                <a:gd name="connsiteX334" fmla="*/ 4750797 w 8613217"/>
                <a:gd name="connsiteY334" fmla="*/ 5875402 h 6281670"/>
                <a:gd name="connsiteX335" fmla="*/ 4750797 w 8613217"/>
                <a:gd name="connsiteY335" fmla="*/ 5917128 h 6281670"/>
                <a:gd name="connsiteX336" fmla="*/ 4875978 w 8613217"/>
                <a:gd name="connsiteY336" fmla="*/ 5457461 h 6281670"/>
                <a:gd name="connsiteX337" fmla="*/ 4616868 w 8613217"/>
                <a:gd name="connsiteY337" fmla="*/ 5877421 h 6281670"/>
                <a:gd name="connsiteX338" fmla="*/ 4562354 w 8613217"/>
                <a:gd name="connsiteY338" fmla="*/ 5884824 h 6281670"/>
                <a:gd name="connsiteX339" fmla="*/ 4880015 w 8613217"/>
                <a:gd name="connsiteY339" fmla="*/ 5419772 h 6281670"/>
                <a:gd name="connsiteX340" fmla="*/ 4875978 w 8613217"/>
                <a:gd name="connsiteY340" fmla="*/ 5457461 h 6281670"/>
                <a:gd name="connsiteX341" fmla="*/ 5020675 w 8613217"/>
                <a:gd name="connsiteY341" fmla="*/ 5141145 h 6281670"/>
                <a:gd name="connsiteX342" fmla="*/ 4989717 w 8613217"/>
                <a:gd name="connsiteY342" fmla="*/ 5179506 h 6281670"/>
                <a:gd name="connsiteX343" fmla="*/ 4445922 w 8613217"/>
                <a:gd name="connsiteY343" fmla="*/ 5878767 h 6281670"/>
                <a:gd name="connsiteX344" fmla="*/ 4415637 w 8613217"/>
                <a:gd name="connsiteY344" fmla="*/ 5953471 h 6281670"/>
                <a:gd name="connsiteX345" fmla="*/ 4357085 w 8613217"/>
                <a:gd name="connsiteY345" fmla="*/ 6075286 h 6281670"/>
                <a:gd name="connsiteX346" fmla="*/ 4338240 w 8613217"/>
                <a:gd name="connsiteY346" fmla="*/ 6125762 h 6281670"/>
                <a:gd name="connsiteX347" fmla="*/ 4322761 w 8613217"/>
                <a:gd name="connsiteY347" fmla="*/ 6080671 h 6281670"/>
                <a:gd name="connsiteX348" fmla="*/ 4306609 w 8613217"/>
                <a:gd name="connsiteY348" fmla="*/ 6061826 h 6281670"/>
                <a:gd name="connsiteX349" fmla="*/ 4295168 w 8613217"/>
                <a:gd name="connsiteY349" fmla="*/ 6082689 h 6281670"/>
                <a:gd name="connsiteX350" fmla="*/ 4292475 w 8613217"/>
                <a:gd name="connsiteY350" fmla="*/ 6112302 h 6281670"/>
                <a:gd name="connsiteX351" fmla="*/ 4277669 w 8613217"/>
                <a:gd name="connsiteY351" fmla="*/ 6097496 h 6281670"/>
                <a:gd name="connsiteX352" fmla="*/ 4183447 w 8613217"/>
                <a:gd name="connsiteY352" fmla="*/ 5282478 h 6281670"/>
                <a:gd name="connsiteX353" fmla="*/ 4412945 w 8613217"/>
                <a:gd name="connsiteY353" fmla="*/ 4743394 h 6281670"/>
                <a:gd name="connsiteX354" fmla="*/ 5036828 w 8613217"/>
                <a:gd name="connsiteY354" fmla="*/ 3935106 h 6281670"/>
                <a:gd name="connsiteX355" fmla="*/ 5054999 w 8613217"/>
                <a:gd name="connsiteY355" fmla="*/ 3966064 h 6281670"/>
                <a:gd name="connsiteX356" fmla="*/ 5020675 w 8613217"/>
                <a:gd name="connsiteY35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856460 w 8613217"/>
                <a:gd name="connsiteY70" fmla="*/ 2981447 h 6281670"/>
                <a:gd name="connsiteX71" fmla="*/ 4952701 w 8613217"/>
                <a:gd name="connsiteY71" fmla="*/ 2717626 h 6281670"/>
                <a:gd name="connsiteX72" fmla="*/ 5173449 w 8613217"/>
                <a:gd name="connsiteY72" fmla="*/ 2368332 h 6281670"/>
                <a:gd name="connsiteX73" fmla="*/ 5481689 w 8613217"/>
                <a:gd name="connsiteY73" fmla="*/ 1759928 h 6281670"/>
                <a:gd name="connsiteX74" fmla="*/ 5514667 w 8613217"/>
                <a:gd name="connsiteY74" fmla="*/ 1741757 h 6281670"/>
                <a:gd name="connsiteX75" fmla="*/ 5803389 w 8613217"/>
                <a:gd name="connsiteY75" fmla="*/ 1570812 h 6281670"/>
                <a:gd name="connsiteX76" fmla="*/ 5822907 w 8613217"/>
                <a:gd name="connsiteY76" fmla="*/ 1095665 h 6281670"/>
                <a:gd name="connsiteX77" fmla="*/ 5540241 w 8613217"/>
                <a:gd name="connsiteY77" fmla="*/ 601000 h 6281670"/>
                <a:gd name="connsiteX78" fmla="*/ 5514667 w 8613217"/>
                <a:gd name="connsiteY78" fmla="*/ 600327 h 6281670"/>
                <a:gd name="connsiteX79" fmla="*/ 5421791 w 8613217"/>
                <a:gd name="connsiteY79" fmla="*/ 697914 h 6281670"/>
                <a:gd name="connsiteX80" fmla="*/ 5124319 w 8613217"/>
                <a:gd name="connsiteY80" fmla="*/ 1196617 h 6281670"/>
                <a:gd name="connsiteX81" fmla="*/ 5316801 w 8613217"/>
                <a:gd name="connsiteY81" fmla="*/ 1686570 h 6281670"/>
                <a:gd name="connsiteX82" fmla="*/ 5361220 w 8613217"/>
                <a:gd name="connsiteY82" fmla="*/ 1669072 h 6281670"/>
                <a:gd name="connsiteX83" fmla="*/ 5461499 w 8613217"/>
                <a:gd name="connsiteY83" fmla="*/ 1248439 h 6281670"/>
                <a:gd name="connsiteX84" fmla="*/ 5491784 w 8613217"/>
                <a:gd name="connsiteY84" fmla="*/ 1043170 h 6281670"/>
                <a:gd name="connsiteX85" fmla="*/ 5497841 w 8613217"/>
                <a:gd name="connsiteY85" fmla="*/ 1081532 h 6281670"/>
                <a:gd name="connsiteX86" fmla="*/ 5481016 w 8613217"/>
                <a:gd name="connsiteY86" fmla="*/ 1353429 h 6281670"/>
                <a:gd name="connsiteX87" fmla="*/ 5415734 w 8613217"/>
                <a:gd name="connsiteY87" fmla="*/ 1727624 h 6281670"/>
                <a:gd name="connsiteX88" fmla="*/ 5151240 w 8613217"/>
                <a:gd name="connsiteY88" fmla="*/ 2245171 h 6281670"/>
                <a:gd name="connsiteX89" fmla="*/ 4908282 w 8613217"/>
                <a:gd name="connsiteY89" fmla="*/ 2596483 h 6281670"/>
                <a:gd name="connsiteX90" fmla="*/ 4750124 w 8613217"/>
                <a:gd name="connsiteY90" fmla="*/ 2989523 h 6281670"/>
                <a:gd name="connsiteX91" fmla="*/ 4737337 w 8613217"/>
                <a:gd name="connsiteY91" fmla="*/ 3162487 h 6281670"/>
                <a:gd name="connsiteX92" fmla="*/ 4680804 w 8613217"/>
                <a:gd name="connsiteY92" fmla="*/ 3076341 h 6281670"/>
                <a:gd name="connsiteX93" fmla="*/ 4591293 w 8613217"/>
                <a:gd name="connsiteY93" fmla="*/ 2915491 h 6281670"/>
                <a:gd name="connsiteX94" fmla="*/ 4552259 w 8613217"/>
                <a:gd name="connsiteY94" fmla="*/ 2838095 h 6281670"/>
                <a:gd name="connsiteX95" fmla="*/ 4404869 w 8613217"/>
                <a:gd name="connsiteY95" fmla="*/ 2499569 h 6281670"/>
                <a:gd name="connsiteX96" fmla="*/ 4425059 w 8613217"/>
                <a:gd name="connsiteY96" fmla="*/ 2408713 h 6281670"/>
                <a:gd name="connsiteX97" fmla="*/ 4497071 w 8613217"/>
                <a:gd name="connsiteY97" fmla="*/ 2304396 h 6281670"/>
                <a:gd name="connsiteX98" fmla="*/ 4551585 w 8613217"/>
                <a:gd name="connsiteY98" fmla="*/ 2152968 h 6281670"/>
                <a:gd name="connsiteX99" fmla="*/ 4741375 w 8613217"/>
                <a:gd name="connsiteY99" fmla="*/ 1413327 h 6281670"/>
                <a:gd name="connsiteX100" fmla="*/ 4929146 w 8613217"/>
                <a:gd name="connsiteY100" fmla="*/ 819730 h 6281670"/>
                <a:gd name="connsiteX101" fmla="*/ 5233347 w 8613217"/>
                <a:gd name="connsiteY101" fmla="*/ 28940 h 6281670"/>
                <a:gd name="connsiteX102" fmla="*/ 5238058 w 8613217"/>
                <a:gd name="connsiteY102" fmla="*/ 0 h 6281670"/>
                <a:gd name="connsiteX103" fmla="*/ 4976929 w 8613217"/>
                <a:gd name="connsiteY103" fmla="*/ 159504 h 6281670"/>
                <a:gd name="connsiteX104" fmla="*/ 4204984 w 8613217"/>
                <a:gd name="connsiteY104" fmla="*/ 890396 h 6281670"/>
                <a:gd name="connsiteX105" fmla="*/ 3943182 w 8613217"/>
                <a:gd name="connsiteY105" fmla="*/ 2139508 h 6281670"/>
                <a:gd name="connsiteX106" fmla="*/ 4076438 w 8613217"/>
                <a:gd name="connsiteY106" fmla="*/ 2389868 h 6281670"/>
                <a:gd name="connsiteX107" fmla="*/ 4215079 w 8613217"/>
                <a:gd name="connsiteY107" fmla="*/ 2474668 h 6281670"/>
                <a:gd name="connsiteX108" fmla="*/ 4244018 w 8613217"/>
                <a:gd name="connsiteY108" fmla="*/ 2445055 h 6281670"/>
                <a:gd name="connsiteX109" fmla="*/ 4230558 w 8613217"/>
                <a:gd name="connsiteY109" fmla="*/ 1718875 h 6281670"/>
                <a:gd name="connsiteX110" fmla="*/ 4411599 w 8613217"/>
                <a:gd name="connsiteY110" fmla="*/ 1186522 h 6281670"/>
                <a:gd name="connsiteX111" fmla="*/ 4552259 w 8613217"/>
                <a:gd name="connsiteY111" fmla="*/ 934815 h 6281670"/>
                <a:gd name="connsiteX112" fmla="*/ 4572449 w 8613217"/>
                <a:gd name="connsiteY112" fmla="*/ 920008 h 6281670"/>
                <a:gd name="connsiteX113" fmla="*/ 4553604 w 8613217"/>
                <a:gd name="connsiteY113" fmla="*/ 956351 h 6281670"/>
                <a:gd name="connsiteX114" fmla="*/ 4390735 w 8613217"/>
                <a:gd name="connsiteY114" fmla="*/ 1302280 h 6281670"/>
                <a:gd name="connsiteX115" fmla="*/ 4340260 w 8613217"/>
                <a:gd name="connsiteY115" fmla="*/ 2524471 h 6281670"/>
                <a:gd name="connsiteX116" fmla="*/ 4501109 w 8613217"/>
                <a:gd name="connsiteY116" fmla="*/ 2892609 h 6281670"/>
                <a:gd name="connsiteX117" fmla="*/ 4692918 w 8613217"/>
                <a:gd name="connsiteY117" fmla="*/ 3241230 h 6281670"/>
                <a:gd name="connsiteX118" fmla="*/ 4992409 w 8613217"/>
                <a:gd name="connsiteY118" fmla="*/ 3809925 h 6281670"/>
                <a:gd name="connsiteX119" fmla="*/ 5000485 w 8613217"/>
                <a:gd name="connsiteY119" fmla="*/ 3847614 h 6281670"/>
                <a:gd name="connsiteX120" fmla="*/ 4993755 w 8613217"/>
                <a:gd name="connsiteY120" fmla="*/ 3855017 h 6281670"/>
                <a:gd name="connsiteX121" fmla="*/ 4993082 w 8613217"/>
                <a:gd name="connsiteY121" fmla="*/ 3855690 h 6281670"/>
                <a:gd name="connsiteX122" fmla="*/ 4982313 w 8613217"/>
                <a:gd name="connsiteY122" fmla="*/ 3867131 h 6281670"/>
                <a:gd name="connsiteX123" fmla="*/ 4626290 w 8613217"/>
                <a:gd name="connsiteY123" fmla="*/ 4274977 h 6281670"/>
                <a:gd name="connsiteX124" fmla="*/ 4180755 w 8613217"/>
                <a:gd name="connsiteY124" fmla="*/ 4968853 h 6281670"/>
                <a:gd name="connsiteX125" fmla="*/ 4071727 w 8613217"/>
                <a:gd name="connsiteY125" fmla="*/ 5853192 h 6281670"/>
                <a:gd name="connsiteX126" fmla="*/ 4040769 w 8613217"/>
                <a:gd name="connsiteY126" fmla="*/ 5907706 h 6281670"/>
                <a:gd name="connsiteX127" fmla="*/ 4005099 w 8613217"/>
                <a:gd name="connsiteY127" fmla="*/ 5881459 h 6281670"/>
                <a:gd name="connsiteX128" fmla="*/ 4007791 w 8613217"/>
                <a:gd name="connsiteY128" fmla="*/ 5830983 h 6281670"/>
                <a:gd name="connsiteX129" fmla="*/ 3990293 w 8613217"/>
                <a:gd name="connsiteY129" fmla="*/ 5807427 h 6281670"/>
                <a:gd name="connsiteX130" fmla="*/ 3964045 w 8613217"/>
                <a:gd name="connsiteY130" fmla="*/ 5789256 h 6281670"/>
                <a:gd name="connsiteX131" fmla="*/ 3941836 w 8613217"/>
                <a:gd name="connsiteY131" fmla="*/ 5705129 h 6281670"/>
                <a:gd name="connsiteX132" fmla="*/ 3908185 w 8613217"/>
                <a:gd name="connsiteY132" fmla="*/ 5236040 h 6281670"/>
                <a:gd name="connsiteX133" fmla="*/ 3918953 w 8613217"/>
                <a:gd name="connsiteY133" fmla="*/ 4237288 h 6281670"/>
                <a:gd name="connsiteX134" fmla="*/ 3786370 w 8613217"/>
                <a:gd name="connsiteY134" fmla="*/ 3122779 h 6281670"/>
                <a:gd name="connsiteX135" fmla="*/ 3570333 w 8613217"/>
                <a:gd name="connsiteY135" fmla="*/ 2570236 h 6281670"/>
                <a:gd name="connsiteX136" fmla="*/ 3563603 w 8613217"/>
                <a:gd name="connsiteY136" fmla="*/ 2556776 h 6281670"/>
                <a:gd name="connsiteX137" fmla="*/ 3556872 w 8613217"/>
                <a:gd name="connsiteY137" fmla="*/ 2543315 h 6281670"/>
                <a:gd name="connsiteX138" fmla="*/ 3531298 w 8613217"/>
                <a:gd name="connsiteY138" fmla="*/ 2494185 h 6281670"/>
                <a:gd name="connsiteX139" fmla="*/ 3525241 w 8613217"/>
                <a:gd name="connsiteY139" fmla="*/ 2482071 h 6281670"/>
                <a:gd name="connsiteX140" fmla="*/ 3410829 w 8613217"/>
                <a:gd name="connsiteY140" fmla="*/ 2273437 h 6281670"/>
                <a:gd name="connsiteX141" fmla="*/ 3411502 w 8613217"/>
                <a:gd name="connsiteY141" fmla="*/ 2229018 h 6281670"/>
                <a:gd name="connsiteX142" fmla="*/ 3451209 w 8613217"/>
                <a:gd name="connsiteY142" fmla="*/ 2126720 h 6281670"/>
                <a:gd name="connsiteX143" fmla="*/ 3431692 w 8613217"/>
                <a:gd name="connsiteY143" fmla="*/ 1895877 h 6281670"/>
                <a:gd name="connsiteX144" fmla="*/ 3186715 w 8613217"/>
                <a:gd name="connsiteY144" fmla="*/ 1401886 h 6281670"/>
                <a:gd name="connsiteX145" fmla="*/ 2531874 w 8613217"/>
                <a:gd name="connsiteY145" fmla="*/ 701952 h 6281670"/>
                <a:gd name="connsiteX146" fmla="*/ 1731662 w 8613217"/>
                <a:gd name="connsiteY146" fmla="*/ 39035 h 6281670"/>
                <a:gd name="connsiteX147" fmla="*/ 1722913 w 8613217"/>
                <a:gd name="connsiteY147" fmla="*/ 36343 h 6281670"/>
                <a:gd name="connsiteX148" fmla="*/ 1723586 w 8613217"/>
                <a:gd name="connsiteY148" fmla="*/ 47111 h 6281670"/>
                <a:gd name="connsiteX149" fmla="*/ 1984042 w 8613217"/>
                <a:gd name="connsiteY149" fmla="*/ 871552 h 6281670"/>
                <a:gd name="connsiteX150" fmla="*/ 2773486 w 8613217"/>
                <a:gd name="connsiteY150" fmla="*/ 2064130 h 6281670"/>
                <a:gd name="connsiteX151" fmla="*/ 3058170 w 8613217"/>
                <a:gd name="connsiteY151" fmla="*/ 2286897 h 6281670"/>
                <a:gd name="connsiteX152" fmla="*/ 3235845 w 8613217"/>
                <a:gd name="connsiteY152" fmla="*/ 2329297 h 6281670"/>
                <a:gd name="connsiteX153" fmla="*/ 3256709 w 8613217"/>
                <a:gd name="connsiteY153" fmla="*/ 2294974 h 6281670"/>
                <a:gd name="connsiteX154" fmla="*/ 3083072 w 8613217"/>
                <a:gd name="connsiteY154" fmla="*/ 1999521 h 6281670"/>
                <a:gd name="connsiteX155" fmla="*/ 2450440 w 8613217"/>
                <a:gd name="connsiteY155" fmla="*/ 1092973 h 6281670"/>
                <a:gd name="connsiteX156" fmla="*/ 2432941 w 8613217"/>
                <a:gd name="connsiteY156" fmla="*/ 1062014 h 6281670"/>
                <a:gd name="connsiteX157" fmla="*/ 2454478 w 8613217"/>
                <a:gd name="connsiteY157" fmla="*/ 1076820 h 6281670"/>
                <a:gd name="connsiteX158" fmla="*/ 2967986 w 8613217"/>
                <a:gd name="connsiteY158" fmla="*/ 1739738 h 6281670"/>
                <a:gd name="connsiteX159" fmla="*/ 3266131 w 8613217"/>
                <a:gd name="connsiteY159" fmla="*/ 2175850 h 6281670"/>
                <a:gd name="connsiteX160" fmla="*/ 3457939 w 8613217"/>
                <a:gd name="connsiteY160" fmla="*/ 2509665 h 6281670"/>
                <a:gd name="connsiteX161" fmla="*/ 3464670 w 8613217"/>
                <a:gd name="connsiteY161" fmla="*/ 2523125 h 6281670"/>
                <a:gd name="connsiteX162" fmla="*/ 3471400 w 8613217"/>
                <a:gd name="connsiteY162" fmla="*/ 2536585 h 6281670"/>
                <a:gd name="connsiteX163" fmla="*/ 3478130 w 8613217"/>
                <a:gd name="connsiteY163" fmla="*/ 2550045 h 6281670"/>
                <a:gd name="connsiteX164" fmla="*/ 3484860 w 8613217"/>
                <a:gd name="connsiteY164" fmla="*/ 2563506 h 6281670"/>
                <a:gd name="connsiteX165" fmla="*/ 3491590 w 8613217"/>
                <a:gd name="connsiteY165" fmla="*/ 2576966 h 6281670"/>
                <a:gd name="connsiteX166" fmla="*/ 3498320 w 8613217"/>
                <a:gd name="connsiteY166" fmla="*/ 2590426 h 6281670"/>
                <a:gd name="connsiteX167" fmla="*/ 3504378 w 8613217"/>
                <a:gd name="connsiteY167" fmla="*/ 2605906 h 6281670"/>
                <a:gd name="connsiteX168" fmla="*/ 3733875 w 8613217"/>
                <a:gd name="connsiteY168" fmla="*/ 3249979 h 6281670"/>
                <a:gd name="connsiteX169" fmla="*/ 3823385 w 8613217"/>
                <a:gd name="connsiteY169" fmla="*/ 4359777 h 6281670"/>
                <a:gd name="connsiteX170" fmla="*/ 3816655 w 8613217"/>
                <a:gd name="connsiteY170" fmla="*/ 4369199 h 6281670"/>
                <a:gd name="connsiteX171" fmla="*/ 3800503 w 8613217"/>
                <a:gd name="connsiteY171" fmla="*/ 4322761 h 6281670"/>
                <a:gd name="connsiteX172" fmla="*/ 3407464 w 8613217"/>
                <a:gd name="connsiteY172" fmla="*/ 3663208 h 6281670"/>
                <a:gd name="connsiteX173" fmla="*/ 2516395 w 8613217"/>
                <a:gd name="connsiteY173" fmla="*/ 2980101 h 6281670"/>
                <a:gd name="connsiteX174" fmla="*/ 2502934 w 8613217"/>
                <a:gd name="connsiteY174" fmla="*/ 2971351 h 6281670"/>
                <a:gd name="connsiteX175" fmla="*/ 2390541 w 8613217"/>
                <a:gd name="connsiteY175" fmla="*/ 2898666 h 6281670"/>
                <a:gd name="connsiteX176" fmla="*/ 2247863 w 8613217"/>
                <a:gd name="connsiteY176" fmla="*/ 2802425 h 6281670"/>
                <a:gd name="connsiteX177" fmla="*/ 2055381 w 8613217"/>
                <a:gd name="connsiteY177" fmla="*/ 2665131 h 6281670"/>
                <a:gd name="connsiteX178" fmla="*/ 1471879 w 8613217"/>
                <a:gd name="connsiteY178" fmla="*/ 2148930 h 6281670"/>
                <a:gd name="connsiteX179" fmla="*/ 1461111 w 8613217"/>
                <a:gd name="connsiteY179" fmla="*/ 2109895 h 6281670"/>
                <a:gd name="connsiteX180" fmla="*/ 1501492 w 8613217"/>
                <a:gd name="connsiteY180" fmla="*/ 1918759 h 6281670"/>
                <a:gd name="connsiteX181" fmla="*/ 1395155 w 8613217"/>
                <a:gd name="connsiteY181" fmla="*/ 1570812 h 6281670"/>
                <a:gd name="connsiteX182" fmla="*/ 937507 w 8613217"/>
                <a:gd name="connsiteY182" fmla="*/ 860783 h 6281670"/>
                <a:gd name="connsiteX183" fmla="*/ 682435 w 8613217"/>
                <a:gd name="connsiteY183" fmla="*/ 471109 h 6281670"/>
                <a:gd name="connsiteX184" fmla="*/ 590905 w 8613217"/>
                <a:gd name="connsiteY184" fmla="*/ 214691 h 6281670"/>
                <a:gd name="connsiteX185" fmla="*/ 581483 w 8613217"/>
                <a:gd name="connsiteY185" fmla="*/ 222767 h 6281670"/>
                <a:gd name="connsiteX186" fmla="*/ 555909 w 8613217"/>
                <a:gd name="connsiteY186" fmla="*/ 262475 h 6281670"/>
                <a:gd name="connsiteX187" fmla="*/ 423998 w 8613217"/>
                <a:gd name="connsiteY187" fmla="*/ 619845 h 6281670"/>
                <a:gd name="connsiteX188" fmla="*/ 443515 w 8613217"/>
                <a:gd name="connsiteY188" fmla="*/ 1227575 h 6281670"/>
                <a:gd name="connsiteX189" fmla="*/ 806942 w 8613217"/>
                <a:gd name="connsiteY189" fmla="*/ 1996156 h 6281670"/>
                <a:gd name="connsiteX190" fmla="*/ 1087589 w 8613217"/>
                <a:gd name="connsiteY190" fmla="*/ 2216231 h 6281670"/>
                <a:gd name="connsiteX191" fmla="*/ 1317086 w 8613217"/>
                <a:gd name="connsiteY191" fmla="*/ 2233729 h 6281670"/>
                <a:gd name="connsiteX192" fmla="*/ 1327181 w 8613217"/>
                <a:gd name="connsiteY192" fmla="*/ 2198060 h 6281670"/>
                <a:gd name="connsiteX193" fmla="*/ 816364 w 8613217"/>
                <a:gd name="connsiteY193" fmla="*/ 1324489 h 6281670"/>
                <a:gd name="connsiteX194" fmla="*/ 702625 w 8613217"/>
                <a:gd name="connsiteY194" fmla="*/ 1031056 h 6281670"/>
                <a:gd name="connsiteX195" fmla="*/ 767908 w 8613217"/>
                <a:gd name="connsiteY195" fmla="*/ 1173061 h 6281670"/>
                <a:gd name="connsiteX196" fmla="*/ 1444285 w 8613217"/>
                <a:gd name="connsiteY196" fmla="*/ 2226326 h 6281670"/>
                <a:gd name="connsiteX197" fmla="*/ 2209501 w 8613217"/>
                <a:gd name="connsiteY197" fmla="*/ 2876457 h 6281670"/>
                <a:gd name="connsiteX198" fmla="*/ 2308434 w 8613217"/>
                <a:gd name="connsiteY198" fmla="*/ 2939720 h 6281670"/>
                <a:gd name="connsiteX199" fmla="*/ 2340738 w 8613217"/>
                <a:gd name="connsiteY199" fmla="*/ 2972025 h 6281670"/>
                <a:gd name="connsiteX200" fmla="*/ 2302377 w 8613217"/>
                <a:gd name="connsiteY200" fmla="*/ 2972025 h 6281670"/>
                <a:gd name="connsiteX201" fmla="*/ 2266034 w 8613217"/>
                <a:gd name="connsiteY201" fmla="*/ 2967313 h 6281670"/>
                <a:gd name="connsiteX202" fmla="*/ 1817807 w 8613217"/>
                <a:gd name="connsiteY202" fmla="*/ 3025866 h 6281670"/>
                <a:gd name="connsiteX203" fmla="*/ 1007500 w 8613217"/>
                <a:gd name="connsiteY203" fmla="*/ 3309877 h 6281670"/>
                <a:gd name="connsiteX204" fmla="*/ 960389 w 8613217"/>
                <a:gd name="connsiteY204" fmla="*/ 3293725 h 6281670"/>
                <a:gd name="connsiteX205" fmla="*/ 446207 w 8613217"/>
                <a:gd name="connsiteY205" fmla="*/ 3134221 h 6281670"/>
                <a:gd name="connsiteX206" fmla="*/ 217383 w 8613217"/>
                <a:gd name="connsiteY206" fmla="*/ 3227096 h 6281670"/>
                <a:gd name="connsiteX207" fmla="*/ 0 w 8613217"/>
                <a:gd name="connsiteY207" fmla="*/ 3236518 h 6281670"/>
                <a:gd name="connsiteX208" fmla="*/ 0 w 8613217"/>
                <a:gd name="connsiteY208" fmla="*/ 3330740 h 6281670"/>
                <a:gd name="connsiteX209" fmla="*/ 9422 w 8613217"/>
                <a:gd name="connsiteY209" fmla="*/ 3346892 h 6281670"/>
                <a:gd name="connsiteX210" fmla="*/ 255072 w 8613217"/>
                <a:gd name="connsiteY210" fmla="*/ 3717723 h 6281670"/>
                <a:gd name="connsiteX211" fmla="*/ 747044 w 8613217"/>
                <a:gd name="connsiteY211" fmla="*/ 3826078 h 6281670"/>
                <a:gd name="connsiteX212" fmla="*/ 1016249 w 8613217"/>
                <a:gd name="connsiteY212" fmla="*/ 3490244 h 6281670"/>
                <a:gd name="connsiteX213" fmla="*/ 981253 w 8613217"/>
                <a:gd name="connsiteY213" fmla="*/ 3461305 h 6281670"/>
                <a:gd name="connsiteX214" fmla="*/ 563312 w 8613217"/>
                <a:gd name="connsiteY214" fmla="*/ 3490917 h 6281670"/>
                <a:gd name="connsiteX215" fmla="*/ 390347 w 8613217"/>
                <a:gd name="connsiteY215" fmla="*/ 3460632 h 6281670"/>
                <a:gd name="connsiteX216" fmla="*/ 489953 w 8613217"/>
                <a:gd name="connsiteY216" fmla="*/ 3463997 h 6281670"/>
                <a:gd name="connsiteX217" fmla="*/ 903183 w 8613217"/>
                <a:gd name="connsiteY217" fmla="*/ 3408137 h 6281670"/>
                <a:gd name="connsiteX218" fmla="*/ 1043170 w 8613217"/>
                <a:gd name="connsiteY218" fmla="*/ 3372467 h 6281670"/>
                <a:gd name="connsiteX219" fmla="*/ 1508895 w 8613217"/>
                <a:gd name="connsiteY219" fmla="*/ 3218347 h 6281670"/>
                <a:gd name="connsiteX220" fmla="*/ 1912029 w 8613217"/>
                <a:gd name="connsiteY220" fmla="*/ 3101243 h 6281670"/>
                <a:gd name="connsiteX221" fmla="*/ 1912029 w 8613217"/>
                <a:gd name="connsiteY221" fmla="*/ 3101243 h 6281670"/>
                <a:gd name="connsiteX222" fmla="*/ 1924816 w 8613217"/>
                <a:gd name="connsiteY222" fmla="*/ 3099224 h 6281670"/>
                <a:gd name="connsiteX223" fmla="*/ 1986061 w 8613217"/>
                <a:gd name="connsiteY223" fmla="*/ 3087783 h 6281670"/>
                <a:gd name="connsiteX224" fmla="*/ 1992791 w 8613217"/>
                <a:gd name="connsiteY224" fmla="*/ 3087110 h 6281670"/>
                <a:gd name="connsiteX225" fmla="*/ 2087013 w 8613217"/>
                <a:gd name="connsiteY225" fmla="*/ 3074322 h 6281670"/>
                <a:gd name="connsiteX226" fmla="*/ 2113933 w 8613217"/>
                <a:gd name="connsiteY226" fmla="*/ 3072976 h 6281670"/>
                <a:gd name="connsiteX227" fmla="*/ 2118644 w 8613217"/>
                <a:gd name="connsiteY227" fmla="*/ 3064227 h 6281670"/>
                <a:gd name="connsiteX228" fmla="*/ 2257958 w 8613217"/>
                <a:gd name="connsiteY228" fmla="*/ 3064227 h 6281670"/>
                <a:gd name="connsiteX229" fmla="*/ 2262669 w 8613217"/>
                <a:gd name="connsiteY229" fmla="*/ 3072976 h 6281670"/>
                <a:gd name="connsiteX230" fmla="*/ 2434960 w 8613217"/>
                <a:gd name="connsiteY230" fmla="*/ 3101243 h 6281670"/>
                <a:gd name="connsiteX231" fmla="*/ 2635518 w 8613217"/>
                <a:gd name="connsiteY231" fmla="*/ 3164506 h 6281670"/>
                <a:gd name="connsiteX232" fmla="*/ 3038653 w 8613217"/>
                <a:gd name="connsiteY232" fmla="*/ 3453902 h 6281670"/>
                <a:gd name="connsiteX233" fmla="*/ 3580428 w 8613217"/>
                <a:gd name="connsiteY233" fmla="*/ 4087880 h 6281670"/>
                <a:gd name="connsiteX234" fmla="*/ 3776274 w 8613217"/>
                <a:gd name="connsiteY234" fmla="*/ 4626290 h 6281670"/>
                <a:gd name="connsiteX235" fmla="*/ 3813963 w 8613217"/>
                <a:gd name="connsiteY235" fmla="*/ 4802619 h 6281670"/>
                <a:gd name="connsiteX236" fmla="*/ 3811944 w 8613217"/>
                <a:gd name="connsiteY236" fmla="*/ 5407658 h 6281670"/>
                <a:gd name="connsiteX237" fmla="*/ 3881265 w 8613217"/>
                <a:gd name="connsiteY237" fmla="*/ 5874056 h 6281670"/>
                <a:gd name="connsiteX238" fmla="*/ 3879919 w 8613217"/>
                <a:gd name="connsiteY238" fmla="*/ 5898957 h 6281670"/>
                <a:gd name="connsiteX239" fmla="*/ 3757430 w 8613217"/>
                <a:gd name="connsiteY239" fmla="*/ 5946068 h 6281670"/>
                <a:gd name="connsiteX240" fmla="*/ 3743970 w 8613217"/>
                <a:gd name="connsiteY240" fmla="*/ 6053750 h 6281670"/>
                <a:gd name="connsiteX241" fmla="*/ 3803195 w 8613217"/>
                <a:gd name="connsiteY241" fmla="*/ 6092112 h 6281670"/>
                <a:gd name="connsiteX242" fmla="*/ 3896071 w 8613217"/>
                <a:gd name="connsiteY242" fmla="*/ 6023464 h 6281670"/>
                <a:gd name="connsiteX243" fmla="*/ 3920972 w 8613217"/>
                <a:gd name="connsiteY243" fmla="*/ 5996544 h 6281670"/>
                <a:gd name="connsiteX244" fmla="*/ 3918953 w 8613217"/>
                <a:gd name="connsiteY244" fmla="*/ 6053077 h 6281670"/>
                <a:gd name="connsiteX245" fmla="*/ 3931741 w 8613217"/>
                <a:gd name="connsiteY245" fmla="*/ 6077978 h 6281670"/>
                <a:gd name="connsiteX246" fmla="*/ 3951931 w 8613217"/>
                <a:gd name="connsiteY246" fmla="*/ 6055769 h 6281670"/>
                <a:gd name="connsiteX247" fmla="*/ 3972121 w 8613217"/>
                <a:gd name="connsiteY247" fmla="*/ 5988468 h 6281670"/>
                <a:gd name="connsiteX248" fmla="*/ 3994331 w 8613217"/>
                <a:gd name="connsiteY248" fmla="*/ 5968277 h 6281670"/>
                <a:gd name="connsiteX249" fmla="*/ 4005099 w 8613217"/>
                <a:gd name="connsiteY249" fmla="*/ 5995198 h 6281670"/>
                <a:gd name="connsiteX250" fmla="*/ 4071054 w 8613217"/>
                <a:gd name="connsiteY250" fmla="*/ 6040290 h 6281670"/>
                <a:gd name="connsiteX251" fmla="*/ 4100667 w 8613217"/>
                <a:gd name="connsiteY251" fmla="*/ 6026829 h 6281670"/>
                <a:gd name="connsiteX252" fmla="*/ 4110089 w 8613217"/>
                <a:gd name="connsiteY252" fmla="*/ 5993179 h 6281670"/>
                <a:gd name="connsiteX253" fmla="*/ 4124895 w 8613217"/>
                <a:gd name="connsiteY253" fmla="*/ 6032214 h 6281670"/>
                <a:gd name="connsiteX254" fmla="*/ 4117492 w 8613217"/>
                <a:gd name="connsiteY254" fmla="*/ 6106918 h 6281670"/>
                <a:gd name="connsiteX255" fmla="*/ 4080476 w 8613217"/>
                <a:gd name="connsiteY255" fmla="*/ 6141242 h 6281670"/>
                <a:gd name="connsiteX256" fmla="*/ 4176717 w 8613217"/>
                <a:gd name="connsiteY256" fmla="*/ 6189025 h 6281670"/>
                <a:gd name="connsiteX257" fmla="*/ 4170660 w 8613217"/>
                <a:gd name="connsiteY257" fmla="*/ 6271133 h 6281670"/>
                <a:gd name="connsiteX258" fmla="*/ 4195562 w 8613217"/>
                <a:gd name="connsiteY258" fmla="*/ 6277863 h 6281670"/>
                <a:gd name="connsiteX259" fmla="*/ 4261517 w 8613217"/>
                <a:gd name="connsiteY259" fmla="*/ 6267768 h 6281670"/>
                <a:gd name="connsiteX260" fmla="*/ 4289784 w 8613217"/>
                <a:gd name="connsiteY260" fmla="*/ 6247578 h 6281670"/>
                <a:gd name="connsiteX261" fmla="*/ 4295840 w 8613217"/>
                <a:gd name="connsiteY261" fmla="*/ 6204505 h 6281670"/>
                <a:gd name="connsiteX262" fmla="*/ 4305936 w 8613217"/>
                <a:gd name="connsiteY262" fmla="*/ 6182969 h 6281670"/>
                <a:gd name="connsiteX263" fmla="*/ 4324107 w 8613217"/>
                <a:gd name="connsiteY263" fmla="*/ 6199794 h 6281670"/>
                <a:gd name="connsiteX264" fmla="*/ 4336894 w 8613217"/>
                <a:gd name="connsiteY264" fmla="*/ 6230752 h 6281670"/>
                <a:gd name="connsiteX265" fmla="*/ 4342951 w 8613217"/>
                <a:gd name="connsiteY265" fmla="*/ 6226714 h 6281670"/>
                <a:gd name="connsiteX266" fmla="*/ 4369872 w 8613217"/>
                <a:gd name="connsiteY266" fmla="*/ 6185660 h 6281670"/>
                <a:gd name="connsiteX267" fmla="*/ 4382659 w 8613217"/>
                <a:gd name="connsiteY267" fmla="*/ 6234791 h 6281670"/>
                <a:gd name="connsiteX268" fmla="*/ 4406888 w 8613217"/>
                <a:gd name="connsiteY268" fmla="*/ 6265749 h 6281670"/>
                <a:gd name="connsiteX269" fmla="*/ 4484284 w 8613217"/>
                <a:gd name="connsiteY269" fmla="*/ 6275171 h 6281670"/>
                <a:gd name="connsiteX270" fmla="*/ 4499090 w 8613217"/>
                <a:gd name="connsiteY270" fmla="*/ 6272479 h 6281670"/>
                <a:gd name="connsiteX271" fmla="*/ 4512551 w 8613217"/>
                <a:gd name="connsiteY271" fmla="*/ 6181622 h 6281670"/>
                <a:gd name="connsiteX272" fmla="*/ 4572449 w 8613217"/>
                <a:gd name="connsiteY272" fmla="*/ 6153356 h 6281670"/>
                <a:gd name="connsiteX273" fmla="*/ 4575814 w 8613217"/>
                <a:gd name="connsiteY273" fmla="*/ 6127781 h 6281670"/>
                <a:gd name="connsiteX274" fmla="*/ 4538125 w 8613217"/>
                <a:gd name="connsiteY274" fmla="*/ 6076633 h 6281670"/>
                <a:gd name="connsiteX275" fmla="*/ 4536779 w 8613217"/>
                <a:gd name="connsiteY275" fmla="*/ 6042309 h 6281670"/>
                <a:gd name="connsiteX276" fmla="*/ 4573122 w 8613217"/>
                <a:gd name="connsiteY276" fmla="*/ 6032214 h 6281670"/>
                <a:gd name="connsiteX277" fmla="*/ 4637731 w 8613217"/>
                <a:gd name="connsiteY277" fmla="*/ 6051058 h 6281670"/>
                <a:gd name="connsiteX278" fmla="*/ 4665997 w 8613217"/>
                <a:gd name="connsiteY278" fmla="*/ 6029522 h 6281670"/>
                <a:gd name="connsiteX279" fmla="*/ 4665997 w 8613217"/>
                <a:gd name="connsiteY279" fmla="*/ 5985776 h 6281670"/>
                <a:gd name="connsiteX280" fmla="*/ 4681477 w 8613217"/>
                <a:gd name="connsiteY280" fmla="*/ 5966931 h 6281670"/>
                <a:gd name="connsiteX281" fmla="*/ 4701667 w 8613217"/>
                <a:gd name="connsiteY281" fmla="*/ 5981065 h 6281670"/>
                <a:gd name="connsiteX282" fmla="*/ 4724550 w 8613217"/>
                <a:gd name="connsiteY282" fmla="*/ 6054423 h 6281670"/>
                <a:gd name="connsiteX283" fmla="*/ 4743394 w 8613217"/>
                <a:gd name="connsiteY283" fmla="*/ 6073268 h 6281670"/>
                <a:gd name="connsiteX284" fmla="*/ 4752143 w 8613217"/>
                <a:gd name="connsiteY284" fmla="*/ 6050385 h 6281670"/>
                <a:gd name="connsiteX285" fmla="*/ 4752143 w 8613217"/>
                <a:gd name="connsiteY285" fmla="*/ 5996544 h 6281670"/>
                <a:gd name="connsiteX286" fmla="*/ 4800600 w 8613217"/>
                <a:gd name="connsiteY286" fmla="*/ 6046347 h 6281670"/>
                <a:gd name="connsiteX287" fmla="*/ 4859825 w 8613217"/>
                <a:gd name="connsiteY287" fmla="*/ 6088747 h 6281670"/>
                <a:gd name="connsiteX288" fmla="*/ 4932511 w 8613217"/>
                <a:gd name="connsiteY288" fmla="*/ 6036252 h 6281670"/>
                <a:gd name="connsiteX289" fmla="*/ 4919050 w 8613217"/>
                <a:gd name="connsiteY289" fmla="*/ 5940011 h 6281670"/>
                <a:gd name="connsiteX290" fmla="*/ 4830213 w 8613217"/>
                <a:gd name="connsiteY290" fmla="*/ 5933281 h 6281670"/>
                <a:gd name="connsiteX291" fmla="*/ 4779064 w 8613217"/>
                <a:gd name="connsiteY291" fmla="*/ 5876074 h 6281670"/>
                <a:gd name="connsiteX292" fmla="*/ 4778391 w 8613217"/>
                <a:gd name="connsiteY292" fmla="*/ 5829637 h 6281670"/>
                <a:gd name="connsiteX293" fmla="*/ 5091342 w 8613217"/>
                <a:gd name="connsiteY293" fmla="*/ 5236712 h 6281670"/>
                <a:gd name="connsiteX294" fmla="*/ 5116243 w 8613217"/>
                <a:gd name="connsiteY294" fmla="*/ 5202389 h 6281670"/>
                <a:gd name="connsiteX295" fmla="*/ 5269690 w 8613217"/>
                <a:gd name="connsiteY295" fmla="*/ 5086631 h 6281670"/>
                <a:gd name="connsiteX296" fmla="*/ 5744837 w 8613217"/>
                <a:gd name="connsiteY296" fmla="*/ 4795889 h 6281670"/>
                <a:gd name="connsiteX297" fmla="*/ 5814830 w 8613217"/>
                <a:gd name="connsiteY297" fmla="*/ 4775699 h 6281670"/>
                <a:gd name="connsiteX298" fmla="*/ 6103553 w 8613217"/>
                <a:gd name="connsiteY298" fmla="*/ 4765603 h 6281670"/>
                <a:gd name="connsiteX299" fmla="*/ 7086824 w 8613217"/>
                <a:gd name="connsiteY299" fmla="*/ 4811369 h 6281670"/>
                <a:gd name="connsiteX300" fmla="*/ 7489959 w 8613217"/>
                <a:gd name="connsiteY300" fmla="*/ 4805311 h 6281670"/>
                <a:gd name="connsiteX301" fmla="*/ 7516880 w 8613217"/>
                <a:gd name="connsiteY301" fmla="*/ 4801946 h 6281670"/>
                <a:gd name="connsiteX302" fmla="*/ 7536397 w 8613217"/>
                <a:gd name="connsiteY302" fmla="*/ 4800600 h 6281670"/>
                <a:gd name="connsiteX303" fmla="*/ 7619850 w 8613217"/>
                <a:gd name="connsiteY303" fmla="*/ 4791178 h 6281670"/>
                <a:gd name="connsiteX304" fmla="*/ 7661577 w 8613217"/>
                <a:gd name="connsiteY304" fmla="*/ 4813388 h 6281670"/>
                <a:gd name="connsiteX305" fmla="*/ 7920014 w 8613217"/>
                <a:gd name="connsiteY305" fmla="*/ 5004523 h 6281670"/>
                <a:gd name="connsiteX306" fmla="*/ 8354780 w 8613217"/>
                <a:gd name="connsiteY306" fmla="*/ 4830886 h 6281670"/>
                <a:gd name="connsiteX307" fmla="*/ 8579567 w 8613217"/>
                <a:gd name="connsiteY307" fmla="*/ 4409580 h 6281670"/>
                <a:gd name="connsiteX308" fmla="*/ 8613217 w 8613217"/>
                <a:gd name="connsiteY308" fmla="*/ 4250076 h 6281670"/>
                <a:gd name="connsiteX309" fmla="*/ 8613217 w 8613217"/>
                <a:gd name="connsiteY309" fmla="*/ 4196235 h 6281670"/>
                <a:gd name="connsiteX310" fmla="*/ 8420062 w 8613217"/>
                <a:gd name="connsiteY310" fmla="*/ 4211041 h 6281670"/>
                <a:gd name="connsiteX311" fmla="*/ 4571776 w 8613217"/>
                <a:gd name="connsiteY311" fmla="*/ 915970 h 6281670"/>
                <a:gd name="connsiteX312" fmla="*/ 4583890 w 8613217"/>
                <a:gd name="connsiteY312" fmla="*/ 888377 h 6281670"/>
                <a:gd name="connsiteX313" fmla="*/ 4571776 w 8613217"/>
                <a:gd name="connsiteY313" fmla="*/ 915970 h 6281670"/>
                <a:gd name="connsiteX314" fmla="*/ 2362948 w 8613217"/>
                <a:gd name="connsiteY314" fmla="*/ 965100 h 6281670"/>
                <a:gd name="connsiteX315" fmla="*/ 2363621 w 8613217"/>
                <a:gd name="connsiteY315" fmla="*/ 962408 h 6281670"/>
                <a:gd name="connsiteX316" fmla="*/ 2368332 w 8613217"/>
                <a:gd name="connsiteY316" fmla="*/ 967119 h 6281670"/>
                <a:gd name="connsiteX317" fmla="*/ 2362948 w 8613217"/>
                <a:gd name="connsiteY317" fmla="*/ 965100 h 6281670"/>
                <a:gd name="connsiteX318" fmla="*/ 2435633 w 8613217"/>
                <a:gd name="connsiteY318" fmla="*/ 1055284 h 6281670"/>
                <a:gd name="connsiteX319" fmla="*/ 2426211 w 8613217"/>
                <a:gd name="connsiteY319" fmla="*/ 1053265 h 6281670"/>
                <a:gd name="connsiteX320" fmla="*/ 2370351 w 8613217"/>
                <a:gd name="connsiteY320" fmla="*/ 968465 h 6281670"/>
                <a:gd name="connsiteX321" fmla="*/ 2432268 w 8613217"/>
                <a:gd name="connsiteY321" fmla="*/ 1045862 h 6281670"/>
                <a:gd name="connsiteX322" fmla="*/ 2435633 w 8613217"/>
                <a:gd name="connsiteY322" fmla="*/ 1055284 h 6281670"/>
                <a:gd name="connsiteX323" fmla="*/ 695895 w 8613217"/>
                <a:gd name="connsiteY323" fmla="*/ 1016922 h 6281670"/>
                <a:gd name="connsiteX324" fmla="*/ 692530 w 8613217"/>
                <a:gd name="connsiteY324" fmla="*/ 1005481 h 6281670"/>
                <a:gd name="connsiteX325" fmla="*/ 695895 w 8613217"/>
                <a:gd name="connsiteY325" fmla="*/ 1016922 h 6281670"/>
                <a:gd name="connsiteX326" fmla="*/ 4511205 w 8613217"/>
                <a:gd name="connsiteY326" fmla="*/ 6014042 h 6281670"/>
                <a:gd name="connsiteX327" fmla="*/ 4537452 w 8613217"/>
                <a:gd name="connsiteY327" fmla="*/ 5944049 h 6281670"/>
                <a:gd name="connsiteX328" fmla="*/ 4511205 w 8613217"/>
                <a:gd name="connsiteY328" fmla="*/ 6014042 h 6281670"/>
                <a:gd name="connsiteX329" fmla="*/ 4750797 w 8613217"/>
                <a:gd name="connsiteY329" fmla="*/ 5917128 h 6281670"/>
                <a:gd name="connsiteX330" fmla="*/ 4741375 w 8613217"/>
                <a:gd name="connsiteY330" fmla="*/ 5939338 h 6281670"/>
                <a:gd name="connsiteX331" fmla="*/ 4732626 w 8613217"/>
                <a:gd name="connsiteY331" fmla="*/ 5935300 h 6281670"/>
                <a:gd name="connsiteX332" fmla="*/ 4727915 w 8613217"/>
                <a:gd name="connsiteY332" fmla="*/ 5907706 h 6281670"/>
                <a:gd name="connsiteX333" fmla="*/ 4750797 w 8613217"/>
                <a:gd name="connsiteY333" fmla="*/ 5875402 h 6281670"/>
                <a:gd name="connsiteX334" fmla="*/ 4750797 w 8613217"/>
                <a:gd name="connsiteY334" fmla="*/ 5917128 h 6281670"/>
                <a:gd name="connsiteX335" fmla="*/ 4875978 w 8613217"/>
                <a:gd name="connsiteY335" fmla="*/ 5457461 h 6281670"/>
                <a:gd name="connsiteX336" fmla="*/ 4616868 w 8613217"/>
                <a:gd name="connsiteY336" fmla="*/ 5877421 h 6281670"/>
                <a:gd name="connsiteX337" fmla="*/ 4562354 w 8613217"/>
                <a:gd name="connsiteY337" fmla="*/ 5884824 h 6281670"/>
                <a:gd name="connsiteX338" fmla="*/ 4880015 w 8613217"/>
                <a:gd name="connsiteY338" fmla="*/ 5419772 h 6281670"/>
                <a:gd name="connsiteX339" fmla="*/ 4875978 w 8613217"/>
                <a:gd name="connsiteY339" fmla="*/ 5457461 h 6281670"/>
                <a:gd name="connsiteX340" fmla="*/ 5020675 w 8613217"/>
                <a:gd name="connsiteY340" fmla="*/ 5141145 h 6281670"/>
                <a:gd name="connsiteX341" fmla="*/ 4989717 w 8613217"/>
                <a:gd name="connsiteY341" fmla="*/ 5179506 h 6281670"/>
                <a:gd name="connsiteX342" fmla="*/ 4445922 w 8613217"/>
                <a:gd name="connsiteY342" fmla="*/ 5878767 h 6281670"/>
                <a:gd name="connsiteX343" fmla="*/ 4415637 w 8613217"/>
                <a:gd name="connsiteY343" fmla="*/ 5953471 h 6281670"/>
                <a:gd name="connsiteX344" fmla="*/ 4357085 w 8613217"/>
                <a:gd name="connsiteY344" fmla="*/ 6075286 h 6281670"/>
                <a:gd name="connsiteX345" fmla="*/ 4338240 w 8613217"/>
                <a:gd name="connsiteY345" fmla="*/ 6125762 h 6281670"/>
                <a:gd name="connsiteX346" fmla="*/ 4322761 w 8613217"/>
                <a:gd name="connsiteY346" fmla="*/ 6080671 h 6281670"/>
                <a:gd name="connsiteX347" fmla="*/ 4306609 w 8613217"/>
                <a:gd name="connsiteY347" fmla="*/ 6061826 h 6281670"/>
                <a:gd name="connsiteX348" fmla="*/ 4295168 w 8613217"/>
                <a:gd name="connsiteY348" fmla="*/ 6082689 h 6281670"/>
                <a:gd name="connsiteX349" fmla="*/ 4292475 w 8613217"/>
                <a:gd name="connsiteY349" fmla="*/ 6112302 h 6281670"/>
                <a:gd name="connsiteX350" fmla="*/ 4277669 w 8613217"/>
                <a:gd name="connsiteY350" fmla="*/ 6097496 h 6281670"/>
                <a:gd name="connsiteX351" fmla="*/ 4183447 w 8613217"/>
                <a:gd name="connsiteY351" fmla="*/ 5282478 h 6281670"/>
                <a:gd name="connsiteX352" fmla="*/ 4412945 w 8613217"/>
                <a:gd name="connsiteY352" fmla="*/ 4743394 h 6281670"/>
                <a:gd name="connsiteX353" fmla="*/ 5036828 w 8613217"/>
                <a:gd name="connsiteY353" fmla="*/ 3935106 h 6281670"/>
                <a:gd name="connsiteX354" fmla="*/ 5054999 w 8613217"/>
                <a:gd name="connsiteY354" fmla="*/ 3966064 h 6281670"/>
                <a:gd name="connsiteX355" fmla="*/ 5020675 w 8613217"/>
                <a:gd name="connsiteY35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498320 w 8613217"/>
                <a:gd name="connsiteY165" fmla="*/ 2590426 h 6281670"/>
                <a:gd name="connsiteX166" fmla="*/ 3504378 w 8613217"/>
                <a:gd name="connsiteY166" fmla="*/ 2605906 h 6281670"/>
                <a:gd name="connsiteX167" fmla="*/ 3733875 w 8613217"/>
                <a:gd name="connsiteY167" fmla="*/ 3249979 h 6281670"/>
                <a:gd name="connsiteX168" fmla="*/ 3823385 w 8613217"/>
                <a:gd name="connsiteY168" fmla="*/ 4359777 h 6281670"/>
                <a:gd name="connsiteX169" fmla="*/ 3816655 w 8613217"/>
                <a:gd name="connsiteY169" fmla="*/ 4369199 h 6281670"/>
                <a:gd name="connsiteX170" fmla="*/ 3800503 w 8613217"/>
                <a:gd name="connsiteY170" fmla="*/ 4322761 h 6281670"/>
                <a:gd name="connsiteX171" fmla="*/ 3407464 w 8613217"/>
                <a:gd name="connsiteY171" fmla="*/ 3663208 h 6281670"/>
                <a:gd name="connsiteX172" fmla="*/ 2516395 w 8613217"/>
                <a:gd name="connsiteY172" fmla="*/ 2980101 h 6281670"/>
                <a:gd name="connsiteX173" fmla="*/ 2502934 w 8613217"/>
                <a:gd name="connsiteY173" fmla="*/ 2971351 h 6281670"/>
                <a:gd name="connsiteX174" fmla="*/ 2390541 w 8613217"/>
                <a:gd name="connsiteY174" fmla="*/ 2898666 h 6281670"/>
                <a:gd name="connsiteX175" fmla="*/ 2247863 w 8613217"/>
                <a:gd name="connsiteY175" fmla="*/ 2802425 h 6281670"/>
                <a:gd name="connsiteX176" fmla="*/ 2055381 w 8613217"/>
                <a:gd name="connsiteY176" fmla="*/ 2665131 h 6281670"/>
                <a:gd name="connsiteX177" fmla="*/ 1471879 w 8613217"/>
                <a:gd name="connsiteY177" fmla="*/ 2148930 h 6281670"/>
                <a:gd name="connsiteX178" fmla="*/ 1461111 w 8613217"/>
                <a:gd name="connsiteY178" fmla="*/ 2109895 h 6281670"/>
                <a:gd name="connsiteX179" fmla="*/ 1501492 w 8613217"/>
                <a:gd name="connsiteY179" fmla="*/ 1918759 h 6281670"/>
                <a:gd name="connsiteX180" fmla="*/ 1395155 w 8613217"/>
                <a:gd name="connsiteY180" fmla="*/ 1570812 h 6281670"/>
                <a:gd name="connsiteX181" fmla="*/ 937507 w 8613217"/>
                <a:gd name="connsiteY181" fmla="*/ 860783 h 6281670"/>
                <a:gd name="connsiteX182" fmla="*/ 682435 w 8613217"/>
                <a:gd name="connsiteY182" fmla="*/ 471109 h 6281670"/>
                <a:gd name="connsiteX183" fmla="*/ 590905 w 8613217"/>
                <a:gd name="connsiteY183" fmla="*/ 214691 h 6281670"/>
                <a:gd name="connsiteX184" fmla="*/ 581483 w 8613217"/>
                <a:gd name="connsiteY184" fmla="*/ 222767 h 6281670"/>
                <a:gd name="connsiteX185" fmla="*/ 555909 w 8613217"/>
                <a:gd name="connsiteY185" fmla="*/ 262475 h 6281670"/>
                <a:gd name="connsiteX186" fmla="*/ 423998 w 8613217"/>
                <a:gd name="connsiteY186" fmla="*/ 619845 h 6281670"/>
                <a:gd name="connsiteX187" fmla="*/ 443515 w 8613217"/>
                <a:gd name="connsiteY187" fmla="*/ 1227575 h 6281670"/>
                <a:gd name="connsiteX188" fmla="*/ 806942 w 8613217"/>
                <a:gd name="connsiteY188" fmla="*/ 1996156 h 6281670"/>
                <a:gd name="connsiteX189" fmla="*/ 1087589 w 8613217"/>
                <a:gd name="connsiteY189" fmla="*/ 2216231 h 6281670"/>
                <a:gd name="connsiteX190" fmla="*/ 1317086 w 8613217"/>
                <a:gd name="connsiteY190" fmla="*/ 2233729 h 6281670"/>
                <a:gd name="connsiteX191" fmla="*/ 1327181 w 8613217"/>
                <a:gd name="connsiteY191" fmla="*/ 2198060 h 6281670"/>
                <a:gd name="connsiteX192" fmla="*/ 816364 w 8613217"/>
                <a:gd name="connsiteY192" fmla="*/ 1324489 h 6281670"/>
                <a:gd name="connsiteX193" fmla="*/ 702625 w 8613217"/>
                <a:gd name="connsiteY193" fmla="*/ 1031056 h 6281670"/>
                <a:gd name="connsiteX194" fmla="*/ 767908 w 8613217"/>
                <a:gd name="connsiteY194" fmla="*/ 1173061 h 6281670"/>
                <a:gd name="connsiteX195" fmla="*/ 1444285 w 8613217"/>
                <a:gd name="connsiteY195" fmla="*/ 2226326 h 6281670"/>
                <a:gd name="connsiteX196" fmla="*/ 2209501 w 8613217"/>
                <a:gd name="connsiteY196" fmla="*/ 2876457 h 6281670"/>
                <a:gd name="connsiteX197" fmla="*/ 2308434 w 8613217"/>
                <a:gd name="connsiteY197" fmla="*/ 2939720 h 6281670"/>
                <a:gd name="connsiteX198" fmla="*/ 2340738 w 8613217"/>
                <a:gd name="connsiteY198" fmla="*/ 2972025 h 6281670"/>
                <a:gd name="connsiteX199" fmla="*/ 2302377 w 8613217"/>
                <a:gd name="connsiteY199" fmla="*/ 2972025 h 6281670"/>
                <a:gd name="connsiteX200" fmla="*/ 2266034 w 8613217"/>
                <a:gd name="connsiteY200" fmla="*/ 2967313 h 6281670"/>
                <a:gd name="connsiteX201" fmla="*/ 1817807 w 8613217"/>
                <a:gd name="connsiteY201" fmla="*/ 3025866 h 6281670"/>
                <a:gd name="connsiteX202" fmla="*/ 1007500 w 8613217"/>
                <a:gd name="connsiteY202" fmla="*/ 3309877 h 6281670"/>
                <a:gd name="connsiteX203" fmla="*/ 960389 w 8613217"/>
                <a:gd name="connsiteY203" fmla="*/ 3293725 h 6281670"/>
                <a:gd name="connsiteX204" fmla="*/ 446207 w 8613217"/>
                <a:gd name="connsiteY204" fmla="*/ 3134221 h 6281670"/>
                <a:gd name="connsiteX205" fmla="*/ 217383 w 8613217"/>
                <a:gd name="connsiteY205" fmla="*/ 3227096 h 6281670"/>
                <a:gd name="connsiteX206" fmla="*/ 0 w 8613217"/>
                <a:gd name="connsiteY206" fmla="*/ 3236518 h 6281670"/>
                <a:gd name="connsiteX207" fmla="*/ 0 w 8613217"/>
                <a:gd name="connsiteY207" fmla="*/ 3330740 h 6281670"/>
                <a:gd name="connsiteX208" fmla="*/ 9422 w 8613217"/>
                <a:gd name="connsiteY208" fmla="*/ 3346892 h 6281670"/>
                <a:gd name="connsiteX209" fmla="*/ 255072 w 8613217"/>
                <a:gd name="connsiteY209" fmla="*/ 3717723 h 6281670"/>
                <a:gd name="connsiteX210" fmla="*/ 747044 w 8613217"/>
                <a:gd name="connsiteY210" fmla="*/ 3826078 h 6281670"/>
                <a:gd name="connsiteX211" fmla="*/ 1016249 w 8613217"/>
                <a:gd name="connsiteY211" fmla="*/ 3490244 h 6281670"/>
                <a:gd name="connsiteX212" fmla="*/ 981253 w 8613217"/>
                <a:gd name="connsiteY212" fmla="*/ 3461305 h 6281670"/>
                <a:gd name="connsiteX213" fmla="*/ 563312 w 8613217"/>
                <a:gd name="connsiteY213" fmla="*/ 3490917 h 6281670"/>
                <a:gd name="connsiteX214" fmla="*/ 390347 w 8613217"/>
                <a:gd name="connsiteY214" fmla="*/ 3460632 h 6281670"/>
                <a:gd name="connsiteX215" fmla="*/ 489953 w 8613217"/>
                <a:gd name="connsiteY215" fmla="*/ 3463997 h 6281670"/>
                <a:gd name="connsiteX216" fmla="*/ 903183 w 8613217"/>
                <a:gd name="connsiteY216" fmla="*/ 3408137 h 6281670"/>
                <a:gd name="connsiteX217" fmla="*/ 1043170 w 8613217"/>
                <a:gd name="connsiteY217" fmla="*/ 3372467 h 6281670"/>
                <a:gd name="connsiteX218" fmla="*/ 1508895 w 8613217"/>
                <a:gd name="connsiteY218" fmla="*/ 3218347 h 6281670"/>
                <a:gd name="connsiteX219" fmla="*/ 1912029 w 8613217"/>
                <a:gd name="connsiteY219" fmla="*/ 3101243 h 6281670"/>
                <a:gd name="connsiteX220" fmla="*/ 1912029 w 8613217"/>
                <a:gd name="connsiteY220" fmla="*/ 3101243 h 6281670"/>
                <a:gd name="connsiteX221" fmla="*/ 1924816 w 8613217"/>
                <a:gd name="connsiteY221" fmla="*/ 3099224 h 6281670"/>
                <a:gd name="connsiteX222" fmla="*/ 1986061 w 8613217"/>
                <a:gd name="connsiteY222" fmla="*/ 3087783 h 6281670"/>
                <a:gd name="connsiteX223" fmla="*/ 1992791 w 8613217"/>
                <a:gd name="connsiteY223" fmla="*/ 3087110 h 6281670"/>
                <a:gd name="connsiteX224" fmla="*/ 2087013 w 8613217"/>
                <a:gd name="connsiteY224" fmla="*/ 3074322 h 6281670"/>
                <a:gd name="connsiteX225" fmla="*/ 2113933 w 8613217"/>
                <a:gd name="connsiteY225" fmla="*/ 3072976 h 6281670"/>
                <a:gd name="connsiteX226" fmla="*/ 2118644 w 8613217"/>
                <a:gd name="connsiteY226" fmla="*/ 3064227 h 6281670"/>
                <a:gd name="connsiteX227" fmla="*/ 2257958 w 8613217"/>
                <a:gd name="connsiteY227" fmla="*/ 3064227 h 6281670"/>
                <a:gd name="connsiteX228" fmla="*/ 2262669 w 8613217"/>
                <a:gd name="connsiteY228" fmla="*/ 3072976 h 6281670"/>
                <a:gd name="connsiteX229" fmla="*/ 2434960 w 8613217"/>
                <a:gd name="connsiteY229" fmla="*/ 3101243 h 6281670"/>
                <a:gd name="connsiteX230" fmla="*/ 2635518 w 8613217"/>
                <a:gd name="connsiteY230" fmla="*/ 3164506 h 6281670"/>
                <a:gd name="connsiteX231" fmla="*/ 3038653 w 8613217"/>
                <a:gd name="connsiteY231" fmla="*/ 3453902 h 6281670"/>
                <a:gd name="connsiteX232" fmla="*/ 3580428 w 8613217"/>
                <a:gd name="connsiteY232" fmla="*/ 4087880 h 6281670"/>
                <a:gd name="connsiteX233" fmla="*/ 3776274 w 8613217"/>
                <a:gd name="connsiteY233" fmla="*/ 4626290 h 6281670"/>
                <a:gd name="connsiteX234" fmla="*/ 3813963 w 8613217"/>
                <a:gd name="connsiteY234" fmla="*/ 4802619 h 6281670"/>
                <a:gd name="connsiteX235" fmla="*/ 3811944 w 8613217"/>
                <a:gd name="connsiteY235" fmla="*/ 5407658 h 6281670"/>
                <a:gd name="connsiteX236" fmla="*/ 3881265 w 8613217"/>
                <a:gd name="connsiteY236" fmla="*/ 5874056 h 6281670"/>
                <a:gd name="connsiteX237" fmla="*/ 3879919 w 8613217"/>
                <a:gd name="connsiteY237" fmla="*/ 5898957 h 6281670"/>
                <a:gd name="connsiteX238" fmla="*/ 3757430 w 8613217"/>
                <a:gd name="connsiteY238" fmla="*/ 5946068 h 6281670"/>
                <a:gd name="connsiteX239" fmla="*/ 3743970 w 8613217"/>
                <a:gd name="connsiteY239" fmla="*/ 6053750 h 6281670"/>
                <a:gd name="connsiteX240" fmla="*/ 3803195 w 8613217"/>
                <a:gd name="connsiteY240" fmla="*/ 6092112 h 6281670"/>
                <a:gd name="connsiteX241" fmla="*/ 3896071 w 8613217"/>
                <a:gd name="connsiteY241" fmla="*/ 6023464 h 6281670"/>
                <a:gd name="connsiteX242" fmla="*/ 3920972 w 8613217"/>
                <a:gd name="connsiteY242" fmla="*/ 5996544 h 6281670"/>
                <a:gd name="connsiteX243" fmla="*/ 3918953 w 8613217"/>
                <a:gd name="connsiteY243" fmla="*/ 6053077 h 6281670"/>
                <a:gd name="connsiteX244" fmla="*/ 3931741 w 8613217"/>
                <a:gd name="connsiteY244" fmla="*/ 6077978 h 6281670"/>
                <a:gd name="connsiteX245" fmla="*/ 3951931 w 8613217"/>
                <a:gd name="connsiteY245" fmla="*/ 6055769 h 6281670"/>
                <a:gd name="connsiteX246" fmla="*/ 3972121 w 8613217"/>
                <a:gd name="connsiteY246" fmla="*/ 5988468 h 6281670"/>
                <a:gd name="connsiteX247" fmla="*/ 3994331 w 8613217"/>
                <a:gd name="connsiteY247" fmla="*/ 5968277 h 6281670"/>
                <a:gd name="connsiteX248" fmla="*/ 4005099 w 8613217"/>
                <a:gd name="connsiteY248" fmla="*/ 5995198 h 6281670"/>
                <a:gd name="connsiteX249" fmla="*/ 4071054 w 8613217"/>
                <a:gd name="connsiteY249" fmla="*/ 6040290 h 6281670"/>
                <a:gd name="connsiteX250" fmla="*/ 4100667 w 8613217"/>
                <a:gd name="connsiteY250" fmla="*/ 6026829 h 6281670"/>
                <a:gd name="connsiteX251" fmla="*/ 4110089 w 8613217"/>
                <a:gd name="connsiteY251" fmla="*/ 5993179 h 6281670"/>
                <a:gd name="connsiteX252" fmla="*/ 4124895 w 8613217"/>
                <a:gd name="connsiteY252" fmla="*/ 6032214 h 6281670"/>
                <a:gd name="connsiteX253" fmla="*/ 4117492 w 8613217"/>
                <a:gd name="connsiteY253" fmla="*/ 6106918 h 6281670"/>
                <a:gd name="connsiteX254" fmla="*/ 4080476 w 8613217"/>
                <a:gd name="connsiteY254" fmla="*/ 6141242 h 6281670"/>
                <a:gd name="connsiteX255" fmla="*/ 4176717 w 8613217"/>
                <a:gd name="connsiteY255" fmla="*/ 6189025 h 6281670"/>
                <a:gd name="connsiteX256" fmla="*/ 4170660 w 8613217"/>
                <a:gd name="connsiteY256" fmla="*/ 6271133 h 6281670"/>
                <a:gd name="connsiteX257" fmla="*/ 4195562 w 8613217"/>
                <a:gd name="connsiteY257" fmla="*/ 6277863 h 6281670"/>
                <a:gd name="connsiteX258" fmla="*/ 4261517 w 8613217"/>
                <a:gd name="connsiteY258" fmla="*/ 6267768 h 6281670"/>
                <a:gd name="connsiteX259" fmla="*/ 4289784 w 8613217"/>
                <a:gd name="connsiteY259" fmla="*/ 6247578 h 6281670"/>
                <a:gd name="connsiteX260" fmla="*/ 4295840 w 8613217"/>
                <a:gd name="connsiteY260" fmla="*/ 6204505 h 6281670"/>
                <a:gd name="connsiteX261" fmla="*/ 4305936 w 8613217"/>
                <a:gd name="connsiteY261" fmla="*/ 6182969 h 6281670"/>
                <a:gd name="connsiteX262" fmla="*/ 4324107 w 8613217"/>
                <a:gd name="connsiteY262" fmla="*/ 6199794 h 6281670"/>
                <a:gd name="connsiteX263" fmla="*/ 4336894 w 8613217"/>
                <a:gd name="connsiteY263" fmla="*/ 6230752 h 6281670"/>
                <a:gd name="connsiteX264" fmla="*/ 4342951 w 8613217"/>
                <a:gd name="connsiteY264" fmla="*/ 6226714 h 6281670"/>
                <a:gd name="connsiteX265" fmla="*/ 4369872 w 8613217"/>
                <a:gd name="connsiteY265" fmla="*/ 6185660 h 6281670"/>
                <a:gd name="connsiteX266" fmla="*/ 4382659 w 8613217"/>
                <a:gd name="connsiteY266" fmla="*/ 6234791 h 6281670"/>
                <a:gd name="connsiteX267" fmla="*/ 4406888 w 8613217"/>
                <a:gd name="connsiteY267" fmla="*/ 6265749 h 6281670"/>
                <a:gd name="connsiteX268" fmla="*/ 4484284 w 8613217"/>
                <a:gd name="connsiteY268" fmla="*/ 6275171 h 6281670"/>
                <a:gd name="connsiteX269" fmla="*/ 4499090 w 8613217"/>
                <a:gd name="connsiteY269" fmla="*/ 6272479 h 6281670"/>
                <a:gd name="connsiteX270" fmla="*/ 4512551 w 8613217"/>
                <a:gd name="connsiteY270" fmla="*/ 6181622 h 6281670"/>
                <a:gd name="connsiteX271" fmla="*/ 4572449 w 8613217"/>
                <a:gd name="connsiteY271" fmla="*/ 6153356 h 6281670"/>
                <a:gd name="connsiteX272" fmla="*/ 4575814 w 8613217"/>
                <a:gd name="connsiteY272" fmla="*/ 6127781 h 6281670"/>
                <a:gd name="connsiteX273" fmla="*/ 4538125 w 8613217"/>
                <a:gd name="connsiteY273" fmla="*/ 6076633 h 6281670"/>
                <a:gd name="connsiteX274" fmla="*/ 4536779 w 8613217"/>
                <a:gd name="connsiteY274" fmla="*/ 6042309 h 6281670"/>
                <a:gd name="connsiteX275" fmla="*/ 4573122 w 8613217"/>
                <a:gd name="connsiteY275" fmla="*/ 6032214 h 6281670"/>
                <a:gd name="connsiteX276" fmla="*/ 4637731 w 8613217"/>
                <a:gd name="connsiteY276" fmla="*/ 6051058 h 6281670"/>
                <a:gd name="connsiteX277" fmla="*/ 4665997 w 8613217"/>
                <a:gd name="connsiteY277" fmla="*/ 6029522 h 6281670"/>
                <a:gd name="connsiteX278" fmla="*/ 4665997 w 8613217"/>
                <a:gd name="connsiteY278" fmla="*/ 5985776 h 6281670"/>
                <a:gd name="connsiteX279" fmla="*/ 4681477 w 8613217"/>
                <a:gd name="connsiteY279" fmla="*/ 5966931 h 6281670"/>
                <a:gd name="connsiteX280" fmla="*/ 4701667 w 8613217"/>
                <a:gd name="connsiteY280" fmla="*/ 5981065 h 6281670"/>
                <a:gd name="connsiteX281" fmla="*/ 4724550 w 8613217"/>
                <a:gd name="connsiteY281" fmla="*/ 6054423 h 6281670"/>
                <a:gd name="connsiteX282" fmla="*/ 4743394 w 8613217"/>
                <a:gd name="connsiteY282" fmla="*/ 6073268 h 6281670"/>
                <a:gd name="connsiteX283" fmla="*/ 4752143 w 8613217"/>
                <a:gd name="connsiteY283" fmla="*/ 6050385 h 6281670"/>
                <a:gd name="connsiteX284" fmla="*/ 4752143 w 8613217"/>
                <a:gd name="connsiteY284" fmla="*/ 5996544 h 6281670"/>
                <a:gd name="connsiteX285" fmla="*/ 4800600 w 8613217"/>
                <a:gd name="connsiteY285" fmla="*/ 6046347 h 6281670"/>
                <a:gd name="connsiteX286" fmla="*/ 4859825 w 8613217"/>
                <a:gd name="connsiteY286" fmla="*/ 6088747 h 6281670"/>
                <a:gd name="connsiteX287" fmla="*/ 4932511 w 8613217"/>
                <a:gd name="connsiteY287" fmla="*/ 6036252 h 6281670"/>
                <a:gd name="connsiteX288" fmla="*/ 4919050 w 8613217"/>
                <a:gd name="connsiteY288" fmla="*/ 5940011 h 6281670"/>
                <a:gd name="connsiteX289" fmla="*/ 4830213 w 8613217"/>
                <a:gd name="connsiteY289" fmla="*/ 5933281 h 6281670"/>
                <a:gd name="connsiteX290" fmla="*/ 4779064 w 8613217"/>
                <a:gd name="connsiteY290" fmla="*/ 5876074 h 6281670"/>
                <a:gd name="connsiteX291" fmla="*/ 4778391 w 8613217"/>
                <a:gd name="connsiteY291" fmla="*/ 5829637 h 6281670"/>
                <a:gd name="connsiteX292" fmla="*/ 5091342 w 8613217"/>
                <a:gd name="connsiteY292" fmla="*/ 5236712 h 6281670"/>
                <a:gd name="connsiteX293" fmla="*/ 5116243 w 8613217"/>
                <a:gd name="connsiteY293" fmla="*/ 5202389 h 6281670"/>
                <a:gd name="connsiteX294" fmla="*/ 5269690 w 8613217"/>
                <a:gd name="connsiteY294" fmla="*/ 5086631 h 6281670"/>
                <a:gd name="connsiteX295" fmla="*/ 5744837 w 8613217"/>
                <a:gd name="connsiteY295" fmla="*/ 4795889 h 6281670"/>
                <a:gd name="connsiteX296" fmla="*/ 5814830 w 8613217"/>
                <a:gd name="connsiteY296" fmla="*/ 4775699 h 6281670"/>
                <a:gd name="connsiteX297" fmla="*/ 6103553 w 8613217"/>
                <a:gd name="connsiteY297" fmla="*/ 4765603 h 6281670"/>
                <a:gd name="connsiteX298" fmla="*/ 7086824 w 8613217"/>
                <a:gd name="connsiteY298" fmla="*/ 4811369 h 6281670"/>
                <a:gd name="connsiteX299" fmla="*/ 7489959 w 8613217"/>
                <a:gd name="connsiteY299" fmla="*/ 4805311 h 6281670"/>
                <a:gd name="connsiteX300" fmla="*/ 7516880 w 8613217"/>
                <a:gd name="connsiteY300" fmla="*/ 4801946 h 6281670"/>
                <a:gd name="connsiteX301" fmla="*/ 7536397 w 8613217"/>
                <a:gd name="connsiteY301" fmla="*/ 4800600 h 6281670"/>
                <a:gd name="connsiteX302" fmla="*/ 7619850 w 8613217"/>
                <a:gd name="connsiteY302" fmla="*/ 4791178 h 6281670"/>
                <a:gd name="connsiteX303" fmla="*/ 7661577 w 8613217"/>
                <a:gd name="connsiteY303" fmla="*/ 4813388 h 6281670"/>
                <a:gd name="connsiteX304" fmla="*/ 7920014 w 8613217"/>
                <a:gd name="connsiteY304" fmla="*/ 5004523 h 6281670"/>
                <a:gd name="connsiteX305" fmla="*/ 8354780 w 8613217"/>
                <a:gd name="connsiteY305" fmla="*/ 4830886 h 6281670"/>
                <a:gd name="connsiteX306" fmla="*/ 8579567 w 8613217"/>
                <a:gd name="connsiteY306" fmla="*/ 4409580 h 6281670"/>
                <a:gd name="connsiteX307" fmla="*/ 8613217 w 8613217"/>
                <a:gd name="connsiteY307" fmla="*/ 4250076 h 6281670"/>
                <a:gd name="connsiteX308" fmla="*/ 8613217 w 8613217"/>
                <a:gd name="connsiteY308" fmla="*/ 4196235 h 6281670"/>
                <a:gd name="connsiteX309" fmla="*/ 8420062 w 8613217"/>
                <a:gd name="connsiteY309" fmla="*/ 4211041 h 6281670"/>
                <a:gd name="connsiteX310" fmla="*/ 4571776 w 8613217"/>
                <a:gd name="connsiteY310" fmla="*/ 915970 h 6281670"/>
                <a:gd name="connsiteX311" fmla="*/ 4583890 w 8613217"/>
                <a:gd name="connsiteY311" fmla="*/ 888377 h 6281670"/>
                <a:gd name="connsiteX312" fmla="*/ 4571776 w 8613217"/>
                <a:gd name="connsiteY312" fmla="*/ 915970 h 6281670"/>
                <a:gd name="connsiteX313" fmla="*/ 2362948 w 8613217"/>
                <a:gd name="connsiteY313" fmla="*/ 965100 h 6281670"/>
                <a:gd name="connsiteX314" fmla="*/ 2363621 w 8613217"/>
                <a:gd name="connsiteY314" fmla="*/ 962408 h 6281670"/>
                <a:gd name="connsiteX315" fmla="*/ 2368332 w 8613217"/>
                <a:gd name="connsiteY315" fmla="*/ 967119 h 6281670"/>
                <a:gd name="connsiteX316" fmla="*/ 2362948 w 8613217"/>
                <a:gd name="connsiteY316" fmla="*/ 965100 h 6281670"/>
                <a:gd name="connsiteX317" fmla="*/ 2435633 w 8613217"/>
                <a:gd name="connsiteY317" fmla="*/ 1055284 h 6281670"/>
                <a:gd name="connsiteX318" fmla="*/ 2426211 w 8613217"/>
                <a:gd name="connsiteY318" fmla="*/ 1053265 h 6281670"/>
                <a:gd name="connsiteX319" fmla="*/ 2370351 w 8613217"/>
                <a:gd name="connsiteY319" fmla="*/ 968465 h 6281670"/>
                <a:gd name="connsiteX320" fmla="*/ 2432268 w 8613217"/>
                <a:gd name="connsiteY320" fmla="*/ 1045862 h 6281670"/>
                <a:gd name="connsiteX321" fmla="*/ 2435633 w 8613217"/>
                <a:gd name="connsiteY321" fmla="*/ 1055284 h 6281670"/>
                <a:gd name="connsiteX322" fmla="*/ 695895 w 8613217"/>
                <a:gd name="connsiteY322" fmla="*/ 1016922 h 6281670"/>
                <a:gd name="connsiteX323" fmla="*/ 692530 w 8613217"/>
                <a:gd name="connsiteY323" fmla="*/ 1005481 h 6281670"/>
                <a:gd name="connsiteX324" fmla="*/ 695895 w 8613217"/>
                <a:gd name="connsiteY324" fmla="*/ 1016922 h 6281670"/>
                <a:gd name="connsiteX325" fmla="*/ 4511205 w 8613217"/>
                <a:gd name="connsiteY325" fmla="*/ 6014042 h 6281670"/>
                <a:gd name="connsiteX326" fmla="*/ 4537452 w 8613217"/>
                <a:gd name="connsiteY326" fmla="*/ 5944049 h 6281670"/>
                <a:gd name="connsiteX327" fmla="*/ 4511205 w 8613217"/>
                <a:gd name="connsiteY327" fmla="*/ 6014042 h 6281670"/>
                <a:gd name="connsiteX328" fmla="*/ 4750797 w 8613217"/>
                <a:gd name="connsiteY328" fmla="*/ 5917128 h 6281670"/>
                <a:gd name="connsiteX329" fmla="*/ 4741375 w 8613217"/>
                <a:gd name="connsiteY329" fmla="*/ 5939338 h 6281670"/>
                <a:gd name="connsiteX330" fmla="*/ 4732626 w 8613217"/>
                <a:gd name="connsiteY330" fmla="*/ 5935300 h 6281670"/>
                <a:gd name="connsiteX331" fmla="*/ 4727915 w 8613217"/>
                <a:gd name="connsiteY331" fmla="*/ 5907706 h 6281670"/>
                <a:gd name="connsiteX332" fmla="*/ 4750797 w 8613217"/>
                <a:gd name="connsiteY332" fmla="*/ 5875402 h 6281670"/>
                <a:gd name="connsiteX333" fmla="*/ 4750797 w 8613217"/>
                <a:gd name="connsiteY333" fmla="*/ 5917128 h 6281670"/>
                <a:gd name="connsiteX334" fmla="*/ 4875978 w 8613217"/>
                <a:gd name="connsiteY334" fmla="*/ 5457461 h 6281670"/>
                <a:gd name="connsiteX335" fmla="*/ 4616868 w 8613217"/>
                <a:gd name="connsiteY335" fmla="*/ 5877421 h 6281670"/>
                <a:gd name="connsiteX336" fmla="*/ 4562354 w 8613217"/>
                <a:gd name="connsiteY336" fmla="*/ 5884824 h 6281670"/>
                <a:gd name="connsiteX337" fmla="*/ 4880015 w 8613217"/>
                <a:gd name="connsiteY337" fmla="*/ 5419772 h 6281670"/>
                <a:gd name="connsiteX338" fmla="*/ 4875978 w 8613217"/>
                <a:gd name="connsiteY338" fmla="*/ 5457461 h 6281670"/>
                <a:gd name="connsiteX339" fmla="*/ 5020675 w 8613217"/>
                <a:gd name="connsiteY339" fmla="*/ 5141145 h 6281670"/>
                <a:gd name="connsiteX340" fmla="*/ 4989717 w 8613217"/>
                <a:gd name="connsiteY340" fmla="*/ 5179506 h 6281670"/>
                <a:gd name="connsiteX341" fmla="*/ 4445922 w 8613217"/>
                <a:gd name="connsiteY341" fmla="*/ 5878767 h 6281670"/>
                <a:gd name="connsiteX342" fmla="*/ 4415637 w 8613217"/>
                <a:gd name="connsiteY342" fmla="*/ 5953471 h 6281670"/>
                <a:gd name="connsiteX343" fmla="*/ 4357085 w 8613217"/>
                <a:gd name="connsiteY343" fmla="*/ 6075286 h 6281670"/>
                <a:gd name="connsiteX344" fmla="*/ 4338240 w 8613217"/>
                <a:gd name="connsiteY344" fmla="*/ 6125762 h 6281670"/>
                <a:gd name="connsiteX345" fmla="*/ 4322761 w 8613217"/>
                <a:gd name="connsiteY345" fmla="*/ 6080671 h 6281670"/>
                <a:gd name="connsiteX346" fmla="*/ 4306609 w 8613217"/>
                <a:gd name="connsiteY346" fmla="*/ 6061826 h 6281670"/>
                <a:gd name="connsiteX347" fmla="*/ 4295168 w 8613217"/>
                <a:gd name="connsiteY347" fmla="*/ 6082689 h 6281670"/>
                <a:gd name="connsiteX348" fmla="*/ 4292475 w 8613217"/>
                <a:gd name="connsiteY348" fmla="*/ 6112302 h 6281670"/>
                <a:gd name="connsiteX349" fmla="*/ 4277669 w 8613217"/>
                <a:gd name="connsiteY349" fmla="*/ 6097496 h 6281670"/>
                <a:gd name="connsiteX350" fmla="*/ 4183447 w 8613217"/>
                <a:gd name="connsiteY350" fmla="*/ 5282478 h 6281670"/>
                <a:gd name="connsiteX351" fmla="*/ 4412945 w 8613217"/>
                <a:gd name="connsiteY351" fmla="*/ 4743394 h 6281670"/>
                <a:gd name="connsiteX352" fmla="*/ 5036828 w 8613217"/>
                <a:gd name="connsiteY352" fmla="*/ 3935106 h 6281670"/>
                <a:gd name="connsiteX353" fmla="*/ 5054999 w 8613217"/>
                <a:gd name="connsiteY353" fmla="*/ 3966064 h 6281670"/>
                <a:gd name="connsiteX354" fmla="*/ 5020675 w 8613217"/>
                <a:gd name="connsiteY35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84860 w 8613217"/>
                <a:gd name="connsiteY163" fmla="*/ 2563506 h 6281670"/>
                <a:gd name="connsiteX164" fmla="*/ 3491590 w 8613217"/>
                <a:gd name="connsiteY164" fmla="*/ 2576966 h 6281670"/>
                <a:gd name="connsiteX165" fmla="*/ 3504378 w 8613217"/>
                <a:gd name="connsiteY165" fmla="*/ 2605906 h 6281670"/>
                <a:gd name="connsiteX166" fmla="*/ 3733875 w 8613217"/>
                <a:gd name="connsiteY166" fmla="*/ 3249979 h 6281670"/>
                <a:gd name="connsiteX167" fmla="*/ 3823385 w 8613217"/>
                <a:gd name="connsiteY167" fmla="*/ 4359777 h 6281670"/>
                <a:gd name="connsiteX168" fmla="*/ 3816655 w 8613217"/>
                <a:gd name="connsiteY168" fmla="*/ 4369199 h 6281670"/>
                <a:gd name="connsiteX169" fmla="*/ 3800503 w 8613217"/>
                <a:gd name="connsiteY169" fmla="*/ 4322761 h 6281670"/>
                <a:gd name="connsiteX170" fmla="*/ 3407464 w 8613217"/>
                <a:gd name="connsiteY170" fmla="*/ 3663208 h 6281670"/>
                <a:gd name="connsiteX171" fmla="*/ 2516395 w 8613217"/>
                <a:gd name="connsiteY171" fmla="*/ 2980101 h 6281670"/>
                <a:gd name="connsiteX172" fmla="*/ 2502934 w 8613217"/>
                <a:gd name="connsiteY172" fmla="*/ 2971351 h 6281670"/>
                <a:gd name="connsiteX173" fmla="*/ 2390541 w 8613217"/>
                <a:gd name="connsiteY173" fmla="*/ 2898666 h 6281670"/>
                <a:gd name="connsiteX174" fmla="*/ 2247863 w 8613217"/>
                <a:gd name="connsiteY174" fmla="*/ 2802425 h 6281670"/>
                <a:gd name="connsiteX175" fmla="*/ 2055381 w 8613217"/>
                <a:gd name="connsiteY175" fmla="*/ 2665131 h 6281670"/>
                <a:gd name="connsiteX176" fmla="*/ 1471879 w 8613217"/>
                <a:gd name="connsiteY176" fmla="*/ 2148930 h 6281670"/>
                <a:gd name="connsiteX177" fmla="*/ 1461111 w 8613217"/>
                <a:gd name="connsiteY177" fmla="*/ 2109895 h 6281670"/>
                <a:gd name="connsiteX178" fmla="*/ 1501492 w 8613217"/>
                <a:gd name="connsiteY178" fmla="*/ 1918759 h 6281670"/>
                <a:gd name="connsiteX179" fmla="*/ 1395155 w 8613217"/>
                <a:gd name="connsiteY179" fmla="*/ 1570812 h 6281670"/>
                <a:gd name="connsiteX180" fmla="*/ 937507 w 8613217"/>
                <a:gd name="connsiteY180" fmla="*/ 860783 h 6281670"/>
                <a:gd name="connsiteX181" fmla="*/ 682435 w 8613217"/>
                <a:gd name="connsiteY181" fmla="*/ 471109 h 6281670"/>
                <a:gd name="connsiteX182" fmla="*/ 590905 w 8613217"/>
                <a:gd name="connsiteY182" fmla="*/ 214691 h 6281670"/>
                <a:gd name="connsiteX183" fmla="*/ 581483 w 8613217"/>
                <a:gd name="connsiteY183" fmla="*/ 222767 h 6281670"/>
                <a:gd name="connsiteX184" fmla="*/ 555909 w 8613217"/>
                <a:gd name="connsiteY184" fmla="*/ 262475 h 6281670"/>
                <a:gd name="connsiteX185" fmla="*/ 423998 w 8613217"/>
                <a:gd name="connsiteY185" fmla="*/ 619845 h 6281670"/>
                <a:gd name="connsiteX186" fmla="*/ 443515 w 8613217"/>
                <a:gd name="connsiteY186" fmla="*/ 1227575 h 6281670"/>
                <a:gd name="connsiteX187" fmla="*/ 806942 w 8613217"/>
                <a:gd name="connsiteY187" fmla="*/ 1996156 h 6281670"/>
                <a:gd name="connsiteX188" fmla="*/ 1087589 w 8613217"/>
                <a:gd name="connsiteY188" fmla="*/ 2216231 h 6281670"/>
                <a:gd name="connsiteX189" fmla="*/ 1317086 w 8613217"/>
                <a:gd name="connsiteY189" fmla="*/ 2233729 h 6281670"/>
                <a:gd name="connsiteX190" fmla="*/ 1327181 w 8613217"/>
                <a:gd name="connsiteY190" fmla="*/ 2198060 h 6281670"/>
                <a:gd name="connsiteX191" fmla="*/ 816364 w 8613217"/>
                <a:gd name="connsiteY191" fmla="*/ 1324489 h 6281670"/>
                <a:gd name="connsiteX192" fmla="*/ 702625 w 8613217"/>
                <a:gd name="connsiteY192" fmla="*/ 1031056 h 6281670"/>
                <a:gd name="connsiteX193" fmla="*/ 767908 w 8613217"/>
                <a:gd name="connsiteY193" fmla="*/ 1173061 h 6281670"/>
                <a:gd name="connsiteX194" fmla="*/ 1444285 w 8613217"/>
                <a:gd name="connsiteY194" fmla="*/ 2226326 h 6281670"/>
                <a:gd name="connsiteX195" fmla="*/ 2209501 w 8613217"/>
                <a:gd name="connsiteY195" fmla="*/ 2876457 h 6281670"/>
                <a:gd name="connsiteX196" fmla="*/ 2308434 w 8613217"/>
                <a:gd name="connsiteY196" fmla="*/ 2939720 h 6281670"/>
                <a:gd name="connsiteX197" fmla="*/ 2340738 w 8613217"/>
                <a:gd name="connsiteY197" fmla="*/ 2972025 h 6281670"/>
                <a:gd name="connsiteX198" fmla="*/ 2302377 w 8613217"/>
                <a:gd name="connsiteY198" fmla="*/ 2972025 h 6281670"/>
                <a:gd name="connsiteX199" fmla="*/ 2266034 w 8613217"/>
                <a:gd name="connsiteY199" fmla="*/ 2967313 h 6281670"/>
                <a:gd name="connsiteX200" fmla="*/ 1817807 w 8613217"/>
                <a:gd name="connsiteY200" fmla="*/ 3025866 h 6281670"/>
                <a:gd name="connsiteX201" fmla="*/ 1007500 w 8613217"/>
                <a:gd name="connsiteY201" fmla="*/ 3309877 h 6281670"/>
                <a:gd name="connsiteX202" fmla="*/ 960389 w 8613217"/>
                <a:gd name="connsiteY202" fmla="*/ 3293725 h 6281670"/>
                <a:gd name="connsiteX203" fmla="*/ 446207 w 8613217"/>
                <a:gd name="connsiteY203" fmla="*/ 3134221 h 6281670"/>
                <a:gd name="connsiteX204" fmla="*/ 217383 w 8613217"/>
                <a:gd name="connsiteY204" fmla="*/ 3227096 h 6281670"/>
                <a:gd name="connsiteX205" fmla="*/ 0 w 8613217"/>
                <a:gd name="connsiteY205" fmla="*/ 3236518 h 6281670"/>
                <a:gd name="connsiteX206" fmla="*/ 0 w 8613217"/>
                <a:gd name="connsiteY206" fmla="*/ 3330740 h 6281670"/>
                <a:gd name="connsiteX207" fmla="*/ 9422 w 8613217"/>
                <a:gd name="connsiteY207" fmla="*/ 3346892 h 6281670"/>
                <a:gd name="connsiteX208" fmla="*/ 255072 w 8613217"/>
                <a:gd name="connsiteY208" fmla="*/ 3717723 h 6281670"/>
                <a:gd name="connsiteX209" fmla="*/ 747044 w 8613217"/>
                <a:gd name="connsiteY209" fmla="*/ 3826078 h 6281670"/>
                <a:gd name="connsiteX210" fmla="*/ 1016249 w 8613217"/>
                <a:gd name="connsiteY210" fmla="*/ 3490244 h 6281670"/>
                <a:gd name="connsiteX211" fmla="*/ 981253 w 8613217"/>
                <a:gd name="connsiteY211" fmla="*/ 3461305 h 6281670"/>
                <a:gd name="connsiteX212" fmla="*/ 563312 w 8613217"/>
                <a:gd name="connsiteY212" fmla="*/ 3490917 h 6281670"/>
                <a:gd name="connsiteX213" fmla="*/ 390347 w 8613217"/>
                <a:gd name="connsiteY213" fmla="*/ 3460632 h 6281670"/>
                <a:gd name="connsiteX214" fmla="*/ 489953 w 8613217"/>
                <a:gd name="connsiteY214" fmla="*/ 3463997 h 6281670"/>
                <a:gd name="connsiteX215" fmla="*/ 903183 w 8613217"/>
                <a:gd name="connsiteY215" fmla="*/ 3408137 h 6281670"/>
                <a:gd name="connsiteX216" fmla="*/ 1043170 w 8613217"/>
                <a:gd name="connsiteY216" fmla="*/ 3372467 h 6281670"/>
                <a:gd name="connsiteX217" fmla="*/ 1508895 w 8613217"/>
                <a:gd name="connsiteY217" fmla="*/ 3218347 h 6281670"/>
                <a:gd name="connsiteX218" fmla="*/ 1912029 w 8613217"/>
                <a:gd name="connsiteY218" fmla="*/ 3101243 h 6281670"/>
                <a:gd name="connsiteX219" fmla="*/ 1912029 w 8613217"/>
                <a:gd name="connsiteY219" fmla="*/ 3101243 h 6281670"/>
                <a:gd name="connsiteX220" fmla="*/ 1924816 w 8613217"/>
                <a:gd name="connsiteY220" fmla="*/ 3099224 h 6281670"/>
                <a:gd name="connsiteX221" fmla="*/ 1986061 w 8613217"/>
                <a:gd name="connsiteY221" fmla="*/ 3087783 h 6281670"/>
                <a:gd name="connsiteX222" fmla="*/ 1992791 w 8613217"/>
                <a:gd name="connsiteY222" fmla="*/ 3087110 h 6281670"/>
                <a:gd name="connsiteX223" fmla="*/ 2087013 w 8613217"/>
                <a:gd name="connsiteY223" fmla="*/ 3074322 h 6281670"/>
                <a:gd name="connsiteX224" fmla="*/ 2113933 w 8613217"/>
                <a:gd name="connsiteY224" fmla="*/ 3072976 h 6281670"/>
                <a:gd name="connsiteX225" fmla="*/ 2118644 w 8613217"/>
                <a:gd name="connsiteY225" fmla="*/ 3064227 h 6281670"/>
                <a:gd name="connsiteX226" fmla="*/ 2257958 w 8613217"/>
                <a:gd name="connsiteY226" fmla="*/ 3064227 h 6281670"/>
                <a:gd name="connsiteX227" fmla="*/ 2262669 w 8613217"/>
                <a:gd name="connsiteY227" fmla="*/ 3072976 h 6281670"/>
                <a:gd name="connsiteX228" fmla="*/ 2434960 w 8613217"/>
                <a:gd name="connsiteY228" fmla="*/ 3101243 h 6281670"/>
                <a:gd name="connsiteX229" fmla="*/ 2635518 w 8613217"/>
                <a:gd name="connsiteY229" fmla="*/ 3164506 h 6281670"/>
                <a:gd name="connsiteX230" fmla="*/ 3038653 w 8613217"/>
                <a:gd name="connsiteY230" fmla="*/ 3453902 h 6281670"/>
                <a:gd name="connsiteX231" fmla="*/ 3580428 w 8613217"/>
                <a:gd name="connsiteY231" fmla="*/ 4087880 h 6281670"/>
                <a:gd name="connsiteX232" fmla="*/ 3776274 w 8613217"/>
                <a:gd name="connsiteY232" fmla="*/ 4626290 h 6281670"/>
                <a:gd name="connsiteX233" fmla="*/ 3813963 w 8613217"/>
                <a:gd name="connsiteY233" fmla="*/ 4802619 h 6281670"/>
                <a:gd name="connsiteX234" fmla="*/ 3811944 w 8613217"/>
                <a:gd name="connsiteY234" fmla="*/ 5407658 h 6281670"/>
                <a:gd name="connsiteX235" fmla="*/ 3881265 w 8613217"/>
                <a:gd name="connsiteY235" fmla="*/ 5874056 h 6281670"/>
                <a:gd name="connsiteX236" fmla="*/ 3879919 w 8613217"/>
                <a:gd name="connsiteY236" fmla="*/ 5898957 h 6281670"/>
                <a:gd name="connsiteX237" fmla="*/ 3757430 w 8613217"/>
                <a:gd name="connsiteY237" fmla="*/ 5946068 h 6281670"/>
                <a:gd name="connsiteX238" fmla="*/ 3743970 w 8613217"/>
                <a:gd name="connsiteY238" fmla="*/ 6053750 h 6281670"/>
                <a:gd name="connsiteX239" fmla="*/ 3803195 w 8613217"/>
                <a:gd name="connsiteY239" fmla="*/ 6092112 h 6281670"/>
                <a:gd name="connsiteX240" fmla="*/ 3896071 w 8613217"/>
                <a:gd name="connsiteY240" fmla="*/ 6023464 h 6281670"/>
                <a:gd name="connsiteX241" fmla="*/ 3920972 w 8613217"/>
                <a:gd name="connsiteY241" fmla="*/ 5996544 h 6281670"/>
                <a:gd name="connsiteX242" fmla="*/ 3918953 w 8613217"/>
                <a:gd name="connsiteY242" fmla="*/ 6053077 h 6281670"/>
                <a:gd name="connsiteX243" fmla="*/ 3931741 w 8613217"/>
                <a:gd name="connsiteY243" fmla="*/ 6077978 h 6281670"/>
                <a:gd name="connsiteX244" fmla="*/ 3951931 w 8613217"/>
                <a:gd name="connsiteY244" fmla="*/ 6055769 h 6281670"/>
                <a:gd name="connsiteX245" fmla="*/ 3972121 w 8613217"/>
                <a:gd name="connsiteY245" fmla="*/ 5988468 h 6281670"/>
                <a:gd name="connsiteX246" fmla="*/ 3994331 w 8613217"/>
                <a:gd name="connsiteY246" fmla="*/ 5968277 h 6281670"/>
                <a:gd name="connsiteX247" fmla="*/ 4005099 w 8613217"/>
                <a:gd name="connsiteY247" fmla="*/ 5995198 h 6281670"/>
                <a:gd name="connsiteX248" fmla="*/ 4071054 w 8613217"/>
                <a:gd name="connsiteY248" fmla="*/ 6040290 h 6281670"/>
                <a:gd name="connsiteX249" fmla="*/ 4100667 w 8613217"/>
                <a:gd name="connsiteY249" fmla="*/ 6026829 h 6281670"/>
                <a:gd name="connsiteX250" fmla="*/ 4110089 w 8613217"/>
                <a:gd name="connsiteY250" fmla="*/ 5993179 h 6281670"/>
                <a:gd name="connsiteX251" fmla="*/ 4124895 w 8613217"/>
                <a:gd name="connsiteY251" fmla="*/ 6032214 h 6281670"/>
                <a:gd name="connsiteX252" fmla="*/ 4117492 w 8613217"/>
                <a:gd name="connsiteY252" fmla="*/ 6106918 h 6281670"/>
                <a:gd name="connsiteX253" fmla="*/ 4080476 w 8613217"/>
                <a:gd name="connsiteY253" fmla="*/ 6141242 h 6281670"/>
                <a:gd name="connsiteX254" fmla="*/ 4176717 w 8613217"/>
                <a:gd name="connsiteY254" fmla="*/ 6189025 h 6281670"/>
                <a:gd name="connsiteX255" fmla="*/ 4170660 w 8613217"/>
                <a:gd name="connsiteY255" fmla="*/ 6271133 h 6281670"/>
                <a:gd name="connsiteX256" fmla="*/ 4195562 w 8613217"/>
                <a:gd name="connsiteY256" fmla="*/ 6277863 h 6281670"/>
                <a:gd name="connsiteX257" fmla="*/ 4261517 w 8613217"/>
                <a:gd name="connsiteY257" fmla="*/ 6267768 h 6281670"/>
                <a:gd name="connsiteX258" fmla="*/ 4289784 w 8613217"/>
                <a:gd name="connsiteY258" fmla="*/ 6247578 h 6281670"/>
                <a:gd name="connsiteX259" fmla="*/ 4295840 w 8613217"/>
                <a:gd name="connsiteY259" fmla="*/ 6204505 h 6281670"/>
                <a:gd name="connsiteX260" fmla="*/ 4305936 w 8613217"/>
                <a:gd name="connsiteY260" fmla="*/ 6182969 h 6281670"/>
                <a:gd name="connsiteX261" fmla="*/ 4324107 w 8613217"/>
                <a:gd name="connsiteY261" fmla="*/ 6199794 h 6281670"/>
                <a:gd name="connsiteX262" fmla="*/ 4336894 w 8613217"/>
                <a:gd name="connsiteY262" fmla="*/ 6230752 h 6281670"/>
                <a:gd name="connsiteX263" fmla="*/ 4342951 w 8613217"/>
                <a:gd name="connsiteY263" fmla="*/ 6226714 h 6281670"/>
                <a:gd name="connsiteX264" fmla="*/ 4369872 w 8613217"/>
                <a:gd name="connsiteY264" fmla="*/ 6185660 h 6281670"/>
                <a:gd name="connsiteX265" fmla="*/ 4382659 w 8613217"/>
                <a:gd name="connsiteY265" fmla="*/ 6234791 h 6281670"/>
                <a:gd name="connsiteX266" fmla="*/ 4406888 w 8613217"/>
                <a:gd name="connsiteY266" fmla="*/ 6265749 h 6281670"/>
                <a:gd name="connsiteX267" fmla="*/ 4484284 w 8613217"/>
                <a:gd name="connsiteY267" fmla="*/ 6275171 h 6281670"/>
                <a:gd name="connsiteX268" fmla="*/ 4499090 w 8613217"/>
                <a:gd name="connsiteY268" fmla="*/ 6272479 h 6281670"/>
                <a:gd name="connsiteX269" fmla="*/ 4512551 w 8613217"/>
                <a:gd name="connsiteY269" fmla="*/ 6181622 h 6281670"/>
                <a:gd name="connsiteX270" fmla="*/ 4572449 w 8613217"/>
                <a:gd name="connsiteY270" fmla="*/ 6153356 h 6281670"/>
                <a:gd name="connsiteX271" fmla="*/ 4575814 w 8613217"/>
                <a:gd name="connsiteY271" fmla="*/ 6127781 h 6281670"/>
                <a:gd name="connsiteX272" fmla="*/ 4538125 w 8613217"/>
                <a:gd name="connsiteY272" fmla="*/ 6076633 h 6281670"/>
                <a:gd name="connsiteX273" fmla="*/ 4536779 w 8613217"/>
                <a:gd name="connsiteY273" fmla="*/ 6042309 h 6281670"/>
                <a:gd name="connsiteX274" fmla="*/ 4573122 w 8613217"/>
                <a:gd name="connsiteY274" fmla="*/ 6032214 h 6281670"/>
                <a:gd name="connsiteX275" fmla="*/ 4637731 w 8613217"/>
                <a:gd name="connsiteY275" fmla="*/ 6051058 h 6281670"/>
                <a:gd name="connsiteX276" fmla="*/ 4665997 w 8613217"/>
                <a:gd name="connsiteY276" fmla="*/ 6029522 h 6281670"/>
                <a:gd name="connsiteX277" fmla="*/ 4665997 w 8613217"/>
                <a:gd name="connsiteY277" fmla="*/ 5985776 h 6281670"/>
                <a:gd name="connsiteX278" fmla="*/ 4681477 w 8613217"/>
                <a:gd name="connsiteY278" fmla="*/ 5966931 h 6281670"/>
                <a:gd name="connsiteX279" fmla="*/ 4701667 w 8613217"/>
                <a:gd name="connsiteY279" fmla="*/ 5981065 h 6281670"/>
                <a:gd name="connsiteX280" fmla="*/ 4724550 w 8613217"/>
                <a:gd name="connsiteY280" fmla="*/ 6054423 h 6281670"/>
                <a:gd name="connsiteX281" fmla="*/ 4743394 w 8613217"/>
                <a:gd name="connsiteY281" fmla="*/ 6073268 h 6281670"/>
                <a:gd name="connsiteX282" fmla="*/ 4752143 w 8613217"/>
                <a:gd name="connsiteY282" fmla="*/ 6050385 h 6281670"/>
                <a:gd name="connsiteX283" fmla="*/ 4752143 w 8613217"/>
                <a:gd name="connsiteY283" fmla="*/ 5996544 h 6281670"/>
                <a:gd name="connsiteX284" fmla="*/ 4800600 w 8613217"/>
                <a:gd name="connsiteY284" fmla="*/ 6046347 h 6281670"/>
                <a:gd name="connsiteX285" fmla="*/ 4859825 w 8613217"/>
                <a:gd name="connsiteY285" fmla="*/ 6088747 h 6281670"/>
                <a:gd name="connsiteX286" fmla="*/ 4932511 w 8613217"/>
                <a:gd name="connsiteY286" fmla="*/ 6036252 h 6281670"/>
                <a:gd name="connsiteX287" fmla="*/ 4919050 w 8613217"/>
                <a:gd name="connsiteY287" fmla="*/ 5940011 h 6281670"/>
                <a:gd name="connsiteX288" fmla="*/ 4830213 w 8613217"/>
                <a:gd name="connsiteY288" fmla="*/ 5933281 h 6281670"/>
                <a:gd name="connsiteX289" fmla="*/ 4779064 w 8613217"/>
                <a:gd name="connsiteY289" fmla="*/ 5876074 h 6281670"/>
                <a:gd name="connsiteX290" fmla="*/ 4778391 w 8613217"/>
                <a:gd name="connsiteY290" fmla="*/ 5829637 h 6281670"/>
                <a:gd name="connsiteX291" fmla="*/ 5091342 w 8613217"/>
                <a:gd name="connsiteY291" fmla="*/ 5236712 h 6281670"/>
                <a:gd name="connsiteX292" fmla="*/ 5116243 w 8613217"/>
                <a:gd name="connsiteY292" fmla="*/ 5202389 h 6281670"/>
                <a:gd name="connsiteX293" fmla="*/ 5269690 w 8613217"/>
                <a:gd name="connsiteY293" fmla="*/ 5086631 h 6281670"/>
                <a:gd name="connsiteX294" fmla="*/ 5744837 w 8613217"/>
                <a:gd name="connsiteY294" fmla="*/ 4795889 h 6281670"/>
                <a:gd name="connsiteX295" fmla="*/ 5814830 w 8613217"/>
                <a:gd name="connsiteY295" fmla="*/ 4775699 h 6281670"/>
                <a:gd name="connsiteX296" fmla="*/ 6103553 w 8613217"/>
                <a:gd name="connsiteY296" fmla="*/ 4765603 h 6281670"/>
                <a:gd name="connsiteX297" fmla="*/ 7086824 w 8613217"/>
                <a:gd name="connsiteY297" fmla="*/ 4811369 h 6281670"/>
                <a:gd name="connsiteX298" fmla="*/ 7489959 w 8613217"/>
                <a:gd name="connsiteY298" fmla="*/ 4805311 h 6281670"/>
                <a:gd name="connsiteX299" fmla="*/ 7516880 w 8613217"/>
                <a:gd name="connsiteY299" fmla="*/ 4801946 h 6281670"/>
                <a:gd name="connsiteX300" fmla="*/ 7536397 w 8613217"/>
                <a:gd name="connsiteY300" fmla="*/ 4800600 h 6281670"/>
                <a:gd name="connsiteX301" fmla="*/ 7619850 w 8613217"/>
                <a:gd name="connsiteY301" fmla="*/ 4791178 h 6281670"/>
                <a:gd name="connsiteX302" fmla="*/ 7661577 w 8613217"/>
                <a:gd name="connsiteY302" fmla="*/ 4813388 h 6281670"/>
                <a:gd name="connsiteX303" fmla="*/ 7920014 w 8613217"/>
                <a:gd name="connsiteY303" fmla="*/ 5004523 h 6281670"/>
                <a:gd name="connsiteX304" fmla="*/ 8354780 w 8613217"/>
                <a:gd name="connsiteY304" fmla="*/ 4830886 h 6281670"/>
                <a:gd name="connsiteX305" fmla="*/ 8579567 w 8613217"/>
                <a:gd name="connsiteY305" fmla="*/ 4409580 h 6281670"/>
                <a:gd name="connsiteX306" fmla="*/ 8613217 w 8613217"/>
                <a:gd name="connsiteY306" fmla="*/ 4250076 h 6281670"/>
                <a:gd name="connsiteX307" fmla="*/ 8613217 w 8613217"/>
                <a:gd name="connsiteY307" fmla="*/ 4196235 h 6281670"/>
                <a:gd name="connsiteX308" fmla="*/ 8420062 w 8613217"/>
                <a:gd name="connsiteY308" fmla="*/ 4211041 h 6281670"/>
                <a:gd name="connsiteX309" fmla="*/ 4571776 w 8613217"/>
                <a:gd name="connsiteY309" fmla="*/ 915970 h 6281670"/>
                <a:gd name="connsiteX310" fmla="*/ 4583890 w 8613217"/>
                <a:gd name="connsiteY310" fmla="*/ 888377 h 6281670"/>
                <a:gd name="connsiteX311" fmla="*/ 4571776 w 8613217"/>
                <a:gd name="connsiteY311" fmla="*/ 915970 h 6281670"/>
                <a:gd name="connsiteX312" fmla="*/ 2362948 w 8613217"/>
                <a:gd name="connsiteY312" fmla="*/ 965100 h 6281670"/>
                <a:gd name="connsiteX313" fmla="*/ 2363621 w 8613217"/>
                <a:gd name="connsiteY313" fmla="*/ 962408 h 6281670"/>
                <a:gd name="connsiteX314" fmla="*/ 2368332 w 8613217"/>
                <a:gd name="connsiteY314" fmla="*/ 967119 h 6281670"/>
                <a:gd name="connsiteX315" fmla="*/ 2362948 w 8613217"/>
                <a:gd name="connsiteY315" fmla="*/ 965100 h 6281670"/>
                <a:gd name="connsiteX316" fmla="*/ 2435633 w 8613217"/>
                <a:gd name="connsiteY316" fmla="*/ 1055284 h 6281670"/>
                <a:gd name="connsiteX317" fmla="*/ 2426211 w 8613217"/>
                <a:gd name="connsiteY317" fmla="*/ 1053265 h 6281670"/>
                <a:gd name="connsiteX318" fmla="*/ 2370351 w 8613217"/>
                <a:gd name="connsiteY318" fmla="*/ 968465 h 6281670"/>
                <a:gd name="connsiteX319" fmla="*/ 2432268 w 8613217"/>
                <a:gd name="connsiteY319" fmla="*/ 1045862 h 6281670"/>
                <a:gd name="connsiteX320" fmla="*/ 2435633 w 8613217"/>
                <a:gd name="connsiteY320" fmla="*/ 1055284 h 6281670"/>
                <a:gd name="connsiteX321" fmla="*/ 695895 w 8613217"/>
                <a:gd name="connsiteY321" fmla="*/ 1016922 h 6281670"/>
                <a:gd name="connsiteX322" fmla="*/ 692530 w 8613217"/>
                <a:gd name="connsiteY322" fmla="*/ 1005481 h 6281670"/>
                <a:gd name="connsiteX323" fmla="*/ 695895 w 8613217"/>
                <a:gd name="connsiteY323" fmla="*/ 1016922 h 6281670"/>
                <a:gd name="connsiteX324" fmla="*/ 4511205 w 8613217"/>
                <a:gd name="connsiteY324" fmla="*/ 6014042 h 6281670"/>
                <a:gd name="connsiteX325" fmla="*/ 4537452 w 8613217"/>
                <a:gd name="connsiteY325" fmla="*/ 5944049 h 6281670"/>
                <a:gd name="connsiteX326" fmla="*/ 4511205 w 8613217"/>
                <a:gd name="connsiteY326" fmla="*/ 6014042 h 6281670"/>
                <a:gd name="connsiteX327" fmla="*/ 4750797 w 8613217"/>
                <a:gd name="connsiteY327" fmla="*/ 5917128 h 6281670"/>
                <a:gd name="connsiteX328" fmla="*/ 4741375 w 8613217"/>
                <a:gd name="connsiteY328" fmla="*/ 5939338 h 6281670"/>
                <a:gd name="connsiteX329" fmla="*/ 4732626 w 8613217"/>
                <a:gd name="connsiteY329" fmla="*/ 5935300 h 6281670"/>
                <a:gd name="connsiteX330" fmla="*/ 4727915 w 8613217"/>
                <a:gd name="connsiteY330" fmla="*/ 5907706 h 6281670"/>
                <a:gd name="connsiteX331" fmla="*/ 4750797 w 8613217"/>
                <a:gd name="connsiteY331" fmla="*/ 5875402 h 6281670"/>
                <a:gd name="connsiteX332" fmla="*/ 4750797 w 8613217"/>
                <a:gd name="connsiteY332" fmla="*/ 5917128 h 6281670"/>
                <a:gd name="connsiteX333" fmla="*/ 4875978 w 8613217"/>
                <a:gd name="connsiteY333" fmla="*/ 5457461 h 6281670"/>
                <a:gd name="connsiteX334" fmla="*/ 4616868 w 8613217"/>
                <a:gd name="connsiteY334" fmla="*/ 5877421 h 6281670"/>
                <a:gd name="connsiteX335" fmla="*/ 4562354 w 8613217"/>
                <a:gd name="connsiteY335" fmla="*/ 5884824 h 6281670"/>
                <a:gd name="connsiteX336" fmla="*/ 4880015 w 8613217"/>
                <a:gd name="connsiteY336" fmla="*/ 5419772 h 6281670"/>
                <a:gd name="connsiteX337" fmla="*/ 4875978 w 8613217"/>
                <a:gd name="connsiteY337" fmla="*/ 5457461 h 6281670"/>
                <a:gd name="connsiteX338" fmla="*/ 5020675 w 8613217"/>
                <a:gd name="connsiteY338" fmla="*/ 5141145 h 6281670"/>
                <a:gd name="connsiteX339" fmla="*/ 4989717 w 8613217"/>
                <a:gd name="connsiteY339" fmla="*/ 5179506 h 6281670"/>
                <a:gd name="connsiteX340" fmla="*/ 4445922 w 8613217"/>
                <a:gd name="connsiteY340" fmla="*/ 5878767 h 6281670"/>
                <a:gd name="connsiteX341" fmla="*/ 4415637 w 8613217"/>
                <a:gd name="connsiteY341" fmla="*/ 5953471 h 6281670"/>
                <a:gd name="connsiteX342" fmla="*/ 4357085 w 8613217"/>
                <a:gd name="connsiteY342" fmla="*/ 6075286 h 6281670"/>
                <a:gd name="connsiteX343" fmla="*/ 4338240 w 8613217"/>
                <a:gd name="connsiteY343" fmla="*/ 6125762 h 6281670"/>
                <a:gd name="connsiteX344" fmla="*/ 4322761 w 8613217"/>
                <a:gd name="connsiteY344" fmla="*/ 6080671 h 6281670"/>
                <a:gd name="connsiteX345" fmla="*/ 4306609 w 8613217"/>
                <a:gd name="connsiteY345" fmla="*/ 6061826 h 6281670"/>
                <a:gd name="connsiteX346" fmla="*/ 4295168 w 8613217"/>
                <a:gd name="connsiteY346" fmla="*/ 6082689 h 6281670"/>
                <a:gd name="connsiteX347" fmla="*/ 4292475 w 8613217"/>
                <a:gd name="connsiteY347" fmla="*/ 6112302 h 6281670"/>
                <a:gd name="connsiteX348" fmla="*/ 4277669 w 8613217"/>
                <a:gd name="connsiteY348" fmla="*/ 6097496 h 6281670"/>
                <a:gd name="connsiteX349" fmla="*/ 4183447 w 8613217"/>
                <a:gd name="connsiteY349" fmla="*/ 5282478 h 6281670"/>
                <a:gd name="connsiteX350" fmla="*/ 4412945 w 8613217"/>
                <a:gd name="connsiteY350" fmla="*/ 4743394 h 6281670"/>
                <a:gd name="connsiteX351" fmla="*/ 5036828 w 8613217"/>
                <a:gd name="connsiteY351" fmla="*/ 3935106 h 6281670"/>
                <a:gd name="connsiteX352" fmla="*/ 5054999 w 8613217"/>
                <a:gd name="connsiteY352" fmla="*/ 3966064 h 6281670"/>
                <a:gd name="connsiteX353" fmla="*/ 5020675 w 8613217"/>
                <a:gd name="connsiteY35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491590 w 8613217"/>
                <a:gd name="connsiteY163" fmla="*/ 2576966 h 6281670"/>
                <a:gd name="connsiteX164" fmla="*/ 3504378 w 8613217"/>
                <a:gd name="connsiteY164" fmla="*/ 2605906 h 6281670"/>
                <a:gd name="connsiteX165" fmla="*/ 3733875 w 8613217"/>
                <a:gd name="connsiteY165" fmla="*/ 3249979 h 6281670"/>
                <a:gd name="connsiteX166" fmla="*/ 3823385 w 8613217"/>
                <a:gd name="connsiteY166" fmla="*/ 4359777 h 6281670"/>
                <a:gd name="connsiteX167" fmla="*/ 3816655 w 8613217"/>
                <a:gd name="connsiteY167" fmla="*/ 4369199 h 6281670"/>
                <a:gd name="connsiteX168" fmla="*/ 3800503 w 8613217"/>
                <a:gd name="connsiteY168" fmla="*/ 4322761 h 6281670"/>
                <a:gd name="connsiteX169" fmla="*/ 3407464 w 8613217"/>
                <a:gd name="connsiteY169" fmla="*/ 3663208 h 6281670"/>
                <a:gd name="connsiteX170" fmla="*/ 2516395 w 8613217"/>
                <a:gd name="connsiteY170" fmla="*/ 2980101 h 6281670"/>
                <a:gd name="connsiteX171" fmla="*/ 2502934 w 8613217"/>
                <a:gd name="connsiteY171" fmla="*/ 2971351 h 6281670"/>
                <a:gd name="connsiteX172" fmla="*/ 2390541 w 8613217"/>
                <a:gd name="connsiteY172" fmla="*/ 2898666 h 6281670"/>
                <a:gd name="connsiteX173" fmla="*/ 2247863 w 8613217"/>
                <a:gd name="connsiteY173" fmla="*/ 2802425 h 6281670"/>
                <a:gd name="connsiteX174" fmla="*/ 2055381 w 8613217"/>
                <a:gd name="connsiteY174" fmla="*/ 2665131 h 6281670"/>
                <a:gd name="connsiteX175" fmla="*/ 1471879 w 8613217"/>
                <a:gd name="connsiteY175" fmla="*/ 2148930 h 6281670"/>
                <a:gd name="connsiteX176" fmla="*/ 1461111 w 8613217"/>
                <a:gd name="connsiteY176" fmla="*/ 2109895 h 6281670"/>
                <a:gd name="connsiteX177" fmla="*/ 1501492 w 8613217"/>
                <a:gd name="connsiteY177" fmla="*/ 1918759 h 6281670"/>
                <a:gd name="connsiteX178" fmla="*/ 1395155 w 8613217"/>
                <a:gd name="connsiteY178" fmla="*/ 1570812 h 6281670"/>
                <a:gd name="connsiteX179" fmla="*/ 937507 w 8613217"/>
                <a:gd name="connsiteY179" fmla="*/ 860783 h 6281670"/>
                <a:gd name="connsiteX180" fmla="*/ 682435 w 8613217"/>
                <a:gd name="connsiteY180" fmla="*/ 471109 h 6281670"/>
                <a:gd name="connsiteX181" fmla="*/ 590905 w 8613217"/>
                <a:gd name="connsiteY181" fmla="*/ 214691 h 6281670"/>
                <a:gd name="connsiteX182" fmla="*/ 581483 w 8613217"/>
                <a:gd name="connsiteY182" fmla="*/ 222767 h 6281670"/>
                <a:gd name="connsiteX183" fmla="*/ 555909 w 8613217"/>
                <a:gd name="connsiteY183" fmla="*/ 262475 h 6281670"/>
                <a:gd name="connsiteX184" fmla="*/ 423998 w 8613217"/>
                <a:gd name="connsiteY184" fmla="*/ 619845 h 6281670"/>
                <a:gd name="connsiteX185" fmla="*/ 443515 w 8613217"/>
                <a:gd name="connsiteY185" fmla="*/ 1227575 h 6281670"/>
                <a:gd name="connsiteX186" fmla="*/ 806942 w 8613217"/>
                <a:gd name="connsiteY186" fmla="*/ 1996156 h 6281670"/>
                <a:gd name="connsiteX187" fmla="*/ 1087589 w 8613217"/>
                <a:gd name="connsiteY187" fmla="*/ 2216231 h 6281670"/>
                <a:gd name="connsiteX188" fmla="*/ 1317086 w 8613217"/>
                <a:gd name="connsiteY188" fmla="*/ 2233729 h 6281670"/>
                <a:gd name="connsiteX189" fmla="*/ 1327181 w 8613217"/>
                <a:gd name="connsiteY189" fmla="*/ 2198060 h 6281670"/>
                <a:gd name="connsiteX190" fmla="*/ 816364 w 8613217"/>
                <a:gd name="connsiteY190" fmla="*/ 1324489 h 6281670"/>
                <a:gd name="connsiteX191" fmla="*/ 702625 w 8613217"/>
                <a:gd name="connsiteY191" fmla="*/ 1031056 h 6281670"/>
                <a:gd name="connsiteX192" fmla="*/ 767908 w 8613217"/>
                <a:gd name="connsiteY192" fmla="*/ 1173061 h 6281670"/>
                <a:gd name="connsiteX193" fmla="*/ 1444285 w 8613217"/>
                <a:gd name="connsiteY193" fmla="*/ 2226326 h 6281670"/>
                <a:gd name="connsiteX194" fmla="*/ 2209501 w 8613217"/>
                <a:gd name="connsiteY194" fmla="*/ 2876457 h 6281670"/>
                <a:gd name="connsiteX195" fmla="*/ 2308434 w 8613217"/>
                <a:gd name="connsiteY195" fmla="*/ 2939720 h 6281670"/>
                <a:gd name="connsiteX196" fmla="*/ 2340738 w 8613217"/>
                <a:gd name="connsiteY196" fmla="*/ 2972025 h 6281670"/>
                <a:gd name="connsiteX197" fmla="*/ 2302377 w 8613217"/>
                <a:gd name="connsiteY197" fmla="*/ 2972025 h 6281670"/>
                <a:gd name="connsiteX198" fmla="*/ 2266034 w 8613217"/>
                <a:gd name="connsiteY198" fmla="*/ 2967313 h 6281670"/>
                <a:gd name="connsiteX199" fmla="*/ 1817807 w 8613217"/>
                <a:gd name="connsiteY199" fmla="*/ 3025866 h 6281670"/>
                <a:gd name="connsiteX200" fmla="*/ 1007500 w 8613217"/>
                <a:gd name="connsiteY200" fmla="*/ 3309877 h 6281670"/>
                <a:gd name="connsiteX201" fmla="*/ 960389 w 8613217"/>
                <a:gd name="connsiteY201" fmla="*/ 3293725 h 6281670"/>
                <a:gd name="connsiteX202" fmla="*/ 446207 w 8613217"/>
                <a:gd name="connsiteY202" fmla="*/ 3134221 h 6281670"/>
                <a:gd name="connsiteX203" fmla="*/ 217383 w 8613217"/>
                <a:gd name="connsiteY203" fmla="*/ 3227096 h 6281670"/>
                <a:gd name="connsiteX204" fmla="*/ 0 w 8613217"/>
                <a:gd name="connsiteY204" fmla="*/ 3236518 h 6281670"/>
                <a:gd name="connsiteX205" fmla="*/ 0 w 8613217"/>
                <a:gd name="connsiteY205" fmla="*/ 3330740 h 6281670"/>
                <a:gd name="connsiteX206" fmla="*/ 9422 w 8613217"/>
                <a:gd name="connsiteY206" fmla="*/ 3346892 h 6281670"/>
                <a:gd name="connsiteX207" fmla="*/ 255072 w 8613217"/>
                <a:gd name="connsiteY207" fmla="*/ 3717723 h 6281670"/>
                <a:gd name="connsiteX208" fmla="*/ 747044 w 8613217"/>
                <a:gd name="connsiteY208" fmla="*/ 3826078 h 6281670"/>
                <a:gd name="connsiteX209" fmla="*/ 1016249 w 8613217"/>
                <a:gd name="connsiteY209" fmla="*/ 3490244 h 6281670"/>
                <a:gd name="connsiteX210" fmla="*/ 981253 w 8613217"/>
                <a:gd name="connsiteY210" fmla="*/ 3461305 h 6281670"/>
                <a:gd name="connsiteX211" fmla="*/ 563312 w 8613217"/>
                <a:gd name="connsiteY211" fmla="*/ 3490917 h 6281670"/>
                <a:gd name="connsiteX212" fmla="*/ 390347 w 8613217"/>
                <a:gd name="connsiteY212" fmla="*/ 3460632 h 6281670"/>
                <a:gd name="connsiteX213" fmla="*/ 489953 w 8613217"/>
                <a:gd name="connsiteY213" fmla="*/ 3463997 h 6281670"/>
                <a:gd name="connsiteX214" fmla="*/ 903183 w 8613217"/>
                <a:gd name="connsiteY214" fmla="*/ 3408137 h 6281670"/>
                <a:gd name="connsiteX215" fmla="*/ 1043170 w 8613217"/>
                <a:gd name="connsiteY215" fmla="*/ 3372467 h 6281670"/>
                <a:gd name="connsiteX216" fmla="*/ 1508895 w 8613217"/>
                <a:gd name="connsiteY216" fmla="*/ 3218347 h 6281670"/>
                <a:gd name="connsiteX217" fmla="*/ 1912029 w 8613217"/>
                <a:gd name="connsiteY217" fmla="*/ 3101243 h 6281670"/>
                <a:gd name="connsiteX218" fmla="*/ 1912029 w 8613217"/>
                <a:gd name="connsiteY218" fmla="*/ 3101243 h 6281670"/>
                <a:gd name="connsiteX219" fmla="*/ 1924816 w 8613217"/>
                <a:gd name="connsiteY219" fmla="*/ 3099224 h 6281670"/>
                <a:gd name="connsiteX220" fmla="*/ 1986061 w 8613217"/>
                <a:gd name="connsiteY220" fmla="*/ 3087783 h 6281670"/>
                <a:gd name="connsiteX221" fmla="*/ 1992791 w 8613217"/>
                <a:gd name="connsiteY221" fmla="*/ 3087110 h 6281670"/>
                <a:gd name="connsiteX222" fmla="*/ 2087013 w 8613217"/>
                <a:gd name="connsiteY222" fmla="*/ 3074322 h 6281670"/>
                <a:gd name="connsiteX223" fmla="*/ 2113933 w 8613217"/>
                <a:gd name="connsiteY223" fmla="*/ 3072976 h 6281670"/>
                <a:gd name="connsiteX224" fmla="*/ 2118644 w 8613217"/>
                <a:gd name="connsiteY224" fmla="*/ 3064227 h 6281670"/>
                <a:gd name="connsiteX225" fmla="*/ 2257958 w 8613217"/>
                <a:gd name="connsiteY225" fmla="*/ 3064227 h 6281670"/>
                <a:gd name="connsiteX226" fmla="*/ 2262669 w 8613217"/>
                <a:gd name="connsiteY226" fmla="*/ 3072976 h 6281670"/>
                <a:gd name="connsiteX227" fmla="*/ 2434960 w 8613217"/>
                <a:gd name="connsiteY227" fmla="*/ 3101243 h 6281670"/>
                <a:gd name="connsiteX228" fmla="*/ 2635518 w 8613217"/>
                <a:gd name="connsiteY228" fmla="*/ 3164506 h 6281670"/>
                <a:gd name="connsiteX229" fmla="*/ 3038653 w 8613217"/>
                <a:gd name="connsiteY229" fmla="*/ 3453902 h 6281670"/>
                <a:gd name="connsiteX230" fmla="*/ 3580428 w 8613217"/>
                <a:gd name="connsiteY230" fmla="*/ 4087880 h 6281670"/>
                <a:gd name="connsiteX231" fmla="*/ 3776274 w 8613217"/>
                <a:gd name="connsiteY231" fmla="*/ 4626290 h 6281670"/>
                <a:gd name="connsiteX232" fmla="*/ 3813963 w 8613217"/>
                <a:gd name="connsiteY232" fmla="*/ 4802619 h 6281670"/>
                <a:gd name="connsiteX233" fmla="*/ 3811944 w 8613217"/>
                <a:gd name="connsiteY233" fmla="*/ 5407658 h 6281670"/>
                <a:gd name="connsiteX234" fmla="*/ 3881265 w 8613217"/>
                <a:gd name="connsiteY234" fmla="*/ 5874056 h 6281670"/>
                <a:gd name="connsiteX235" fmla="*/ 3879919 w 8613217"/>
                <a:gd name="connsiteY235" fmla="*/ 5898957 h 6281670"/>
                <a:gd name="connsiteX236" fmla="*/ 3757430 w 8613217"/>
                <a:gd name="connsiteY236" fmla="*/ 5946068 h 6281670"/>
                <a:gd name="connsiteX237" fmla="*/ 3743970 w 8613217"/>
                <a:gd name="connsiteY237" fmla="*/ 6053750 h 6281670"/>
                <a:gd name="connsiteX238" fmla="*/ 3803195 w 8613217"/>
                <a:gd name="connsiteY238" fmla="*/ 6092112 h 6281670"/>
                <a:gd name="connsiteX239" fmla="*/ 3896071 w 8613217"/>
                <a:gd name="connsiteY239" fmla="*/ 6023464 h 6281670"/>
                <a:gd name="connsiteX240" fmla="*/ 3920972 w 8613217"/>
                <a:gd name="connsiteY240" fmla="*/ 5996544 h 6281670"/>
                <a:gd name="connsiteX241" fmla="*/ 3918953 w 8613217"/>
                <a:gd name="connsiteY241" fmla="*/ 6053077 h 6281670"/>
                <a:gd name="connsiteX242" fmla="*/ 3931741 w 8613217"/>
                <a:gd name="connsiteY242" fmla="*/ 6077978 h 6281670"/>
                <a:gd name="connsiteX243" fmla="*/ 3951931 w 8613217"/>
                <a:gd name="connsiteY243" fmla="*/ 6055769 h 6281670"/>
                <a:gd name="connsiteX244" fmla="*/ 3972121 w 8613217"/>
                <a:gd name="connsiteY244" fmla="*/ 5988468 h 6281670"/>
                <a:gd name="connsiteX245" fmla="*/ 3994331 w 8613217"/>
                <a:gd name="connsiteY245" fmla="*/ 5968277 h 6281670"/>
                <a:gd name="connsiteX246" fmla="*/ 4005099 w 8613217"/>
                <a:gd name="connsiteY246" fmla="*/ 5995198 h 6281670"/>
                <a:gd name="connsiteX247" fmla="*/ 4071054 w 8613217"/>
                <a:gd name="connsiteY247" fmla="*/ 6040290 h 6281670"/>
                <a:gd name="connsiteX248" fmla="*/ 4100667 w 8613217"/>
                <a:gd name="connsiteY248" fmla="*/ 6026829 h 6281670"/>
                <a:gd name="connsiteX249" fmla="*/ 4110089 w 8613217"/>
                <a:gd name="connsiteY249" fmla="*/ 5993179 h 6281670"/>
                <a:gd name="connsiteX250" fmla="*/ 4124895 w 8613217"/>
                <a:gd name="connsiteY250" fmla="*/ 6032214 h 6281670"/>
                <a:gd name="connsiteX251" fmla="*/ 4117492 w 8613217"/>
                <a:gd name="connsiteY251" fmla="*/ 6106918 h 6281670"/>
                <a:gd name="connsiteX252" fmla="*/ 4080476 w 8613217"/>
                <a:gd name="connsiteY252" fmla="*/ 6141242 h 6281670"/>
                <a:gd name="connsiteX253" fmla="*/ 4176717 w 8613217"/>
                <a:gd name="connsiteY253" fmla="*/ 6189025 h 6281670"/>
                <a:gd name="connsiteX254" fmla="*/ 4170660 w 8613217"/>
                <a:gd name="connsiteY254" fmla="*/ 6271133 h 6281670"/>
                <a:gd name="connsiteX255" fmla="*/ 4195562 w 8613217"/>
                <a:gd name="connsiteY255" fmla="*/ 6277863 h 6281670"/>
                <a:gd name="connsiteX256" fmla="*/ 4261517 w 8613217"/>
                <a:gd name="connsiteY256" fmla="*/ 6267768 h 6281670"/>
                <a:gd name="connsiteX257" fmla="*/ 4289784 w 8613217"/>
                <a:gd name="connsiteY257" fmla="*/ 6247578 h 6281670"/>
                <a:gd name="connsiteX258" fmla="*/ 4295840 w 8613217"/>
                <a:gd name="connsiteY258" fmla="*/ 6204505 h 6281670"/>
                <a:gd name="connsiteX259" fmla="*/ 4305936 w 8613217"/>
                <a:gd name="connsiteY259" fmla="*/ 6182969 h 6281670"/>
                <a:gd name="connsiteX260" fmla="*/ 4324107 w 8613217"/>
                <a:gd name="connsiteY260" fmla="*/ 6199794 h 6281670"/>
                <a:gd name="connsiteX261" fmla="*/ 4336894 w 8613217"/>
                <a:gd name="connsiteY261" fmla="*/ 6230752 h 6281670"/>
                <a:gd name="connsiteX262" fmla="*/ 4342951 w 8613217"/>
                <a:gd name="connsiteY262" fmla="*/ 6226714 h 6281670"/>
                <a:gd name="connsiteX263" fmla="*/ 4369872 w 8613217"/>
                <a:gd name="connsiteY263" fmla="*/ 6185660 h 6281670"/>
                <a:gd name="connsiteX264" fmla="*/ 4382659 w 8613217"/>
                <a:gd name="connsiteY264" fmla="*/ 6234791 h 6281670"/>
                <a:gd name="connsiteX265" fmla="*/ 4406888 w 8613217"/>
                <a:gd name="connsiteY265" fmla="*/ 6265749 h 6281670"/>
                <a:gd name="connsiteX266" fmla="*/ 4484284 w 8613217"/>
                <a:gd name="connsiteY266" fmla="*/ 6275171 h 6281670"/>
                <a:gd name="connsiteX267" fmla="*/ 4499090 w 8613217"/>
                <a:gd name="connsiteY267" fmla="*/ 6272479 h 6281670"/>
                <a:gd name="connsiteX268" fmla="*/ 4512551 w 8613217"/>
                <a:gd name="connsiteY268" fmla="*/ 6181622 h 6281670"/>
                <a:gd name="connsiteX269" fmla="*/ 4572449 w 8613217"/>
                <a:gd name="connsiteY269" fmla="*/ 6153356 h 6281670"/>
                <a:gd name="connsiteX270" fmla="*/ 4575814 w 8613217"/>
                <a:gd name="connsiteY270" fmla="*/ 6127781 h 6281670"/>
                <a:gd name="connsiteX271" fmla="*/ 4538125 w 8613217"/>
                <a:gd name="connsiteY271" fmla="*/ 6076633 h 6281670"/>
                <a:gd name="connsiteX272" fmla="*/ 4536779 w 8613217"/>
                <a:gd name="connsiteY272" fmla="*/ 6042309 h 6281670"/>
                <a:gd name="connsiteX273" fmla="*/ 4573122 w 8613217"/>
                <a:gd name="connsiteY273" fmla="*/ 6032214 h 6281670"/>
                <a:gd name="connsiteX274" fmla="*/ 4637731 w 8613217"/>
                <a:gd name="connsiteY274" fmla="*/ 6051058 h 6281670"/>
                <a:gd name="connsiteX275" fmla="*/ 4665997 w 8613217"/>
                <a:gd name="connsiteY275" fmla="*/ 6029522 h 6281670"/>
                <a:gd name="connsiteX276" fmla="*/ 4665997 w 8613217"/>
                <a:gd name="connsiteY276" fmla="*/ 5985776 h 6281670"/>
                <a:gd name="connsiteX277" fmla="*/ 4681477 w 8613217"/>
                <a:gd name="connsiteY277" fmla="*/ 5966931 h 6281670"/>
                <a:gd name="connsiteX278" fmla="*/ 4701667 w 8613217"/>
                <a:gd name="connsiteY278" fmla="*/ 5981065 h 6281670"/>
                <a:gd name="connsiteX279" fmla="*/ 4724550 w 8613217"/>
                <a:gd name="connsiteY279" fmla="*/ 6054423 h 6281670"/>
                <a:gd name="connsiteX280" fmla="*/ 4743394 w 8613217"/>
                <a:gd name="connsiteY280" fmla="*/ 6073268 h 6281670"/>
                <a:gd name="connsiteX281" fmla="*/ 4752143 w 8613217"/>
                <a:gd name="connsiteY281" fmla="*/ 6050385 h 6281670"/>
                <a:gd name="connsiteX282" fmla="*/ 4752143 w 8613217"/>
                <a:gd name="connsiteY282" fmla="*/ 5996544 h 6281670"/>
                <a:gd name="connsiteX283" fmla="*/ 4800600 w 8613217"/>
                <a:gd name="connsiteY283" fmla="*/ 6046347 h 6281670"/>
                <a:gd name="connsiteX284" fmla="*/ 4859825 w 8613217"/>
                <a:gd name="connsiteY284" fmla="*/ 6088747 h 6281670"/>
                <a:gd name="connsiteX285" fmla="*/ 4932511 w 8613217"/>
                <a:gd name="connsiteY285" fmla="*/ 6036252 h 6281670"/>
                <a:gd name="connsiteX286" fmla="*/ 4919050 w 8613217"/>
                <a:gd name="connsiteY286" fmla="*/ 5940011 h 6281670"/>
                <a:gd name="connsiteX287" fmla="*/ 4830213 w 8613217"/>
                <a:gd name="connsiteY287" fmla="*/ 5933281 h 6281670"/>
                <a:gd name="connsiteX288" fmla="*/ 4779064 w 8613217"/>
                <a:gd name="connsiteY288" fmla="*/ 5876074 h 6281670"/>
                <a:gd name="connsiteX289" fmla="*/ 4778391 w 8613217"/>
                <a:gd name="connsiteY289" fmla="*/ 5829637 h 6281670"/>
                <a:gd name="connsiteX290" fmla="*/ 5091342 w 8613217"/>
                <a:gd name="connsiteY290" fmla="*/ 5236712 h 6281670"/>
                <a:gd name="connsiteX291" fmla="*/ 5116243 w 8613217"/>
                <a:gd name="connsiteY291" fmla="*/ 5202389 h 6281670"/>
                <a:gd name="connsiteX292" fmla="*/ 5269690 w 8613217"/>
                <a:gd name="connsiteY292" fmla="*/ 5086631 h 6281670"/>
                <a:gd name="connsiteX293" fmla="*/ 5744837 w 8613217"/>
                <a:gd name="connsiteY293" fmla="*/ 4795889 h 6281670"/>
                <a:gd name="connsiteX294" fmla="*/ 5814830 w 8613217"/>
                <a:gd name="connsiteY294" fmla="*/ 4775699 h 6281670"/>
                <a:gd name="connsiteX295" fmla="*/ 6103553 w 8613217"/>
                <a:gd name="connsiteY295" fmla="*/ 4765603 h 6281670"/>
                <a:gd name="connsiteX296" fmla="*/ 7086824 w 8613217"/>
                <a:gd name="connsiteY296" fmla="*/ 4811369 h 6281670"/>
                <a:gd name="connsiteX297" fmla="*/ 7489959 w 8613217"/>
                <a:gd name="connsiteY297" fmla="*/ 4805311 h 6281670"/>
                <a:gd name="connsiteX298" fmla="*/ 7516880 w 8613217"/>
                <a:gd name="connsiteY298" fmla="*/ 4801946 h 6281670"/>
                <a:gd name="connsiteX299" fmla="*/ 7536397 w 8613217"/>
                <a:gd name="connsiteY299" fmla="*/ 4800600 h 6281670"/>
                <a:gd name="connsiteX300" fmla="*/ 7619850 w 8613217"/>
                <a:gd name="connsiteY300" fmla="*/ 4791178 h 6281670"/>
                <a:gd name="connsiteX301" fmla="*/ 7661577 w 8613217"/>
                <a:gd name="connsiteY301" fmla="*/ 4813388 h 6281670"/>
                <a:gd name="connsiteX302" fmla="*/ 7920014 w 8613217"/>
                <a:gd name="connsiteY302" fmla="*/ 5004523 h 6281670"/>
                <a:gd name="connsiteX303" fmla="*/ 8354780 w 8613217"/>
                <a:gd name="connsiteY303" fmla="*/ 4830886 h 6281670"/>
                <a:gd name="connsiteX304" fmla="*/ 8579567 w 8613217"/>
                <a:gd name="connsiteY304" fmla="*/ 4409580 h 6281670"/>
                <a:gd name="connsiteX305" fmla="*/ 8613217 w 8613217"/>
                <a:gd name="connsiteY305" fmla="*/ 4250076 h 6281670"/>
                <a:gd name="connsiteX306" fmla="*/ 8613217 w 8613217"/>
                <a:gd name="connsiteY306" fmla="*/ 4196235 h 6281670"/>
                <a:gd name="connsiteX307" fmla="*/ 8420062 w 8613217"/>
                <a:gd name="connsiteY307" fmla="*/ 4211041 h 6281670"/>
                <a:gd name="connsiteX308" fmla="*/ 4571776 w 8613217"/>
                <a:gd name="connsiteY308" fmla="*/ 915970 h 6281670"/>
                <a:gd name="connsiteX309" fmla="*/ 4583890 w 8613217"/>
                <a:gd name="connsiteY309" fmla="*/ 888377 h 6281670"/>
                <a:gd name="connsiteX310" fmla="*/ 4571776 w 8613217"/>
                <a:gd name="connsiteY310" fmla="*/ 915970 h 6281670"/>
                <a:gd name="connsiteX311" fmla="*/ 2362948 w 8613217"/>
                <a:gd name="connsiteY311" fmla="*/ 965100 h 6281670"/>
                <a:gd name="connsiteX312" fmla="*/ 2363621 w 8613217"/>
                <a:gd name="connsiteY312" fmla="*/ 962408 h 6281670"/>
                <a:gd name="connsiteX313" fmla="*/ 2368332 w 8613217"/>
                <a:gd name="connsiteY313" fmla="*/ 967119 h 6281670"/>
                <a:gd name="connsiteX314" fmla="*/ 2362948 w 8613217"/>
                <a:gd name="connsiteY314" fmla="*/ 965100 h 6281670"/>
                <a:gd name="connsiteX315" fmla="*/ 2435633 w 8613217"/>
                <a:gd name="connsiteY315" fmla="*/ 1055284 h 6281670"/>
                <a:gd name="connsiteX316" fmla="*/ 2426211 w 8613217"/>
                <a:gd name="connsiteY316" fmla="*/ 1053265 h 6281670"/>
                <a:gd name="connsiteX317" fmla="*/ 2370351 w 8613217"/>
                <a:gd name="connsiteY317" fmla="*/ 968465 h 6281670"/>
                <a:gd name="connsiteX318" fmla="*/ 2432268 w 8613217"/>
                <a:gd name="connsiteY318" fmla="*/ 1045862 h 6281670"/>
                <a:gd name="connsiteX319" fmla="*/ 2435633 w 8613217"/>
                <a:gd name="connsiteY319" fmla="*/ 1055284 h 6281670"/>
                <a:gd name="connsiteX320" fmla="*/ 695895 w 8613217"/>
                <a:gd name="connsiteY320" fmla="*/ 1016922 h 6281670"/>
                <a:gd name="connsiteX321" fmla="*/ 692530 w 8613217"/>
                <a:gd name="connsiteY321" fmla="*/ 1005481 h 6281670"/>
                <a:gd name="connsiteX322" fmla="*/ 695895 w 8613217"/>
                <a:gd name="connsiteY322" fmla="*/ 1016922 h 6281670"/>
                <a:gd name="connsiteX323" fmla="*/ 4511205 w 8613217"/>
                <a:gd name="connsiteY323" fmla="*/ 6014042 h 6281670"/>
                <a:gd name="connsiteX324" fmla="*/ 4537452 w 8613217"/>
                <a:gd name="connsiteY324" fmla="*/ 5944049 h 6281670"/>
                <a:gd name="connsiteX325" fmla="*/ 4511205 w 8613217"/>
                <a:gd name="connsiteY325" fmla="*/ 6014042 h 6281670"/>
                <a:gd name="connsiteX326" fmla="*/ 4750797 w 8613217"/>
                <a:gd name="connsiteY326" fmla="*/ 5917128 h 6281670"/>
                <a:gd name="connsiteX327" fmla="*/ 4741375 w 8613217"/>
                <a:gd name="connsiteY327" fmla="*/ 5939338 h 6281670"/>
                <a:gd name="connsiteX328" fmla="*/ 4732626 w 8613217"/>
                <a:gd name="connsiteY328" fmla="*/ 5935300 h 6281670"/>
                <a:gd name="connsiteX329" fmla="*/ 4727915 w 8613217"/>
                <a:gd name="connsiteY329" fmla="*/ 5907706 h 6281670"/>
                <a:gd name="connsiteX330" fmla="*/ 4750797 w 8613217"/>
                <a:gd name="connsiteY330" fmla="*/ 5875402 h 6281670"/>
                <a:gd name="connsiteX331" fmla="*/ 4750797 w 8613217"/>
                <a:gd name="connsiteY331" fmla="*/ 5917128 h 6281670"/>
                <a:gd name="connsiteX332" fmla="*/ 4875978 w 8613217"/>
                <a:gd name="connsiteY332" fmla="*/ 5457461 h 6281670"/>
                <a:gd name="connsiteX333" fmla="*/ 4616868 w 8613217"/>
                <a:gd name="connsiteY333" fmla="*/ 5877421 h 6281670"/>
                <a:gd name="connsiteX334" fmla="*/ 4562354 w 8613217"/>
                <a:gd name="connsiteY334" fmla="*/ 5884824 h 6281670"/>
                <a:gd name="connsiteX335" fmla="*/ 4880015 w 8613217"/>
                <a:gd name="connsiteY335" fmla="*/ 5419772 h 6281670"/>
                <a:gd name="connsiteX336" fmla="*/ 4875978 w 8613217"/>
                <a:gd name="connsiteY336" fmla="*/ 5457461 h 6281670"/>
                <a:gd name="connsiteX337" fmla="*/ 5020675 w 8613217"/>
                <a:gd name="connsiteY337" fmla="*/ 5141145 h 6281670"/>
                <a:gd name="connsiteX338" fmla="*/ 4989717 w 8613217"/>
                <a:gd name="connsiteY338" fmla="*/ 5179506 h 6281670"/>
                <a:gd name="connsiteX339" fmla="*/ 4445922 w 8613217"/>
                <a:gd name="connsiteY339" fmla="*/ 5878767 h 6281670"/>
                <a:gd name="connsiteX340" fmla="*/ 4415637 w 8613217"/>
                <a:gd name="connsiteY340" fmla="*/ 5953471 h 6281670"/>
                <a:gd name="connsiteX341" fmla="*/ 4357085 w 8613217"/>
                <a:gd name="connsiteY341" fmla="*/ 6075286 h 6281670"/>
                <a:gd name="connsiteX342" fmla="*/ 4338240 w 8613217"/>
                <a:gd name="connsiteY342" fmla="*/ 6125762 h 6281670"/>
                <a:gd name="connsiteX343" fmla="*/ 4322761 w 8613217"/>
                <a:gd name="connsiteY343" fmla="*/ 6080671 h 6281670"/>
                <a:gd name="connsiteX344" fmla="*/ 4306609 w 8613217"/>
                <a:gd name="connsiteY344" fmla="*/ 6061826 h 6281670"/>
                <a:gd name="connsiteX345" fmla="*/ 4295168 w 8613217"/>
                <a:gd name="connsiteY345" fmla="*/ 6082689 h 6281670"/>
                <a:gd name="connsiteX346" fmla="*/ 4292475 w 8613217"/>
                <a:gd name="connsiteY346" fmla="*/ 6112302 h 6281670"/>
                <a:gd name="connsiteX347" fmla="*/ 4277669 w 8613217"/>
                <a:gd name="connsiteY347" fmla="*/ 6097496 h 6281670"/>
                <a:gd name="connsiteX348" fmla="*/ 4183447 w 8613217"/>
                <a:gd name="connsiteY348" fmla="*/ 5282478 h 6281670"/>
                <a:gd name="connsiteX349" fmla="*/ 4412945 w 8613217"/>
                <a:gd name="connsiteY349" fmla="*/ 4743394 h 6281670"/>
                <a:gd name="connsiteX350" fmla="*/ 5036828 w 8613217"/>
                <a:gd name="connsiteY350" fmla="*/ 3935106 h 6281670"/>
                <a:gd name="connsiteX351" fmla="*/ 5054999 w 8613217"/>
                <a:gd name="connsiteY351" fmla="*/ 3966064 h 6281670"/>
                <a:gd name="connsiteX352" fmla="*/ 5020675 w 8613217"/>
                <a:gd name="connsiteY35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478130 w 8613217"/>
                <a:gd name="connsiteY162" fmla="*/ 2550045 h 6281670"/>
                <a:gd name="connsiteX163" fmla="*/ 3504378 w 8613217"/>
                <a:gd name="connsiteY163" fmla="*/ 2605906 h 6281670"/>
                <a:gd name="connsiteX164" fmla="*/ 3733875 w 8613217"/>
                <a:gd name="connsiteY164" fmla="*/ 3249979 h 6281670"/>
                <a:gd name="connsiteX165" fmla="*/ 3823385 w 8613217"/>
                <a:gd name="connsiteY165" fmla="*/ 4359777 h 6281670"/>
                <a:gd name="connsiteX166" fmla="*/ 3816655 w 8613217"/>
                <a:gd name="connsiteY166" fmla="*/ 4369199 h 6281670"/>
                <a:gd name="connsiteX167" fmla="*/ 3800503 w 8613217"/>
                <a:gd name="connsiteY167" fmla="*/ 4322761 h 6281670"/>
                <a:gd name="connsiteX168" fmla="*/ 3407464 w 8613217"/>
                <a:gd name="connsiteY168" fmla="*/ 3663208 h 6281670"/>
                <a:gd name="connsiteX169" fmla="*/ 2516395 w 8613217"/>
                <a:gd name="connsiteY169" fmla="*/ 2980101 h 6281670"/>
                <a:gd name="connsiteX170" fmla="*/ 2502934 w 8613217"/>
                <a:gd name="connsiteY170" fmla="*/ 2971351 h 6281670"/>
                <a:gd name="connsiteX171" fmla="*/ 2390541 w 8613217"/>
                <a:gd name="connsiteY171" fmla="*/ 2898666 h 6281670"/>
                <a:gd name="connsiteX172" fmla="*/ 2247863 w 8613217"/>
                <a:gd name="connsiteY172" fmla="*/ 2802425 h 6281670"/>
                <a:gd name="connsiteX173" fmla="*/ 2055381 w 8613217"/>
                <a:gd name="connsiteY173" fmla="*/ 2665131 h 6281670"/>
                <a:gd name="connsiteX174" fmla="*/ 1471879 w 8613217"/>
                <a:gd name="connsiteY174" fmla="*/ 2148930 h 6281670"/>
                <a:gd name="connsiteX175" fmla="*/ 1461111 w 8613217"/>
                <a:gd name="connsiteY175" fmla="*/ 2109895 h 6281670"/>
                <a:gd name="connsiteX176" fmla="*/ 1501492 w 8613217"/>
                <a:gd name="connsiteY176" fmla="*/ 1918759 h 6281670"/>
                <a:gd name="connsiteX177" fmla="*/ 1395155 w 8613217"/>
                <a:gd name="connsiteY177" fmla="*/ 1570812 h 6281670"/>
                <a:gd name="connsiteX178" fmla="*/ 937507 w 8613217"/>
                <a:gd name="connsiteY178" fmla="*/ 860783 h 6281670"/>
                <a:gd name="connsiteX179" fmla="*/ 682435 w 8613217"/>
                <a:gd name="connsiteY179" fmla="*/ 471109 h 6281670"/>
                <a:gd name="connsiteX180" fmla="*/ 590905 w 8613217"/>
                <a:gd name="connsiteY180" fmla="*/ 214691 h 6281670"/>
                <a:gd name="connsiteX181" fmla="*/ 581483 w 8613217"/>
                <a:gd name="connsiteY181" fmla="*/ 222767 h 6281670"/>
                <a:gd name="connsiteX182" fmla="*/ 555909 w 8613217"/>
                <a:gd name="connsiteY182" fmla="*/ 262475 h 6281670"/>
                <a:gd name="connsiteX183" fmla="*/ 423998 w 8613217"/>
                <a:gd name="connsiteY183" fmla="*/ 619845 h 6281670"/>
                <a:gd name="connsiteX184" fmla="*/ 443515 w 8613217"/>
                <a:gd name="connsiteY184" fmla="*/ 1227575 h 6281670"/>
                <a:gd name="connsiteX185" fmla="*/ 806942 w 8613217"/>
                <a:gd name="connsiteY185" fmla="*/ 1996156 h 6281670"/>
                <a:gd name="connsiteX186" fmla="*/ 1087589 w 8613217"/>
                <a:gd name="connsiteY186" fmla="*/ 2216231 h 6281670"/>
                <a:gd name="connsiteX187" fmla="*/ 1317086 w 8613217"/>
                <a:gd name="connsiteY187" fmla="*/ 2233729 h 6281670"/>
                <a:gd name="connsiteX188" fmla="*/ 1327181 w 8613217"/>
                <a:gd name="connsiteY188" fmla="*/ 2198060 h 6281670"/>
                <a:gd name="connsiteX189" fmla="*/ 816364 w 8613217"/>
                <a:gd name="connsiteY189" fmla="*/ 1324489 h 6281670"/>
                <a:gd name="connsiteX190" fmla="*/ 702625 w 8613217"/>
                <a:gd name="connsiteY190" fmla="*/ 1031056 h 6281670"/>
                <a:gd name="connsiteX191" fmla="*/ 767908 w 8613217"/>
                <a:gd name="connsiteY191" fmla="*/ 1173061 h 6281670"/>
                <a:gd name="connsiteX192" fmla="*/ 1444285 w 8613217"/>
                <a:gd name="connsiteY192" fmla="*/ 2226326 h 6281670"/>
                <a:gd name="connsiteX193" fmla="*/ 2209501 w 8613217"/>
                <a:gd name="connsiteY193" fmla="*/ 2876457 h 6281670"/>
                <a:gd name="connsiteX194" fmla="*/ 2308434 w 8613217"/>
                <a:gd name="connsiteY194" fmla="*/ 2939720 h 6281670"/>
                <a:gd name="connsiteX195" fmla="*/ 2340738 w 8613217"/>
                <a:gd name="connsiteY195" fmla="*/ 2972025 h 6281670"/>
                <a:gd name="connsiteX196" fmla="*/ 2302377 w 8613217"/>
                <a:gd name="connsiteY196" fmla="*/ 2972025 h 6281670"/>
                <a:gd name="connsiteX197" fmla="*/ 2266034 w 8613217"/>
                <a:gd name="connsiteY197" fmla="*/ 2967313 h 6281670"/>
                <a:gd name="connsiteX198" fmla="*/ 1817807 w 8613217"/>
                <a:gd name="connsiteY198" fmla="*/ 3025866 h 6281670"/>
                <a:gd name="connsiteX199" fmla="*/ 1007500 w 8613217"/>
                <a:gd name="connsiteY199" fmla="*/ 3309877 h 6281670"/>
                <a:gd name="connsiteX200" fmla="*/ 960389 w 8613217"/>
                <a:gd name="connsiteY200" fmla="*/ 3293725 h 6281670"/>
                <a:gd name="connsiteX201" fmla="*/ 446207 w 8613217"/>
                <a:gd name="connsiteY201" fmla="*/ 3134221 h 6281670"/>
                <a:gd name="connsiteX202" fmla="*/ 217383 w 8613217"/>
                <a:gd name="connsiteY202" fmla="*/ 3227096 h 6281670"/>
                <a:gd name="connsiteX203" fmla="*/ 0 w 8613217"/>
                <a:gd name="connsiteY203" fmla="*/ 3236518 h 6281670"/>
                <a:gd name="connsiteX204" fmla="*/ 0 w 8613217"/>
                <a:gd name="connsiteY204" fmla="*/ 3330740 h 6281670"/>
                <a:gd name="connsiteX205" fmla="*/ 9422 w 8613217"/>
                <a:gd name="connsiteY205" fmla="*/ 3346892 h 6281670"/>
                <a:gd name="connsiteX206" fmla="*/ 255072 w 8613217"/>
                <a:gd name="connsiteY206" fmla="*/ 3717723 h 6281670"/>
                <a:gd name="connsiteX207" fmla="*/ 747044 w 8613217"/>
                <a:gd name="connsiteY207" fmla="*/ 3826078 h 6281670"/>
                <a:gd name="connsiteX208" fmla="*/ 1016249 w 8613217"/>
                <a:gd name="connsiteY208" fmla="*/ 3490244 h 6281670"/>
                <a:gd name="connsiteX209" fmla="*/ 981253 w 8613217"/>
                <a:gd name="connsiteY209" fmla="*/ 3461305 h 6281670"/>
                <a:gd name="connsiteX210" fmla="*/ 563312 w 8613217"/>
                <a:gd name="connsiteY210" fmla="*/ 3490917 h 6281670"/>
                <a:gd name="connsiteX211" fmla="*/ 390347 w 8613217"/>
                <a:gd name="connsiteY211" fmla="*/ 3460632 h 6281670"/>
                <a:gd name="connsiteX212" fmla="*/ 489953 w 8613217"/>
                <a:gd name="connsiteY212" fmla="*/ 3463997 h 6281670"/>
                <a:gd name="connsiteX213" fmla="*/ 903183 w 8613217"/>
                <a:gd name="connsiteY213" fmla="*/ 3408137 h 6281670"/>
                <a:gd name="connsiteX214" fmla="*/ 1043170 w 8613217"/>
                <a:gd name="connsiteY214" fmla="*/ 3372467 h 6281670"/>
                <a:gd name="connsiteX215" fmla="*/ 1508895 w 8613217"/>
                <a:gd name="connsiteY215" fmla="*/ 3218347 h 6281670"/>
                <a:gd name="connsiteX216" fmla="*/ 1912029 w 8613217"/>
                <a:gd name="connsiteY216" fmla="*/ 3101243 h 6281670"/>
                <a:gd name="connsiteX217" fmla="*/ 1912029 w 8613217"/>
                <a:gd name="connsiteY217" fmla="*/ 3101243 h 6281670"/>
                <a:gd name="connsiteX218" fmla="*/ 1924816 w 8613217"/>
                <a:gd name="connsiteY218" fmla="*/ 3099224 h 6281670"/>
                <a:gd name="connsiteX219" fmla="*/ 1986061 w 8613217"/>
                <a:gd name="connsiteY219" fmla="*/ 3087783 h 6281670"/>
                <a:gd name="connsiteX220" fmla="*/ 1992791 w 8613217"/>
                <a:gd name="connsiteY220" fmla="*/ 3087110 h 6281670"/>
                <a:gd name="connsiteX221" fmla="*/ 2087013 w 8613217"/>
                <a:gd name="connsiteY221" fmla="*/ 3074322 h 6281670"/>
                <a:gd name="connsiteX222" fmla="*/ 2113933 w 8613217"/>
                <a:gd name="connsiteY222" fmla="*/ 3072976 h 6281670"/>
                <a:gd name="connsiteX223" fmla="*/ 2118644 w 8613217"/>
                <a:gd name="connsiteY223" fmla="*/ 3064227 h 6281670"/>
                <a:gd name="connsiteX224" fmla="*/ 2257958 w 8613217"/>
                <a:gd name="connsiteY224" fmla="*/ 3064227 h 6281670"/>
                <a:gd name="connsiteX225" fmla="*/ 2262669 w 8613217"/>
                <a:gd name="connsiteY225" fmla="*/ 3072976 h 6281670"/>
                <a:gd name="connsiteX226" fmla="*/ 2434960 w 8613217"/>
                <a:gd name="connsiteY226" fmla="*/ 3101243 h 6281670"/>
                <a:gd name="connsiteX227" fmla="*/ 2635518 w 8613217"/>
                <a:gd name="connsiteY227" fmla="*/ 3164506 h 6281670"/>
                <a:gd name="connsiteX228" fmla="*/ 3038653 w 8613217"/>
                <a:gd name="connsiteY228" fmla="*/ 3453902 h 6281670"/>
                <a:gd name="connsiteX229" fmla="*/ 3580428 w 8613217"/>
                <a:gd name="connsiteY229" fmla="*/ 4087880 h 6281670"/>
                <a:gd name="connsiteX230" fmla="*/ 3776274 w 8613217"/>
                <a:gd name="connsiteY230" fmla="*/ 4626290 h 6281670"/>
                <a:gd name="connsiteX231" fmla="*/ 3813963 w 8613217"/>
                <a:gd name="connsiteY231" fmla="*/ 4802619 h 6281670"/>
                <a:gd name="connsiteX232" fmla="*/ 3811944 w 8613217"/>
                <a:gd name="connsiteY232" fmla="*/ 5407658 h 6281670"/>
                <a:gd name="connsiteX233" fmla="*/ 3881265 w 8613217"/>
                <a:gd name="connsiteY233" fmla="*/ 5874056 h 6281670"/>
                <a:gd name="connsiteX234" fmla="*/ 3879919 w 8613217"/>
                <a:gd name="connsiteY234" fmla="*/ 5898957 h 6281670"/>
                <a:gd name="connsiteX235" fmla="*/ 3757430 w 8613217"/>
                <a:gd name="connsiteY235" fmla="*/ 5946068 h 6281670"/>
                <a:gd name="connsiteX236" fmla="*/ 3743970 w 8613217"/>
                <a:gd name="connsiteY236" fmla="*/ 6053750 h 6281670"/>
                <a:gd name="connsiteX237" fmla="*/ 3803195 w 8613217"/>
                <a:gd name="connsiteY237" fmla="*/ 6092112 h 6281670"/>
                <a:gd name="connsiteX238" fmla="*/ 3896071 w 8613217"/>
                <a:gd name="connsiteY238" fmla="*/ 6023464 h 6281670"/>
                <a:gd name="connsiteX239" fmla="*/ 3920972 w 8613217"/>
                <a:gd name="connsiteY239" fmla="*/ 5996544 h 6281670"/>
                <a:gd name="connsiteX240" fmla="*/ 3918953 w 8613217"/>
                <a:gd name="connsiteY240" fmla="*/ 6053077 h 6281670"/>
                <a:gd name="connsiteX241" fmla="*/ 3931741 w 8613217"/>
                <a:gd name="connsiteY241" fmla="*/ 6077978 h 6281670"/>
                <a:gd name="connsiteX242" fmla="*/ 3951931 w 8613217"/>
                <a:gd name="connsiteY242" fmla="*/ 6055769 h 6281670"/>
                <a:gd name="connsiteX243" fmla="*/ 3972121 w 8613217"/>
                <a:gd name="connsiteY243" fmla="*/ 5988468 h 6281670"/>
                <a:gd name="connsiteX244" fmla="*/ 3994331 w 8613217"/>
                <a:gd name="connsiteY244" fmla="*/ 5968277 h 6281670"/>
                <a:gd name="connsiteX245" fmla="*/ 4005099 w 8613217"/>
                <a:gd name="connsiteY245" fmla="*/ 5995198 h 6281670"/>
                <a:gd name="connsiteX246" fmla="*/ 4071054 w 8613217"/>
                <a:gd name="connsiteY246" fmla="*/ 6040290 h 6281670"/>
                <a:gd name="connsiteX247" fmla="*/ 4100667 w 8613217"/>
                <a:gd name="connsiteY247" fmla="*/ 6026829 h 6281670"/>
                <a:gd name="connsiteX248" fmla="*/ 4110089 w 8613217"/>
                <a:gd name="connsiteY248" fmla="*/ 5993179 h 6281670"/>
                <a:gd name="connsiteX249" fmla="*/ 4124895 w 8613217"/>
                <a:gd name="connsiteY249" fmla="*/ 6032214 h 6281670"/>
                <a:gd name="connsiteX250" fmla="*/ 4117492 w 8613217"/>
                <a:gd name="connsiteY250" fmla="*/ 6106918 h 6281670"/>
                <a:gd name="connsiteX251" fmla="*/ 4080476 w 8613217"/>
                <a:gd name="connsiteY251" fmla="*/ 6141242 h 6281670"/>
                <a:gd name="connsiteX252" fmla="*/ 4176717 w 8613217"/>
                <a:gd name="connsiteY252" fmla="*/ 6189025 h 6281670"/>
                <a:gd name="connsiteX253" fmla="*/ 4170660 w 8613217"/>
                <a:gd name="connsiteY253" fmla="*/ 6271133 h 6281670"/>
                <a:gd name="connsiteX254" fmla="*/ 4195562 w 8613217"/>
                <a:gd name="connsiteY254" fmla="*/ 6277863 h 6281670"/>
                <a:gd name="connsiteX255" fmla="*/ 4261517 w 8613217"/>
                <a:gd name="connsiteY255" fmla="*/ 6267768 h 6281670"/>
                <a:gd name="connsiteX256" fmla="*/ 4289784 w 8613217"/>
                <a:gd name="connsiteY256" fmla="*/ 6247578 h 6281670"/>
                <a:gd name="connsiteX257" fmla="*/ 4295840 w 8613217"/>
                <a:gd name="connsiteY257" fmla="*/ 6204505 h 6281670"/>
                <a:gd name="connsiteX258" fmla="*/ 4305936 w 8613217"/>
                <a:gd name="connsiteY258" fmla="*/ 6182969 h 6281670"/>
                <a:gd name="connsiteX259" fmla="*/ 4324107 w 8613217"/>
                <a:gd name="connsiteY259" fmla="*/ 6199794 h 6281670"/>
                <a:gd name="connsiteX260" fmla="*/ 4336894 w 8613217"/>
                <a:gd name="connsiteY260" fmla="*/ 6230752 h 6281670"/>
                <a:gd name="connsiteX261" fmla="*/ 4342951 w 8613217"/>
                <a:gd name="connsiteY261" fmla="*/ 6226714 h 6281670"/>
                <a:gd name="connsiteX262" fmla="*/ 4369872 w 8613217"/>
                <a:gd name="connsiteY262" fmla="*/ 6185660 h 6281670"/>
                <a:gd name="connsiteX263" fmla="*/ 4382659 w 8613217"/>
                <a:gd name="connsiteY263" fmla="*/ 6234791 h 6281670"/>
                <a:gd name="connsiteX264" fmla="*/ 4406888 w 8613217"/>
                <a:gd name="connsiteY264" fmla="*/ 6265749 h 6281670"/>
                <a:gd name="connsiteX265" fmla="*/ 4484284 w 8613217"/>
                <a:gd name="connsiteY265" fmla="*/ 6275171 h 6281670"/>
                <a:gd name="connsiteX266" fmla="*/ 4499090 w 8613217"/>
                <a:gd name="connsiteY266" fmla="*/ 6272479 h 6281670"/>
                <a:gd name="connsiteX267" fmla="*/ 4512551 w 8613217"/>
                <a:gd name="connsiteY267" fmla="*/ 6181622 h 6281670"/>
                <a:gd name="connsiteX268" fmla="*/ 4572449 w 8613217"/>
                <a:gd name="connsiteY268" fmla="*/ 6153356 h 6281670"/>
                <a:gd name="connsiteX269" fmla="*/ 4575814 w 8613217"/>
                <a:gd name="connsiteY269" fmla="*/ 6127781 h 6281670"/>
                <a:gd name="connsiteX270" fmla="*/ 4538125 w 8613217"/>
                <a:gd name="connsiteY270" fmla="*/ 6076633 h 6281670"/>
                <a:gd name="connsiteX271" fmla="*/ 4536779 w 8613217"/>
                <a:gd name="connsiteY271" fmla="*/ 6042309 h 6281670"/>
                <a:gd name="connsiteX272" fmla="*/ 4573122 w 8613217"/>
                <a:gd name="connsiteY272" fmla="*/ 6032214 h 6281670"/>
                <a:gd name="connsiteX273" fmla="*/ 4637731 w 8613217"/>
                <a:gd name="connsiteY273" fmla="*/ 6051058 h 6281670"/>
                <a:gd name="connsiteX274" fmla="*/ 4665997 w 8613217"/>
                <a:gd name="connsiteY274" fmla="*/ 6029522 h 6281670"/>
                <a:gd name="connsiteX275" fmla="*/ 4665997 w 8613217"/>
                <a:gd name="connsiteY275" fmla="*/ 5985776 h 6281670"/>
                <a:gd name="connsiteX276" fmla="*/ 4681477 w 8613217"/>
                <a:gd name="connsiteY276" fmla="*/ 5966931 h 6281670"/>
                <a:gd name="connsiteX277" fmla="*/ 4701667 w 8613217"/>
                <a:gd name="connsiteY277" fmla="*/ 5981065 h 6281670"/>
                <a:gd name="connsiteX278" fmla="*/ 4724550 w 8613217"/>
                <a:gd name="connsiteY278" fmla="*/ 6054423 h 6281670"/>
                <a:gd name="connsiteX279" fmla="*/ 4743394 w 8613217"/>
                <a:gd name="connsiteY279" fmla="*/ 6073268 h 6281670"/>
                <a:gd name="connsiteX280" fmla="*/ 4752143 w 8613217"/>
                <a:gd name="connsiteY280" fmla="*/ 6050385 h 6281670"/>
                <a:gd name="connsiteX281" fmla="*/ 4752143 w 8613217"/>
                <a:gd name="connsiteY281" fmla="*/ 5996544 h 6281670"/>
                <a:gd name="connsiteX282" fmla="*/ 4800600 w 8613217"/>
                <a:gd name="connsiteY282" fmla="*/ 6046347 h 6281670"/>
                <a:gd name="connsiteX283" fmla="*/ 4859825 w 8613217"/>
                <a:gd name="connsiteY283" fmla="*/ 6088747 h 6281670"/>
                <a:gd name="connsiteX284" fmla="*/ 4932511 w 8613217"/>
                <a:gd name="connsiteY284" fmla="*/ 6036252 h 6281670"/>
                <a:gd name="connsiteX285" fmla="*/ 4919050 w 8613217"/>
                <a:gd name="connsiteY285" fmla="*/ 5940011 h 6281670"/>
                <a:gd name="connsiteX286" fmla="*/ 4830213 w 8613217"/>
                <a:gd name="connsiteY286" fmla="*/ 5933281 h 6281670"/>
                <a:gd name="connsiteX287" fmla="*/ 4779064 w 8613217"/>
                <a:gd name="connsiteY287" fmla="*/ 5876074 h 6281670"/>
                <a:gd name="connsiteX288" fmla="*/ 4778391 w 8613217"/>
                <a:gd name="connsiteY288" fmla="*/ 5829637 h 6281670"/>
                <a:gd name="connsiteX289" fmla="*/ 5091342 w 8613217"/>
                <a:gd name="connsiteY289" fmla="*/ 5236712 h 6281670"/>
                <a:gd name="connsiteX290" fmla="*/ 5116243 w 8613217"/>
                <a:gd name="connsiteY290" fmla="*/ 5202389 h 6281670"/>
                <a:gd name="connsiteX291" fmla="*/ 5269690 w 8613217"/>
                <a:gd name="connsiteY291" fmla="*/ 5086631 h 6281670"/>
                <a:gd name="connsiteX292" fmla="*/ 5744837 w 8613217"/>
                <a:gd name="connsiteY292" fmla="*/ 4795889 h 6281670"/>
                <a:gd name="connsiteX293" fmla="*/ 5814830 w 8613217"/>
                <a:gd name="connsiteY293" fmla="*/ 4775699 h 6281670"/>
                <a:gd name="connsiteX294" fmla="*/ 6103553 w 8613217"/>
                <a:gd name="connsiteY294" fmla="*/ 4765603 h 6281670"/>
                <a:gd name="connsiteX295" fmla="*/ 7086824 w 8613217"/>
                <a:gd name="connsiteY295" fmla="*/ 4811369 h 6281670"/>
                <a:gd name="connsiteX296" fmla="*/ 7489959 w 8613217"/>
                <a:gd name="connsiteY296" fmla="*/ 4805311 h 6281670"/>
                <a:gd name="connsiteX297" fmla="*/ 7516880 w 8613217"/>
                <a:gd name="connsiteY297" fmla="*/ 4801946 h 6281670"/>
                <a:gd name="connsiteX298" fmla="*/ 7536397 w 8613217"/>
                <a:gd name="connsiteY298" fmla="*/ 4800600 h 6281670"/>
                <a:gd name="connsiteX299" fmla="*/ 7619850 w 8613217"/>
                <a:gd name="connsiteY299" fmla="*/ 4791178 h 6281670"/>
                <a:gd name="connsiteX300" fmla="*/ 7661577 w 8613217"/>
                <a:gd name="connsiteY300" fmla="*/ 4813388 h 6281670"/>
                <a:gd name="connsiteX301" fmla="*/ 7920014 w 8613217"/>
                <a:gd name="connsiteY301" fmla="*/ 5004523 h 6281670"/>
                <a:gd name="connsiteX302" fmla="*/ 8354780 w 8613217"/>
                <a:gd name="connsiteY302" fmla="*/ 4830886 h 6281670"/>
                <a:gd name="connsiteX303" fmla="*/ 8579567 w 8613217"/>
                <a:gd name="connsiteY303" fmla="*/ 4409580 h 6281670"/>
                <a:gd name="connsiteX304" fmla="*/ 8613217 w 8613217"/>
                <a:gd name="connsiteY304" fmla="*/ 4250076 h 6281670"/>
                <a:gd name="connsiteX305" fmla="*/ 8613217 w 8613217"/>
                <a:gd name="connsiteY305" fmla="*/ 4196235 h 6281670"/>
                <a:gd name="connsiteX306" fmla="*/ 8420062 w 8613217"/>
                <a:gd name="connsiteY306" fmla="*/ 4211041 h 6281670"/>
                <a:gd name="connsiteX307" fmla="*/ 4571776 w 8613217"/>
                <a:gd name="connsiteY307" fmla="*/ 915970 h 6281670"/>
                <a:gd name="connsiteX308" fmla="*/ 4583890 w 8613217"/>
                <a:gd name="connsiteY308" fmla="*/ 888377 h 6281670"/>
                <a:gd name="connsiteX309" fmla="*/ 4571776 w 8613217"/>
                <a:gd name="connsiteY309" fmla="*/ 915970 h 6281670"/>
                <a:gd name="connsiteX310" fmla="*/ 2362948 w 8613217"/>
                <a:gd name="connsiteY310" fmla="*/ 965100 h 6281670"/>
                <a:gd name="connsiteX311" fmla="*/ 2363621 w 8613217"/>
                <a:gd name="connsiteY311" fmla="*/ 962408 h 6281670"/>
                <a:gd name="connsiteX312" fmla="*/ 2368332 w 8613217"/>
                <a:gd name="connsiteY312" fmla="*/ 967119 h 6281670"/>
                <a:gd name="connsiteX313" fmla="*/ 2362948 w 8613217"/>
                <a:gd name="connsiteY313" fmla="*/ 965100 h 6281670"/>
                <a:gd name="connsiteX314" fmla="*/ 2435633 w 8613217"/>
                <a:gd name="connsiteY314" fmla="*/ 1055284 h 6281670"/>
                <a:gd name="connsiteX315" fmla="*/ 2426211 w 8613217"/>
                <a:gd name="connsiteY315" fmla="*/ 1053265 h 6281670"/>
                <a:gd name="connsiteX316" fmla="*/ 2370351 w 8613217"/>
                <a:gd name="connsiteY316" fmla="*/ 968465 h 6281670"/>
                <a:gd name="connsiteX317" fmla="*/ 2432268 w 8613217"/>
                <a:gd name="connsiteY317" fmla="*/ 1045862 h 6281670"/>
                <a:gd name="connsiteX318" fmla="*/ 2435633 w 8613217"/>
                <a:gd name="connsiteY318" fmla="*/ 1055284 h 6281670"/>
                <a:gd name="connsiteX319" fmla="*/ 695895 w 8613217"/>
                <a:gd name="connsiteY319" fmla="*/ 1016922 h 6281670"/>
                <a:gd name="connsiteX320" fmla="*/ 692530 w 8613217"/>
                <a:gd name="connsiteY320" fmla="*/ 1005481 h 6281670"/>
                <a:gd name="connsiteX321" fmla="*/ 695895 w 8613217"/>
                <a:gd name="connsiteY321" fmla="*/ 1016922 h 6281670"/>
                <a:gd name="connsiteX322" fmla="*/ 4511205 w 8613217"/>
                <a:gd name="connsiteY322" fmla="*/ 6014042 h 6281670"/>
                <a:gd name="connsiteX323" fmla="*/ 4537452 w 8613217"/>
                <a:gd name="connsiteY323" fmla="*/ 5944049 h 6281670"/>
                <a:gd name="connsiteX324" fmla="*/ 4511205 w 8613217"/>
                <a:gd name="connsiteY324" fmla="*/ 6014042 h 6281670"/>
                <a:gd name="connsiteX325" fmla="*/ 4750797 w 8613217"/>
                <a:gd name="connsiteY325" fmla="*/ 5917128 h 6281670"/>
                <a:gd name="connsiteX326" fmla="*/ 4741375 w 8613217"/>
                <a:gd name="connsiteY326" fmla="*/ 5939338 h 6281670"/>
                <a:gd name="connsiteX327" fmla="*/ 4732626 w 8613217"/>
                <a:gd name="connsiteY327" fmla="*/ 5935300 h 6281670"/>
                <a:gd name="connsiteX328" fmla="*/ 4727915 w 8613217"/>
                <a:gd name="connsiteY328" fmla="*/ 5907706 h 6281670"/>
                <a:gd name="connsiteX329" fmla="*/ 4750797 w 8613217"/>
                <a:gd name="connsiteY329" fmla="*/ 5875402 h 6281670"/>
                <a:gd name="connsiteX330" fmla="*/ 4750797 w 8613217"/>
                <a:gd name="connsiteY330" fmla="*/ 5917128 h 6281670"/>
                <a:gd name="connsiteX331" fmla="*/ 4875978 w 8613217"/>
                <a:gd name="connsiteY331" fmla="*/ 5457461 h 6281670"/>
                <a:gd name="connsiteX332" fmla="*/ 4616868 w 8613217"/>
                <a:gd name="connsiteY332" fmla="*/ 5877421 h 6281670"/>
                <a:gd name="connsiteX333" fmla="*/ 4562354 w 8613217"/>
                <a:gd name="connsiteY333" fmla="*/ 5884824 h 6281670"/>
                <a:gd name="connsiteX334" fmla="*/ 4880015 w 8613217"/>
                <a:gd name="connsiteY334" fmla="*/ 5419772 h 6281670"/>
                <a:gd name="connsiteX335" fmla="*/ 4875978 w 8613217"/>
                <a:gd name="connsiteY335" fmla="*/ 5457461 h 6281670"/>
                <a:gd name="connsiteX336" fmla="*/ 5020675 w 8613217"/>
                <a:gd name="connsiteY336" fmla="*/ 5141145 h 6281670"/>
                <a:gd name="connsiteX337" fmla="*/ 4989717 w 8613217"/>
                <a:gd name="connsiteY337" fmla="*/ 5179506 h 6281670"/>
                <a:gd name="connsiteX338" fmla="*/ 4445922 w 8613217"/>
                <a:gd name="connsiteY338" fmla="*/ 5878767 h 6281670"/>
                <a:gd name="connsiteX339" fmla="*/ 4415637 w 8613217"/>
                <a:gd name="connsiteY339" fmla="*/ 5953471 h 6281670"/>
                <a:gd name="connsiteX340" fmla="*/ 4357085 w 8613217"/>
                <a:gd name="connsiteY340" fmla="*/ 6075286 h 6281670"/>
                <a:gd name="connsiteX341" fmla="*/ 4338240 w 8613217"/>
                <a:gd name="connsiteY341" fmla="*/ 6125762 h 6281670"/>
                <a:gd name="connsiteX342" fmla="*/ 4322761 w 8613217"/>
                <a:gd name="connsiteY342" fmla="*/ 6080671 h 6281670"/>
                <a:gd name="connsiteX343" fmla="*/ 4306609 w 8613217"/>
                <a:gd name="connsiteY343" fmla="*/ 6061826 h 6281670"/>
                <a:gd name="connsiteX344" fmla="*/ 4295168 w 8613217"/>
                <a:gd name="connsiteY344" fmla="*/ 6082689 h 6281670"/>
                <a:gd name="connsiteX345" fmla="*/ 4292475 w 8613217"/>
                <a:gd name="connsiteY345" fmla="*/ 6112302 h 6281670"/>
                <a:gd name="connsiteX346" fmla="*/ 4277669 w 8613217"/>
                <a:gd name="connsiteY346" fmla="*/ 6097496 h 6281670"/>
                <a:gd name="connsiteX347" fmla="*/ 4183447 w 8613217"/>
                <a:gd name="connsiteY347" fmla="*/ 5282478 h 6281670"/>
                <a:gd name="connsiteX348" fmla="*/ 4412945 w 8613217"/>
                <a:gd name="connsiteY348" fmla="*/ 4743394 h 6281670"/>
                <a:gd name="connsiteX349" fmla="*/ 5036828 w 8613217"/>
                <a:gd name="connsiteY349" fmla="*/ 3935106 h 6281670"/>
                <a:gd name="connsiteX350" fmla="*/ 5054999 w 8613217"/>
                <a:gd name="connsiteY350" fmla="*/ 3966064 h 6281670"/>
                <a:gd name="connsiteX351" fmla="*/ 5020675 w 8613217"/>
                <a:gd name="connsiteY35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471400 w 8613217"/>
                <a:gd name="connsiteY161" fmla="*/ 2536585 h 6281670"/>
                <a:gd name="connsiteX162" fmla="*/ 3504378 w 8613217"/>
                <a:gd name="connsiteY162" fmla="*/ 2605906 h 6281670"/>
                <a:gd name="connsiteX163" fmla="*/ 3733875 w 8613217"/>
                <a:gd name="connsiteY163" fmla="*/ 3249979 h 6281670"/>
                <a:gd name="connsiteX164" fmla="*/ 3823385 w 8613217"/>
                <a:gd name="connsiteY164" fmla="*/ 4359777 h 6281670"/>
                <a:gd name="connsiteX165" fmla="*/ 3816655 w 8613217"/>
                <a:gd name="connsiteY165" fmla="*/ 4369199 h 6281670"/>
                <a:gd name="connsiteX166" fmla="*/ 3800503 w 8613217"/>
                <a:gd name="connsiteY166" fmla="*/ 4322761 h 6281670"/>
                <a:gd name="connsiteX167" fmla="*/ 3407464 w 8613217"/>
                <a:gd name="connsiteY167" fmla="*/ 3663208 h 6281670"/>
                <a:gd name="connsiteX168" fmla="*/ 2516395 w 8613217"/>
                <a:gd name="connsiteY168" fmla="*/ 2980101 h 6281670"/>
                <a:gd name="connsiteX169" fmla="*/ 2502934 w 8613217"/>
                <a:gd name="connsiteY169" fmla="*/ 2971351 h 6281670"/>
                <a:gd name="connsiteX170" fmla="*/ 2390541 w 8613217"/>
                <a:gd name="connsiteY170" fmla="*/ 2898666 h 6281670"/>
                <a:gd name="connsiteX171" fmla="*/ 2247863 w 8613217"/>
                <a:gd name="connsiteY171" fmla="*/ 2802425 h 6281670"/>
                <a:gd name="connsiteX172" fmla="*/ 2055381 w 8613217"/>
                <a:gd name="connsiteY172" fmla="*/ 2665131 h 6281670"/>
                <a:gd name="connsiteX173" fmla="*/ 1471879 w 8613217"/>
                <a:gd name="connsiteY173" fmla="*/ 2148930 h 6281670"/>
                <a:gd name="connsiteX174" fmla="*/ 1461111 w 8613217"/>
                <a:gd name="connsiteY174" fmla="*/ 2109895 h 6281670"/>
                <a:gd name="connsiteX175" fmla="*/ 1501492 w 8613217"/>
                <a:gd name="connsiteY175" fmla="*/ 1918759 h 6281670"/>
                <a:gd name="connsiteX176" fmla="*/ 1395155 w 8613217"/>
                <a:gd name="connsiteY176" fmla="*/ 1570812 h 6281670"/>
                <a:gd name="connsiteX177" fmla="*/ 937507 w 8613217"/>
                <a:gd name="connsiteY177" fmla="*/ 860783 h 6281670"/>
                <a:gd name="connsiteX178" fmla="*/ 682435 w 8613217"/>
                <a:gd name="connsiteY178" fmla="*/ 471109 h 6281670"/>
                <a:gd name="connsiteX179" fmla="*/ 590905 w 8613217"/>
                <a:gd name="connsiteY179" fmla="*/ 214691 h 6281670"/>
                <a:gd name="connsiteX180" fmla="*/ 581483 w 8613217"/>
                <a:gd name="connsiteY180" fmla="*/ 222767 h 6281670"/>
                <a:gd name="connsiteX181" fmla="*/ 555909 w 8613217"/>
                <a:gd name="connsiteY181" fmla="*/ 262475 h 6281670"/>
                <a:gd name="connsiteX182" fmla="*/ 423998 w 8613217"/>
                <a:gd name="connsiteY182" fmla="*/ 619845 h 6281670"/>
                <a:gd name="connsiteX183" fmla="*/ 443515 w 8613217"/>
                <a:gd name="connsiteY183" fmla="*/ 1227575 h 6281670"/>
                <a:gd name="connsiteX184" fmla="*/ 806942 w 8613217"/>
                <a:gd name="connsiteY184" fmla="*/ 1996156 h 6281670"/>
                <a:gd name="connsiteX185" fmla="*/ 1087589 w 8613217"/>
                <a:gd name="connsiteY185" fmla="*/ 2216231 h 6281670"/>
                <a:gd name="connsiteX186" fmla="*/ 1317086 w 8613217"/>
                <a:gd name="connsiteY186" fmla="*/ 2233729 h 6281670"/>
                <a:gd name="connsiteX187" fmla="*/ 1327181 w 8613217"/>
                <a:gd name="connsiteY187" fmla="*/ 2198060 h 6281670"/>
                <a:gd name="connsiteX188" fmla="*/ 816364 w 8613217"/>
                <a:gd name="connsiteY188" fmla="*/ 1324489 h 6281670"/>
                <a:gd name="connsiteX189" fmla="*/ 702625 w 8613217"/>
                <a:gd name="connsiteY189" fmla="*/ 1031056 h 6281670"/>
                <a:gd name="connsiteX190" fmla="*/ 767908 w 8613217"/>
                <a:gd name="connsiteY190" fmla="*/ 1173061 h 6281670"/>
                <a:gd name="connsiteX191" fmla="*/ 1444285 w 8613217"/>
                <a:gd name="connsiteY191" fmla="*/ 2226326 h 6281670"/>
                <a:gd name="connsiteX192" fmla="*/ 2209501 w 8613217"/>
                <a:gd name="connsiteY192" fmla="*/ 2876457 h 6281670"/>
                <a:gd name="connsiteX193" fmla="*/ 2308434 w 8613217"/>
                <a:gd name="connsiteY193" fmla="*/ 2939720 h 6281670"/>
                <a:gd name="connsiteX194" fmla="*/ 2340738 w 8613217"/>
                <a:gd name="connsiteY194" fmla="*/ 2972025 h 6281670"/>
                <a:gd name="connsiteX195" fmla="*/ 2302377 w 8613217"/>
                <a:gd name="connsiteY195" fmla="*/ 2972025 h 6281670"/>
                <a:gd name="connsiteX196" fmla="*/ 2266034 w 8613217"/>
                <a:gd name="connsiteY196" fmla="*/ 2967313 h 6281670"/>
                <a:gd name="connsiteX197" fmla="*/ 1817807 w 8613217"/>
                <a:gd name="connsiteY197" fmla="*/ 3025866 h 6281670"/>
                <a:gd name="connsiteX198" fmla="*/ 1007500 w 8613217"/>
                <a:gd name="connsiteY198" fmla="*/ 3309877 h 6281670"/>
                <a:gd name="connsiteX199" fmla="*/ 960389 w 8613217"/>
                <a:gd name="connsiteY199" fmla="*/ 3293725 h 6281670"/>
                <a:gd name="connsiteX200" fmla="*/ 446207 w 8613217"/>
                <a:gd name="connsiteY200" fmla="*/ 3134221 h 6281670"/>
                <a:gd name="connsiteX201" fmla="*/ 217383 w 8613217"/>
                <a:gd name="connsiteY201" fmla="*/ 3227096 h 6281670"/>
                <a:gd name="connsiteX202" fmla="*/ 0 w 8613217"/>
                <a:gd name="connsiteY202" fmla="*/ 3236518 h 6281670"/>
                <a:gd name="connsiteX203" fmla="*/ 0 w 8613217"/>
                <a:gd name="connsiteY203" fmla="*/ 3330740 h 6281670"/>
                <a:gd name="connsiteX204" fmla="*/ 9422 w 8613217"/>
                <a:gd name="connsiteY204" fmla="*/ 3346892 h 6281670"/>
                <a:gd name="connsiteX205" fmla="*/ 255072 w 8613217"/>
                <a:gd name="connsiteY205" fmla="*/ 3717723 h 6281670"/>
                <a:gd name="connsiteX206" fmla="*/ 747044 w 8613217"/>
                <a:gd name="connsiteY206" fmla="*/ 3826078 h 6281670"/>
                <a:gd name="connsiteX207" fmla="*/ 1016249 w 8613217"/>
                <a:gd name="connsiteY207" fmla="*/ 3490244 h 6281670"/>
                <a:gd name="connsiteX208" fmla="*/ 981253 w 8613217"/>
                <a:gd name="connsiteY208" fmla="*/ 3461305 h 6281670"/>
                <a:gd name="connsiteX209" fmla="*/ 563312 w 8613217"/>
                <a:gd name="connsiteY209" fmla="*/ 3490917 h 6281670"/>
                <a:gd name="connsiteX210" fmla="*/ 390347 w 8613217"/>
                <a:gd name="connsiteY210" fmla="*/ 3460632 h 6281670"/>
                <a:gd name="connsiteX211" fmla="*/ 489953 w 8613217"/>
                <a:gd name="connsiteY211" fmla="*/ 3463997 h 6281670"/>
                <a:gd name="connsiteX212" fmla="*/ 903183 w 8613217"/>
                <a:gd name="connsiteY212" fmla="*/ 3408137 h 6281670"/>
                <a:gd name="connsiteX213" fmla="*/ 1043170 w 8613217"/>
                <a:gd name="connsiteY213" fmla="*/ 3372467 h 6281670"/>
                <a:gd name="connsiteX214" fmla="*/ 1508895 w 8613217"/>
                <a:gd name="connsiteY214" fmla="*/ 3218347 h 6281670"/>
                <a:gd name="connsiteX215" fmla="*/ 1912029 w 8613217"/>
                <a:gd name="connsiteY215" fmla="*/ 3101243 h 6281670"/>
                <a:gd name="connsiteX216" fmla="*/ 1912029 w 8613217"/>
                <a:gd name="connsiteY216" fmla="*/ 3101243 h 6281670"/>
                <a:gd name="connsiteX217" fmla="*/ 1924816 w 8613217"/>
                <a:gd name="connsiteY217" fmla="*/ 3099224 h 6281670"/>
                <a:gd name="connsiteX218" fmla="*/ 1986061 w 8613217"/>
                <a:gd name="connsiteY218" fmla="*/ 3087783 h 6281670"/>
                <a:gd name="connsiteX219" fmla="*/ 1992791 w 8613217"/>
                <a:gd name="connsiteY219" fmla="*/ 3087110 h 6281670"/>
                <a:gd name="connsiteX220" fmla="*/ 2087013 w 8613217"/>
                <a:gd name="connsiteY220" fmla="*/ 3074322 h 6281670"/>
                <a:gd name="connsiteX221" fmla="*/ 2113933 w 8613217"/>
                <a:gd name="connsiteY221" fmla="*/ 3072976 h 6281670"/>
                <a:gd name="connsiteX222" fmla="*/ 2118644 w 8613217"/>
                <a:gd name="connsiteY222" fmla="*/ 3064227 h 6281670"/>
                <a:gd name="connsiteX223" fmla="*/ 2257958 w 8613217"/>
                <a:gd name="connsiteY223" fmla="*/ 3064227 h 6281670"/>
                <a:gd name="connsiteX224" fmla="*/ 2262669 w 8613217"/>
                <a:gd name="connsiteY224" fmla="*/ 3072976 h 6281670"/>
                <a:gd name="connsiteX225" fmla="*/ 2434960 w 8613217"/>
                <a:gd name="connsiteY225" fmla="*/ 3101243 h 6281670"/>
                <a:gd name="connsiteX226" fmla="*/ 2635518 w 8613217"/>
                <a:gd name="connsiteY226" fmla="*/ 3164506 h 6281670"/>
                <a:gd name="connsiteX227" fmla="*/ 3038653 w 8613217"/>
                <a:gd name="connsiteY227" fmla="*/ 3453902 h 6281670"/>
                <a:gd name="connsiteX228" fmla="*/ 3580428 w 8613217"/>
                <a:gd name="connsiteY228" fmla="*/ 4087880 h 6281670"/>
                <a:gd name="connsiteX229" fmla="*/ 3776274 w 8613217"/>
                <a:gd name="connsiteY229" fmla="*/ 4626290 h 6281670"/>
                <a:gd name="connsiteX230" fmla="*/ 3813963 w 8613217"/>
                <a:gd name="connsiteY230" fmla="*/ 4802619 h 6281670"/>
                <a:gd name="connsiteX231" fmla="*/ 3811944 w 8613217"/>
                <a:gd name="connsiteY231" fmla="*/ 5407658 h 6281670"/>
                <a:gd name="connsiteX232" fmla="*/ 3881265 w 8613217"/>
                <a:gd name="connsiteY232" fmla="*/ 5874056 h 6281670"/>
                <a:gd name="connsiteX233" fmla="*/ 3879919 w 8613217"/>
                <a:gd name="connsiteY233" fmla="*/ 5898957 h 6281670"/>
                <a:gd name="connsiteX234" fmla="*/ 3757430 w 8613217"/>
                <a:gd name="connsiteY234" fmla="*/ 5946068 h 6281670"/>
                <a:gd name="connsiteX235" fmla="*/ 3743970 w 8613217"/>
                <a:gd name="connsiteY235" fmla="*/ 6053750 h 6281670"/>
                <a:gd name="connsiteX236" fmla="*/ 3803195 w 8613217"/>
                <a:gd name="connsiteY236" fmla="*/ 6092112 h 6281670"/>
                <a:gd name="connsiteX237" fmla="*/ 3896071 w 8613217"/>
                <a:gd name="connsiteY237" fmla="*/ 6023464 h 6281670"/>
                <a:gd name="connsiteX238" fmla="*/ 3920972 w 8613217"/>
                <a:gd name="connsiteY238" fmla="*/ 5996544 h 6281670"/>
                <a:gd name="connsiteX239" fmla="*/ 3918953 w 8613217"/>
                <a:gd name="connsiteY239" fmla="*/ 6053077 h 6281670"/>
                <a:gd name="connsiteX240" fmla="*/ 3931741 w 8613217"/>
                <a:gd name="connsiteY240" fmla="*/ 6077978 h 6281670"/>
                <a:gd name="connsiteX241" fmla="*/ 3951931 w 8613217"/>
                <a:gd name="connsiteY241" fmla="*/ 6055769 h 6281670"/>
                <a:gd name="connsiteX242" fmla="*/ 3972121 w 8613217"/>
                <a:gd name="connsiteY242" fmla="*/ 5988468 h 6281670"/>
                <a:gd name="connsiteX243" fmla="*/ 3994331 w 8613217"/>
                <a:gd name="connsiteY243" fmla="*/ 5968277 h 6281670"/>
                <a:gd name="connsiteX244" fmla="*/ 4005099 w 8613217"/>
                <a:gd name="connsiteY244" fmla="*/ 5995198 h 6281670"/>
                <a:gd name="connsiteX245" fmla="*/ 4071054 w 8613217"/>
                <a:gd name="connsiteY245" fmla="*/ 6040290 h 6281670"/>
                <a:gd name="connsiteX246" fmla="*/ 4100667 w 8613217"/>
                <a:gd name="connsiteY246" fmla="*/ 6026829 h 6281670"/>
                <a:gd name="connsiteX247" fmla="*/ 4110089 w 8613217"/>
                <a:gd name="connsiteY247" fmla="*/ 5993179 h 6281670"/>
                <a:gd name="connsiteX248" fmla="*/ 4124895 w 8613217"/>
                <a:gd name="connsiteY248" fmla="*/ 6032214 h 6281670"/>
                <a:gd name="connsiteX249" fmla="*/ 4117492 w 8613217"/>
                <a:gd name="connsiteY249" fmla="*/ 6106918 h 6281670"/>
                <a:gd name="connsiteX250" fmla="*/ 4080476 w 8613217"/>
                <a:gd name="connsiteY250" fmla="*/ 6141242 h 6281670"/>
                <a:gd name="connsiteX251" fmla="*/ 4176717 w 8613217"/>
                <a:gd name="connsiteY251" fmla="*/ 6189025 h 6281670"/>
                <a:gd name="connsiteX252" fmla="*/ 4170660 w 8613217"/>
                <a:gd name="connsiteY252" fmla="*/ 6271133 h 6281670"/>
                <a:gd name="connsiteX253" fmla="*/ 4195562 w 8613217"/>
                <a:gd name="connsiteY253" fmla="*/ 6277863 h 6281670"/>
                <a:gd name="connsiteX254" fmla="*/ 4261517 w 8613217"/>
                <a:gd name="connsiteY254" fmla="*/ 6267768 h 6281670"/>
                <a:gd name="connsiteX255" fmla="*/ 4289784 w 8613217"/>
                <a:gd name="connsiteY255" fmla="*/ 6247578 h 6281670"/>
                <a:gd name="connsiteX256" fmla="*/ 4295840 w 8613217"/>
                <a:gd name="connsiteY256" fmla="*/ 6204505 h 6281670"/>
                <a:gd name="connsiteX257" fmla="*/ 4305936 w 8613217"/>
                <a:gd name="connsiteY257" fmla="*/ 6182969 h 6281670"/>
                <a:gd name="connsiteX258" fmla="*/ 4324107 w 8613217"/>
                <a:gd name="connsiteY258" fmla="*/ 6199794 h 6281670"/>
                <a:gd name="connsiteX259" fmla="*/ 4336894 w 8613217"/>
                <a:gd name="connsiteY259" fmla="*/ 6230752 h 6281670"/>
                <a:gd name="connsiteX260" fmla="*/ 4342951 w 8613217"/>
                <a:gd name="connsiteY260" fmla="*/ 6226714 h 6281670"/>
                <a:gd name="connsiteX261" fmla="*/ 4369872 w 8613217"/>
                <a:gd name="connsiteY261" fmla="*/ 6185660 h 6281670"/>
                <a:gd name="connsiteX262" fmla="*/ 4382659 w 8613217"/>
                <a:gd name="connsiteY262" fmla="*/ 6234791 h 6281670"/>
                <a:gd name="connsiteX263" fmla="*/ 4406888 w 8613217"/>
                <a:gd name="connsiteY263" fmla="*/ 6265749 h 6281670"/>
                <a:gd name="connsiteX264" fmla="*/ 4484284 w 8613217"/>
                <a:gd name="connsiteY264" fmla="*/ 6275171 h 6281670"/>
                <a:gd name="connsiteX265" fmla="*/ 4499090 w 8613217"/>
                <a:gd name="connsiteY265" fmla="*/ 6272479 h 6281670"/>
                <a:gd name="connsiteX266" fmla="*/ 4512551 w 8613217"/>
                <a:gd name="connsiteY266" fmla="*/ 6181622 h 6281670"/>
                <a:gd name="connsiteX267" fmla="*/ 4572449 w 8613217"/>
                <a:gd name="connsiteY267" fmla="*/ 6153356 h 6281670"/>
                <a:gd name="connsiteX268" fmla="*/ 4575814 w 8613217"/>
                <a:gd name="connsiteY268" fmla="*/ 6127781 h 6281670"/>
                <a:gd name="connsiteX269" fmla="*/ 4538125 w 8613217"/>
                <a:gd name="connsiteY269" fmla="*/ 6076633 h 6281670"/>
                <a:gd name="connsiteX270" fmla="*/ 4536779 w 8613217"/>
                <a:gd name="connsiteY270" fmla="*/ 6042309 h 6281670"/>
                <a:gd name="connsiteX271" fmla="*/ 4573122 w 8613217"/>
                <a:gd name="connsiteY271" fmla="*/ 6032214 h 6281670"/>
                <a:gd name="connsiteX272" fmla="*/ 4637731 w 8613217"/>
                <a:gd name="connsiteY272" fmla="*/ 6051058 h 6281670"/>
                <a:gd name="connsiteX273" fmla="*/ 4665997 w 8613217"/>
                <a:gd name="connsiteY273" fmla="*/ 6029522 h 6281670"/>
                <a:gd name="connsiteX274" fmla="*/ 4665997 w 8613217"/>
                <a:gd name="connsiteY274" fmla="*/ 5985776 h 6281670"/>
                <a:gd name="connsiteX275" fmla="*/ 4681477 w 8613217"/>
                <a:gd name="connsiteY275" fmla="*/ 5966931 h 6281670"/>
                <a:gd name="connsiteX276" fmla="*/ 4701667 w 8613217"/>
                <a:gd name="connsiteY276" fmla="*/ 5981065 h 6281670"/>
                <a:gd name="connsiteX277" fmla="*/ 4724550 w 8613217"/>
                <a:gd name="connsiteY277" fmla="*/ 6054423 h 6281670"/>
                <a:gd name="connsiteX278" fmla="*/ 4743394 w 8613217"/>
                <a:gd name="connsiteY278" fmla="*/ 6073268 h 6281670"/>
                <a:gd name="connsiteX279" fmla="*/ 4752143 w 8613217"/>
                <a:gd name="connsiteY279" fmla="*/ 6050385 h 6281670"/>
                <a:gd name="connsiteX280" fmla="*/ 4752143 w 8613217"/>
                <a:gd name="connsiteY280" fmla="*/ 5996544 h 6281670"/>
                <a:gd name="connsiteX281" fmla="*/ 4800600 w 8613217"/>
                <a:gd name="connsiteY281" fmla="*/ 6046347 h 6281670"/>
                <a:gd name="connsiteX282" fmla="*/ 4859825 w 8613217"/>
                <a:gd name="connsiteY282" fmla="*/ 6088747 h 6281670"/>
                <a:gd name="connsiteX283" fmla="*/ 4932511 w 8613217"/>
                <a:gd name="connsiteY283" fmla="*/ 6036252 h 6281670"/>
                <a:gd name="connsiteX284" fmla="*/ 4919050 w 8613217"/>
                <a:gd name="connsiteY284" fmla="*/ 5940011 h 6281670"/>
                <a:gd name="connsiteX285" fmla="*/ 4830213 w 8613217"/>
                <a:gd name="connsiteY285" fmla="*/ 5933281 h 6281670"/>
                <a:gd name="connsiteX286" fmla="*/ 4779064 w 8613217"/>
                <a:gd name="connsiteY286" fmla="*/ 5876074 h 6281670"/>
                <a:gd name="connsiteX287" fmla="*/ 4778391 w 8613217"/>
                <a:gd name="connsiteY287" fmla="*/ 5829637 h 6281670"/>
                <a:gd name="connsiteX288" fmla="*/ 5091342 w 8613217"/>
                <a:gd name="connsiteY288" fmla="*/ 5236712 h 6281670"/>
                <a:gd name="connsiteX289" fmla="*/ 5116243 w 8613217"/>
                <a:gd name="connsiteY289" fmla="*/ 5202389 h 6281670"/>
                <a:gd name="connsiteX290" fmla="*/ 5269690 w 8613217"/>
                <a:gd name="connsiteY290" fmla="*/ 5086631 h 6281670"/>
                <a:gd name="connsiteX291" fmla="*/ 5744837 w 8613217"/>
                <a:gd name="connsiteY291" fmla="*/ 4795889 h 6281670"/>
                <a:gd name="connsiteX292" fmla="*/ 5814830 w 8613217"/>
                <a:gd name="connsiteY292" fmla="*/ 4775699 h 6281670"/>
                <a:gd name="connsiteX293" fmla="*/ 6103553 w 8613217"/>
                <a:gd name="connsiteY293" fmla="*/ 4765603 h 6281670"/>
                <a:gd name="connsiteX294" fmla="*/ 7086824 w 8613217"/>
                <a:gd name="connsiteY294" fmla="*/ 4811369 h 6281670"/>
                <a:gd name="connsiteX295" fmla="*/ 7489959 w 8613217"/>
                <a:gd name="connsiteY295" fmla="*/ 4805311 h 6281670"/>
                <a:gd name="connsiteX296" fmla="*/ 7516880 w 8613217"/>
                <a:gd name="connsiteY296" fmla="*/ 4801946 h 6281670"/>
                <a:gd name="connsiteX297" fmla="*/ 7536397 w 8613217"/>
                <a:gd name="connsiteY297" fmla="*/ 4800600 h 6281670"/>
                <a:gd name="connsiteX298" fmla="*/ 7619850 w 8613217"/>
                <a:gd name="connsiteY298" fmla="*/ 4791178 h 6281670"/>
                <a:gd name="connsiteX299" fmla="*/ 7661577 w 8613217"/>
                <a:gd name="connsiteY299" fmla="*/ 4813388 h 6281670"/>
                <a:gd name="connsiteX300" fmla="*/ 7920014 w 8613217"/>
                <a:gd name="connsiteY300" fmla="*/ 5004523 h 6281670"/>
                <a:gd name="connsiteX301" fmla="*/ 8354780 w 8613217"/>
                <a:gd name="connsiteY301" fmla="*/ 4830886 h 6281670"/>
                <a:gd name="connsiteX302" fmla="*/ 8579567 w 8613217"/>
                <a:gd name="connsiteY302" fmla="*/ 4409580 h 6281670"/>
                <a:gd name="connsiteX303" fmla="*/ 8613217 w 8613217"/>
                <a:gd name="connsiteY303" fmla="*/ 4250076 h 6281670"/>
                <a:gd name="connsiteX304" fmla="*/ 8613217 w 8613217"/>
                <a:gd name="connsiteY304" fmla="*/ 4196235 h 6281670"/>
                <a:gd name="connsiteX305" fmla="*/ 8420062 w 8613217"/>
                <a:gd name="connsiteY305" fmla="*/ 4211041 h 6281670"/>
                <a:gd name="connsiteX306" fmla="*/ 4571776 w 8613217"/>
                <a:gd name="connsiteY306" fmla="*/ 915970 h 6281670"/>
                <a:gd name="connsiteX307" fmla="*/ 4583890 w 8613217"/>
                <a:gd name="connsiteY307" fmla="*/ 888377 h 6281670"/>
                <a:gd name="connsiteX308" fmla="*/ 4571776 w 8613217"/>
                <a:gd name="connsiteY308" fmla="*/ 915970 h 6281670"/>
                <a:gd name="connsiteX309" fmla="*/ 2362948 w 8613217"/>
                <a:gd name="connsiteY309" fmla="*/ 965100 h 6281670"/>
                <a:gd name="connsiteX310" fmla="*/ 2363621 w 8613217"/>
                <a:gd name="connsiteY310" fmla="*/ 962408 h 6281670"/>
                <a:gd name="connsiteX311" fmla="*/ 2368332 w 8613217"/>
                <a:gd name="connsiteY311" fmla="*/ 967119 h 6281670"/>
                <a:gd name="connsiteX312" fmla="*/ 2362948 w 8613217"/>
                <a:gd name="connsiteY312" fmla="*/ 965100 h 6281670"/>
                <a:gd name="connsiteX313" fmla="*/ 2435633 w 8613217"/>
                <a:gd name="connsiteY313" fmla="*/ 1055284 h 6281670"/>
                <a:gd name="connsiteX314" fmla="*/ 2426211 w 8613217"/>
                <a:gd name="connsiteY314" fmla="*/ 1053265 h 6281670"/>
                <a:gd name="connsiteX315" fmla="*/ 2370351 w 8613217"/>
                <a:gd name="connsiteY315" fmla="*/ 968465 h 6281670"/>
                <a:gd name="connsiteX316" fmla="*/ 2432268 w 8613217"/>
                <a:gd name="connsiteY316" fmla="*/ 1045862 h 6281670"/>
                <a:gd name="connsiteX317" fmla="*/ 2435633 w 8613217"/>
                <a:gd name="connsiteY317" fmla="*/ 1055284 h 6281670"/>
                <a:gd name="connsiteX318" fmla="*/ 695895 w 8613217"/>
                <a:gd name="connsiteY318" fmla="*/ 1016922 h 6281670"/>
                <a:gd name="connsiteX319" fmla="*/ 692530 w 8613217"/>
                <a:gd name="connsiteY319" fmla="*/ 1005481 h 6281670"/>
                <a:gd name="connsiteX320" fmla="*/ 695895 w 8613217"/>
                <a:gd name="connsiteY320" fmla="*/ 1016922 h 6281670"/>
                <a:gd name="connsiteX321" fmla="*/ 4511205 w 8613217"/>
                <a:gd name="connsiteY321" fmla="*/ 6014042 h 6281670"/>
                <a:gd name="connsiteX322" fmla="*/ 4537452 w 8613217"/>
                <a:gd name="connsiteY322" fmla="*/ 5944049 h 6281670"/>
                <a:gd name="connsiteX323" fmla="*/ 4511205 w 8613217"/>
                <a:gd name="connsiteY323" fmla="*/ 6014042 h 6281670"/>
                <a:gd name="connsiteX324" fmla="*/ 4750797 w 8613217"/>
                <a:gd name="connsiteY324" fmla="*/ 5917128 h 6281670"/>
                <a:gd name="connsiteX325" fmla="*/ 4741375 w 8613217"/>
                <a:gd name="connsiteY325" fmla="*/ 5939338 h 6281670"/>
                <a:gd name="connsiteX326" fmla="*/ 4732626 w 8613217"/>
                <a:gd name="connsiteY326" fmla="*/ 5935300 h 6281670"/>
                <a:gd name="connsiteX327" fmla="*/ 4727915 w 8613217"/>
                <a:gd name="connsiteY327" fmla="*/ 5907706 h 6281670"/>
                <a:gd name="connsiteX328" fmla="*/ 4750797 w 8613217"/>
                <a:gd name="connsiteY328" fmla="*/ 5875402 h 6281670"/>
                <a:gd name="connsiteX329" fmla="*/ 4750797 w 8613217"/>
                <a:gd name="connsiteY329" fmla="*/ 5917128 h 6281670"/>
                <a:gd name="connsiteX330" fmla="*/ 4875978 w 8613217"/>
                <a:gd name="connsiteY330" fmla="*/ 5457461 h 6281670"/>
                <a:gd name="connsiteX331" fmla="*/ 4616868 w 8613217"/>
                <a:gd name="connsiteY331" fmla="*/ 5877421 h 6281670"/>
                <a:gd name="connsiteX332" fmla="*/ 4562354 w 8613217"/>
                <a:gd name="connsiteY332" fmla="*/ 5884824 h 6281670"/>
                <a:gd name="connsiteX333" fmla="*/ 4880015 w 8613217"/>
                <a:gd name="connsiteY333" fmla="*/ 5419772 h 6281670"/>
                <a:gd name="connsiteX334" fmla="*/ 4875978 w 8613217"/>
                <a:gd name="connsiteY334" fmla="*/ 5457461 h 6281670"/>
                <a:gd name="connsiteX335" fmla="*/ 5020675 w 8613217"/>
                <a:gd name="connsiteY335" fmla="*/ 5141145 h 6281670"/>
                <a:gd name="connsiteX336" fmla="*/ 4989717 w 8613217"/>
                <a:gd name="connsiteY336" fmla="*/ 5179506 h 6281670"/>
                <a:gd name="connsiteX337" fmla="*/ 4445922 w 8613217"/>
                <a:gd name="connsiteY337" fmla="*/ 5878767 h 6281670"/>
                <a:gd name="connsiteX338" fmla="*/ 4415637 w 8613217"/>
                <a:gd name="connsiteY338" fmla="*/ 5953471 h 6281670"/>
                <a:gd name="connsiteX339" fmla="*/ 4357085 w 8613217"/>
                <a:gd name="connsiteY339" fmla="*/ 6075286 h 6281670"/>
                <a:gd name="connsiteX340" fmla="*/ 4338240 w 8613217"/>
                <a:gd name="connsiteY340" fmla="*/ 6125762 h 6281670"/>
                <a:gd name="connsiteX341" fmla="*/ 4322761 w 8613217"/>
                <a:gd name="connsiteY341" fmla="*/ 6080671 h 6281670"/>
                <a:gd name="connsiteX342" fmla="*/ 4306609 w 8613217"/>
                <a:gd name="connsiteY342" fmla="*/ 6061826 h 6281670"/>
                <a:gd name="connsiteX343" fmla="*/ 4295168 w 8613217"/>
                <a:gd name="connsiteY343" fmla="*/ 6082689 h 6281670"/>
                <a:gd name="connsiteX344" fmla="*/ 4292475 w 8613217"/>
                <a:gd name="connsiteY344" fmla="*/ 6112302 h 6281670"/>
                <a:gd name="connsiteX345" fmla="*/ 4277669 w 8613217"/>
                <a:gd name="connsiteY345" fmla="*/ 6097496 h 6281670"/>
                <a:gd name="connsiteX346" fmla="*/ 4183447 w 8613217"/>
                <a:gd name="connsiteY346" fmla="*/ 5282478 h 6281670"/>
                <a:gd name="connsiteX347" fmla="*/ 4412945 w 8613217"/>
                <a:gd name="connsiteY347" fmla="*/ 4743394 h 6281670"/>
                <a:gd name="connsiteX348" fmla="*/ 5036828 w 8613217"/>
                <a:gd name="connsiteY348" fmla="*/ 3935106 h 6281670"/>
                <a:gd name="connsiteX349" fmla="*/ 5054999 w 8613217"/>
                <a:gd name="connsiteY349" fmla="*/ 3966064 h 6281670"/>
                <a:gd name="connsiteX350" fmla="*/ 5020675 w 8613217"/>
                <a:gd name="connsiteY35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56872 w 8613217"/>
                <a:gd name="connsiteY136" fmla="*/ 2543315 h 6281670"/>
                <a:gd name="connsiteX137" fmla="*/ 3531298 w 8613217"/>
                <a:gd name="connsiteY137" fmla="*/ 2494185 h 6281670"/>
                <a:gd name="connsiteX138" fmla="*/ 3525241 w 8613217"/>
                <a:gd name="connsiteY138" fmla="*/ 2482071 h 6281670"/>
                <a:gd name="connsiteX139" fmla="*/ 3410829 w 8613217"/>
                <a:gd name="connsiteY139" fmla="*/ 2273437 h 6281670"/>
                <a:gd name="connsiteX140" fmla="*/ 3411502 w 8613217"/>
                <a:gd name="connsiteY140" fmla="*/ 2229018 h 6281670"/>
                <a:gd name="connsiteX141" fmla="*/ 3451209 w 8613217"/>
                <a:gd name="connsiteY141" fmla="*/ 2126720 h 6281670"/>
                <a:gd name="connsiteX142" fmla="*/ 3431692 w 8613217"/>
                <a:gd name="connsiteY142" fmla="*/ 1895877 h 6281670"/>
                <a:gd name="connsiteX143" fmla="*/ 3186715 w 8613217"/>
                <a:gd name="connsiteY143" fmla="*/ 1401886 h 6281670"/>
                <a:gd name="connsiteX144" fmla="*/ 2531874 w 8613217"/>
                <a:gd name="connsiteY144" fmla="*/ 701952 h 6281670"/>
                <a:gd name="connsiteX145" fmla="*/ 1731662 w 8613217"/>
                <a:gd name="connsiteY145" fmla="*/ 39035 h 6281670"/>
                <a:gd name="connsiteX146" fmla="*/ 1722913 w 8613217"/>
                <a:gd name="connsiteY146" fmla="*/ 36343 h 6281670"/>
                <a:gd name="connsiteX147" fmla="*/ 1723586 w 8613217"/>
                <a:gd name="connsiteY147" fmla="*/ 47111 h 6281670"/>
                <a:gd name="connsiteX148" fmla="*/ 1984042 w 8613217"/>
                <a:gd name="connsiteY148" fmla="*/ 871552 h 6281670"/>
                <a:gd name="connsiteX149" fmla="*/ 2773486 w 8613217"/>
                <a:gd name="connsiteY149" fmla="*/ 2064130 h 6281670"/>
                <a:gd name="connsiteX150" fmla="*/ 3058170 w 8613217"/>
                <a:gd name="connsiteY150" fmla="*/ 2286897 h 6281670"/>
                <a:gd name="connsiteX151" fmla="*/ 3235845 w 8613217"/>
                <a:gd name="connsiteY151" fmla="*/ 2329297 h 6281670"/>
                <a:gd name="connsiteX152" fmla="*/ 3256709 w 8613217"/>
                <a:gd name="connsiteY152" fmla="*/ 2294974 h 6281670"/>
                <a:gd name="connsiteX153" fmla="*/ 3083072 w 8613217"/>
                <a:gd name="connsiteY153" fmla="*/ 1999521 h 6281670"/>
                <a:gd name="connsiteX154" fmla="*/ 2450440 w 8613217"/>
                <a:gd name="connsiteY154" fmla="*/ 1092973 h 6281670"/>
                <a:gd name="connsiteX155" fmla="*/ 2432941 w 8613217"/>
                <a:gd name="connsiteY155" fmla="*/ 1062014 h 6281670"/>
                <a:gd name="connsiteX156" fmla="*/ 2454478 w 8613217"/>
                <a:gd name="connsiteY156" fmla="*/ 1076820 h 6281670"/>
                <a:gd name="connsiteX157" fmla="*/ 2967986 w 8613217"/>
                <a:gd name="connsiteY157" fmla="*/ 1739738 h 6281670"/>
                <a:gd name="connsiteX158" fmla="*/ 3266131 w 8613217"/>
                <a:gd name="connsiteY158" fmla="*/ 2175850 h 6281670"/>
                <a:gd name="connsiteX159" fmla="*/ 3457939 w 8613217"/>
                <a:gd name="connsiteY159" fmla="*/ 2509665 h 6281670"/>
                <a:gd name="connsiteX160" fmla="*/ 3464670 w 8613217"/>
                <a:gd name="connsiteY160" fmla="*/ 2523125 h 6281670"/>
                <a:gd name="connsiteX161" fmla="*/ 3504378 w 8613217"/>
                <a:gd name="connsiteY161" fmla="*/ 2605906 h 6281670"/>
                <a:gd name="connsiteX162" fmla="*/ 3733875 w 8613217"/>
                <a:gd name="connsiteY162" fmla="*/ 3249979 h 6281670"/>
                <a:gd name="connsiteX163" fmla="*/ 3823385 w 8613217"/>
                <a:gd name="connsiteY163" fmla="*/ 4359777 h 6281670"/>
                <a:gd name="connsiteX164" fmla="*/ 3816655 w 8613217"/>
                <a:gd name="connsiteY164" fmla="*/ 4369199 h 6281670"/>
                <a:gd name="connsiteX165" fmla="*/ 3800503 w 8613217"/>
                <a:gd name="connsiteY165" fmla="*/ 4322761 h 6281670"/>
                <a:gd name="connsiteX166" fmla="*/ 3407464 w 8613217"/>
                <a:gd name="connsiteY166" fmla="*/ 3663208 h 6281670"/>
                <a:gd name="connsiteX167" fmla="*/ 2516395 w 8613217"/>
                <a:gd name="connsiteY167" fmla="*/ 2980101 h 6281670"/>
                <a:gd name="connsiteX168" fmla="*/ 2502934 w 8613217"/>
                <a:gd name="connsiteY168" fmla="*/ 2971351 h 6281670"/>
                <a:gd name="connsiteX169" fmla="*/ 2390541 w 8613217"/>
                <a:gd name="connsiteY169" fmla="*/ 2898666 h 6281670"/>
                <a:gd name="connsiteX170" fmla="*/ 2247863 w 8613217"/>
                <a:gd name="connsiteY170" fmla="*/ 2802425 h 6281670"/>
                <a:gd name="connsiteX171" fmla="*/ 2055381 w 8613217"/>
                <a:gd name="connsiteY171" fmla="*/ 2665131 h 6281670"/>
                <a:gd name="connsiteX172" fmla="*/ 1471879 w 8613217"/>
                <a:gd name="connsiteY172" fmla="*/ 2148930 h 6281670"/>
                <a:gd name="connsiteX173" fmla="*/ 1461111 w 8613217"/>
                <a:gd name="connsiteY173" fmla="*/ 2109895 h 6281670"/>
                <a:gd name="connsiteX174" fmla="*/ 1501492 w 8613217"/>
                <a:gd name="connsiteY174" fmla="*/ 1918759 h 6281670"/>
                <a:gd name="connsiteX175" fmla="*/ 1395155 w 8613217"/>
                <a:gd name="connsiteY175" fmla="*/ 1570812 h 6281670"/>
                <a:gd name="connsiteX176" fmla="*/ 937507 w 8613217"/>
                <a:gd name="connsiteY176" fmla="*/ 860783 h 6281670"/>
                <a:gd name="connsiteX177" fmla="*/ 682435 w 8613217"/>
                <a:gd name="connsiteY177" fmla="*/ 471109 h 6281670"/>
                <a:gd name="connsiteX178" fmla="*/ 590905 w 8613217"/>
                <a:gd name="connsiteY178" fmla="*/ 214691 h 6281670"/>
                <a:gd name="connsiteX179" fmla="*/ 581483 w 8613217"/>
                <a:gd name="connsiteY179" fmla="*/ 222767 h 6281670"/>
                <a:gd name="connsiteX180" fmla="*/ 555909 w 8613217"/>
                <a:gd name="connsiteY180" fmla="*/ 262475 h 6281670"/>
                <a:gd name="connsiteX181" fmla="*/ 423998 w 8613217"/>
                <a:gd name="connsiteY181" fmla="*/ 619845 h 6281670"/>
                <a:gd name="connsiteX182" fmla="*/ 443515 w 8613217"/>
                <a:gd name="connsiteY182" fmla="*/ 1227575 h 6281670"/>
                <a:gd name="connsiteX183" fmla="*/ 806942 w 8613217"/>
                <a:gd name="connsiteY183" fmla="*/ 1996156 h 6281670"/>
                <a:gd name="connsiteX184" fmla="*/ 1087589 w 8613217"/>
                <a:gd name="connsiteY184" fmla="*/ 2216231 h 6281670"/>
                <a:gd name="connsiteX185" fmla="*/ 1317086 w 8613217"/>
                <a:gd name="connsiteY185" fmla="*/ 2233729 h 6281670"/>
                <a:gd name="connsiteX186" fmla="*/ 1327181 w 8613217"/>
                <a:gd name="connsiteY186" fmla="*/ 2198060 h 6281670"/>
                <a:gd name="connsiteX187" fmla="*/ 816364 w 8613217"/>
                <a:gd name="connsiteY187" fmla="*/ 1324489 h 6281670"/>
                <a:gd name="connsiteX188" fmla="*/ 702625 w 8613217"/>
                <a:gd name="connsiteY188" fmla="*/ 1031056 h 6281670"/>
                <a:gd name="connsiteX189" fmla="*/ 767908 w 8613217"/>
                <a:gd name="connsiteY189" fmla="*/ 1173061 h 6281670"/>
                <a:gd name="connsiteX190" fmla="*/ 1444285 w 8613217"/>
                <a:gd name="connsiteY190" fmla="*/ 2226326 h 6281670"/>
                <a:gd name="connsiteX191" fmla="*/ 2209501 w 8613217"/>
                <a:gd name="connsiteY191" fmla="*/ 2876457 h 6281670"/>
                <a:gd name="connsiteX192" fmla="*/ 2308434 w 8613217"/>
                <a:gd name="connsiteY192" fmla="*/ 2939720 h 6281670"/>
                <a:gd name="connsiteX193" fmla="*/ 2340738 w 8613217"/>
                <a:gd name="connsiteY193" fmla="*/ 2972025 h 6281670"/>
                <a:gd name="connsiteX194" fmla="*/ 2302377 w 8613217"/>
                <a:gd name="connsiteY194" fmla="*/ 2972025 h 6281670"/>
                <a:gd name="connsiteX195" fmla="*/ 2266034 w 8613217"/>
                <a:gd name="connsiteY195" fmla="*/ 2967313 h 6281670"/>
                <a:gd name="connsiteX196" fmla="*/ 1817807 w 8613217"/>
                <a:gd name="connsiteY196" fmla="*/ 3025866 h 6281670"/>
                <a:gd name="connsiteX197" fmla="*/ 1007500 w 8613217"/>
                <a:gd name="connsiteY197" fmla="*/ 3309877 h 6281670"/>
                <a:gd name="connsiteX198" fmla="*/ 960389 w 8613217"/>
                <a:gd name="connsiteY198" fmla="*/ 3293725 h 6281670"/>
                <a:gd name="connsiteX199" fmla="*/ 446207 w 8613217"/>
                <a:gd name="connsiteY199" fmla="*/ 3134221 h 6281670"/>
                <a:gd name="connsiteX200" fmla="*/ 217383 w 8613217"/>
                <a:gd name="connsiteY200" fmla="*/ 3227096 h 6281670"/>
                <a:gd name="connsiteX201" fmla="*/ 0 w 8613217"/>
                <a:gd name="connsiteY201" fmla="*/ 3236518 h 6281670"/>
                <a:gd name="connsiteX202" fmla="*/ 0 w 8613217"/>
                <a:gd name="connsiteY202" fmla="*/ 3330740 h 6281670"/>
                <a:gd name="connsiteX203" fmla="*/ 9422 w 8613217"/>
                <a:gd name="connsiteY203" fmla="*/ 3346892 h 6281670"/>
                <a:gd name="connsiteX204" fmla="*/ 255072 w 8613217"/>
                <a:gd name="connsiteY204" fmla="*/ 3717723 h 6281670"/>
                <a:gd name="connsiteX205" fmla="*/ 747044 w 8613217"/>
                <a:gd name="connsiteY205" fmla="*/ 3826078 h 6281670"/>
                <a:gd name="connsiteX206" fmla="*/ 1016249 w 8613217"/>
                <a:gd name="connsiteY206" fmla="*/ 3490244 h 6281670"/>
                <a:gd name="connsiteX207" fmla="*/ 981253 w 8613217"/>
                <a:gd name="connsiteY207" fmla="*/ 3461305 h 6281670"/>
                <a:gd name="connsiteX208" fmla="*/ 563312 w 8613217"/>
                <a:gd name="connsiteY208" fmla="*/ 3490917 h 6281670"/>
                <a:gd name="connsiteX209" fmla="*/ 390347 w 8613217"/>
                <a:gd name="connsiteY209" fmla="*/ 3460632 h 6281670"/>
                <a:gd name="connsiteX210" fmla="*/ 489953 w 8613217"/>
                <a:gd name="connsiteY210" fmla="*/ 3463997 h 6281670"/>
                <a:gd name="connsiteX211" fmla="*/ 903183 w 8613217"/>
                <a:gd name="connsiteY211" fmla="*/ 3408137 h 6281670"/>
                <a:gd name="connsiteX212" fmla="*/ 1043170 w 8613217"/>
                <a:gd name="connsiteY212" fmla="*/ 3372467 h 6281670"/>
                <a:gd name="connsiteX213" fmla="*/ 1508895 w 8613217"/>
                <a:gd name="connsiteY213" fmla="*/ 3218347 h 6281670"/>
                <a:gd name="connsiteX214" fmla="*/ 1912029 w 8613217"/>
                <a:gd name="connsiteY214" fmla="*/ 3101243 h 6281670"/>
                <a:gd name="connsiteX215" fmla="*/ 1912029 w 8613217"/>
                <a:gd name="connsiteY215" fmla="*/ 3101243 h 6281670"/>
                <a:gd name="connsiteX216" fmla="*/ 1924816 w 8613217"/>
                <a:gd name="connsiteY216" fmla="*/ 3099224 h 6281670"/>
                <a:gd name="connsiteX217" fmla="*/ 1986061 w 8613217"/>
                <a:gd name="connsiteY217" fmla="*/ 3087783 h 6281670"/>
                <a:gd name="connsiteX218" fmla="*/ 1992791 w 8613217"/>
                <a:gd name="connsiteY218" fmla="*/ 3087110 h 6281670"/>
                <a:gd name="connsiteX219" fmla="*/ 2087013 w 8613217"/>
                <a:gd name="connsiteY219" fmla="*/ 3074322 h 6281670"/>
                <a:gd name="connsiteX220" fmla="*/ 2113933 w 8613217"/>
                <a:gd name="connsiteY220" fmla="*/ 3072976 h 6281670"/>
                <a:gd name="connsiteX221" fmla="*/ 2118644 w 8613217"/>
                <a:gd name="connsiteY221" fmla="*/ 3064227 h 6281670"/>
                <a:gd name="connsiteX222" fmla="*/ 2257958 w 8613217"/>
                <a:gd name="connsiteY222" fmla="*/ 3064227 h 6281670"/>
                <a:gd name="connsiteX223" fmla="*/ 2262669 w 8613217"/>
                <a:gd name="connsiteY223" fmla="*/ 3072976 h 6281670"/>
                <a:gd name="connsiteX224" fmla="*/ 2434960 w 8613217"/>
                <a:gd name="connsiteY224" fmla="*/ 3101243 h 6281670"/>
                <a:gd name="connsiteX225" fmla="*/ 2635518 w 8613217"/>
                <a:gd name="connsiteY225" fmla="*/ 3164506 h 6281670"/>
                <a:gd name="connsiteX226" fmla="*/ 3038653 w 8613217"/>
                <a:gd name="connsiteY226" fmla="*/ 3453902 h 6281670"/>
                <a:gd name="connsiteX227" fmla="*/ 3580428 w 8613217"/>
                <a:gd name="connsiteY227" fmla="*/ 4087880 h 6281670"/>
                <a:gd name="connsiteX228" fmla="*/ 3776274 w 8613217"/>
                <a:gd name="connsiteY228" fmla="*/ 4626290 h 6281670"/>
                <a:gd name="connsiteX229" fmla="*/ 3813963 w 8613217"/>
                <a:gd name="connsiteY229" fmla="*/ 4802619 h 6281670"/>
                <a:gd name="connsiteX230" fmla="*/ 3811944 w 8613217"/>
                <a:gd name="connsiteY230" fmla="*/ 5407658 h 6281670"/>
                <a:gd name="connsiteX231" fmla="*/ 3881265 w 8613217"/>
                <a:gd name="connsiteY231" fmla="*/ 5874056 h 6281670"/>
                <a:gd name="connsiteX232" fmla="*/ 3879919 w 8613217"/>
                <a:gd name="connsiteY232" fmla="*/ 5898957 h 6281670"/>
                <a:gd name="connsiteX233" fmla="*/ 3757430 w 8613217"/>
                <a:gd name="connsiteY233" fmla="*/ 5946068 h 6281670"/>
                <a:gd name="connsiteX234" fmla="*/ 3743970 w 8613217"/>
                <a:gd name="connsiteY234" fmla="*/ 6053750 h 6281670"/>
                <a:gd name="connsiteX235" fmla="*/ 3803195 w 8613217"/>
                <a:gd name="connsiteY235" fmla="*/ 6092112 h 6281670"/>
                <a:gd name="connsiteX236" fmla="*/ 3896071 w 8613217"/>
                <a:gd name="connsiteY236" fmla="*/ 6023464 h 6281670"/>
                <a:gd name="connsiteX237" fmla="*/ 3920972 w 8613217"/>
                <a:gd name="connsiteY237" fmla="*/ 5996544 h 6281670"/>
                <a:gd name="connsiteX238" fmla="*/ 3918953 w 8613217"/>
                <a:gd name="connsiteY238" fmla="*/ 6053077 h 6281670"/>
                <a:gd name="connsiteX239" fmla="*/ 3931741 w 8613217"/>
                <a:gd name="connsiteY239" fmla="*/ 6077978 h 6281670"/>
                <a:gd name="connsiteX240" fmla="*/ 3951931 w 8613217"/>
                <a:gd name="connsiteY240" fmla="*/ 6055769 h 6281670"/>
                <a:gd name="connsiteX241" fmla="*/ 3972121 w 8613217"/>
                <a:gd name="connsiteY241" fmla="*/ 5988468 h 6281670"/>
                <a:gd name="connsiteX242" fmla="*/ 3994331 w 8613217"/>
                <a:gd name="connsiteY242" fmla="*/ 5968277 h 6281670"/>
                <a:gd name="connsiteX243" fmla="*/ 4005099 w 8613217"/>
                <a:gd name="connsiteY243" fmla="*/ 5995198 h 6281670"/>
                <a:gd name="connsiteX244" fmla="*/ 4071054 w 8613217"/>
                <a:gd name="connsiteY244" fmla="*/ 6040290 h 6281670"/>
                <a:gd name="connsiteX245" fmla="*/ 4100667 w 8613217"/>
                <a:gd name="connsiteY245" fmla="*/ 6026829 h 6281670"/>
                <a:gd name="connsiteX246" fmla="*/ 4110089 w 8613217"/>
                <a:gd name="connsiteY246" fmla="*/ 5993179 h 6281670"/>
                <a:gd name="connsiteX247" fmla="*/ 4124895 w 8613217"/>
                <a:gd name="connsiteY247" fmla="*/ 6032214 h 6281670"/>
                <a:gd name="connsiteX248" fmla="*/ 4117492 w 8613217"/>
                <a:gd name="connsiteY248" fmla="*/ 6106918 h 6281670"/>
                <a:gd name="connsiteX249" fmla="*/ 4080476 w 8613217"/>
                <a:gd name="connsiteY249" fmla="*/ 6141242 h 6281670"/>
                <a:gd name="connsiteX250" fmla="*/ 4176717 w 8613217"/>
                <a:gd name="connsiteY250" fmla="*/ 6189025 h 6281670"/>
                <a:gd name="connsiteX251" fmla="*/ 4170660 w 8613217"/>
                <a:gd name="connsiteY251" fmla="*/ 6271133 h 6281670"/>
                <a:gd name="connsiteX252" fmla="*/ 4195562 w 8613217"/>
                <a:gd name="connsiteY252" fmla="*/ 6277863 h 6281670"/>
                <a:gd name="connsiteX253" fmla="*/ 4261517 w 8613217"/>
                <a:gd name="connsiteY253" fmla="*/ 6267768 h 6281670"/>
                <a:gd name="connsiteX254" fmla="*/ 4289784 w 8613217"/>
                <a:gd name="connsiteY254" fmla="*/ 6247578 h 6281670"/>
                <a:gd name="connsiteX255" fmla="*/ 4295840 w 8613217"/>
                <a:gd name="connsiteY255" fmla="*/ 6204505 h 6281670"/>
                <a:gd name="connsiteX256" fmla="*/ 4305936 w 8613217"/>
                <a:gd name="connsiteY256" fmla="*/ 6182969 h 6281670"/>
                <a:gd name="connsiteX257" fmla="*/ 4324107 w 8613217"/>
                <a:gd name="connsiteY257" fmla="*/ 6199794 h 6281670"/>
                <a:gd name="connsiteX258" fmla="*/ 4336894 w 8613217"/>
                <a:gd name="connsiteY258" fmla="*/ 6230752 h 6281670"/>
                <a:gd name="connsiteX259" fmla="*/ 4342951 w 8613217"/>
                <a:gd name="connsiteY259" fmla="*/ 6226714 h 6281670"/>
                <a:gd name="connsiteX260" fmla="*/ 4369872 w 8613217"/>
                <a:gd name="connsiteY260" fmla="*/ 6185660 h 6281670"/>
                <a:gd name="connsiteX261" fmla="*/ 4382659 w 8613217"/>
                <a:gd name="connsiteY261" fmla="*/ 6234791 h 6281670"/>
                <a:gd name="connsiteX262" fmla="*/ 4406888 w 8613217"/>
                <a:gd name="connsiteY262" fmla="*/ 6265749 h 6281670"/>
                <a:gd name="connsiteX263" fmla="*/ 4484284 w 8613217"/>
                <a:gd name="connsiteY263" fmla="*/ 6275171 h 6281670"/>
                <a:gd name="connsiteX264" fmla="*/ 4499090 w 8613217"/>
                <a:gd name="connsiteY264" fmla="*/ 6272479 h 6281670"/>
                <a:gd name="connsiteX265" fmla="*/ 4512551 w 8613217"/>
                <a:gd name="connsiteY265" fmla="*/ 6181622 h 6281670"/>
                <a:gd name="connsiteX266" fmla="*/ 4572449 w 8613217"/>
                <a:gd name="connsiteY266" fmla="*/ 6153356 h 6281670"/>
                <a:gd name="connsiteX267" fmla="*/ 4575814 w 8613217"/>
                <a:gd name="connsiteY267" fmla="*/ 6127781 h 6281670"/>
                <a:gd name="connsiteX268" fmla="*/ 4538125 w 8613217"/>
                <a:gd name="connsiteY268" fmla="*/ 6076633 h 6281670"/>
                <a:gd name="connsiteX269" fmla="*/ 4536779 w 8613217"/>
                <a:gd name="connsiteY269" fmla="*/ 6042309 h 6281670"/>
                <a:gd name="connsiteX270" fmla="*/ 4573122 w 8613217"/>
                <a:gd name="connsiteY270" fmla="*/ 6032214 h 6281670"/>
                <a:gd name="connsiteX271" fmla="*/ 4637731 w 8613217"/>
                <a:gd name="connsiteY271" fmla="*/ 6051058 h 6281670"/>
                <a:gd name="connsiteX272" fmla="*/ 4665997 w 8613217"/>
                <a:gd name="connsiteY272" fmla="*/ 6029522 h 6281670"/>
                <a:gd name="connsiteX273" fmla="*/ 4665997 w 8613217"/>
                <a:gd name="connsiteY273" fmla="*/ 5985776 h 6281670"/>
                <a:gd name="connsiteX274" fmla="*/ 4681477 w 8613217"/>
                <a:gd name="connsiteY274" fmla="*/ 5966931 h 6281670"/>
                <a:gd name="connsiteX275" fmla="*/ 4701667 w 8613217"/>
                <a:gd name="connsiteY275" fmla="*/ 5981065 h 6281670"/>
                <a:gd name="connsiteX276" fmla="*/ 4724550 w 8613217"/>
                <a:gd name="connsiteY276" fmla="*/ 6054423 h 6281670"/>
                <a:gd name="connsiteX277" fmla="*/ 4743394 w 8613217"/>
                <a:gd name="connsiteY277" fmla="*/ 6073268 h 6281670"/>
                <a:gd name="connsiteX278" fmla="*/ 4752143 w 8613217"/>
                <a:gd name="connsiteY278" fmla="*/ 6050385 h 6281670"/>
                <a:gd name="connsiteX279" fmla="*/ 4752143 w 8613217"/>
                <a:gd name="connsiteY279" fmla="*/ 5996544 h 6281670"/>
                <a:gd name="connsiteX280" fmla="*/ 4800600 w 8613217"/>
                <a:gd name="connsiteY280" fmla="*/ 6046347 h 6281670"/>
                <a:gd name="connsiteX281" fmla="*/ 4859825 w 8613217"/>
                <a:gd name="connsiteY281" fmla="*/ 6088747 h 6281670"/>
                <a:gd name="connsiteX282" fmla="*/ 4932511 w 8613217"/>
                <a:gd name="connsiteY282" fmla="*/ 6036252 h 6281670"/>
                <a:gd name="connsiteX283" fmla="*/ 4919050 w 8613217"/>
                <a:gd name="connsiteY283" fmla="*/ 5940011 h 6281670"/>
                <a:gd name="connsiteX284" fmla="*/ 4830213 w 8613217"/>
                <a:gd name="connsiteY284" fmla="*/ 5933281 h 6281670"/>
                <a:gd name="connsiteX285" fmla="*/ 4779064 w 8613217"/>
                <a:gd name="connsiteY285" fmla="*/ 5876074 h 6281670"/>
                <a:gd name="connsiteX286" fmla="*/ 4778391 w 8613217"/>
                <a:gd name="connsiteY286" fmla="*/ 5829637 h 6281670"/>
                <a:gd name="connsiteX287" fmla="*/ 5091342 w 8613217"/>
                <a:gd name="connsiteY287" fmla="*/ 5236712 h 6281670"/>
                <a:gd name="connsiteX288" fmla="*/ 5116243 w 8613217"/>
                <a:gd name="connsiteY288" fmla="*/ 5202389 h 6281670"/>
                <a:gd name="connsiteX289" fmla="*/ 5269690 w 8613217"/>
                <a:gd name="connsiteY289" fmla="*/ 5086631 h 6281670"/>
                <a:gd name="connsiteX290" fmla="*/ 5744837 w 8613217"/>
                <a:gd name="connsiteY290" fmla="*/ 4795889 h 6281670"/>
                <a:gd name="connsiteX291" fmla="*/ 5814830 w 8613217"/>
                <a:gd name="connsiteY291" fmla="*/ 4775699 h 6281670"/>
                <a:gd name="connsiteX292" fmla="*/ 6103553 w 8613217"/>
                <a:gd name="connsiteY292" fmla="*/ 4765603 h 6281670"/>
                <a:gd name="connsiteX293" fmla="*/ 7086824 w 8613217"/>
                <a:gd name="connsiteY293" fmla="*/ 4811369 h 6281670"/>
                <a:gd name="connsiteX294" fmla="*/ 7489959 w 8613217"/>
                <a:gd name="connsiteY294" fmla="*/ 4805311 h 6281670"/>
                <a:gd name="connsiteX295" fmla="*/ 7516880 w 8613217"/>
                <a:gd name="connsiteY295" fmla="*/ 4801946 h 6281670"/>
                <a:gd name="connsiteX296" fmla="*/ 7536397 w 8613217"/>
                <a:gd name="connsiteY296" fmla="*/ 4800600 h 6281670"/>
                <a:gd name="connsiteX297" fmla="*/ 7619850 w 8613217"/>
                <a:gd name="connsiteY297" fmla="*/ 4791178 h 6281670"/>
                <a:gd name="connsiteX298" fmla="*/ 7661577 w 8613217"/>
                <a:gd name="connsiteY298" fmla="*/ 4813388 h 6281670"/>
                <a:gd name="connsiteX299" fmla="*/ 7920014 w 8613217"/>
                <a:gd name="connsiteY299" fmla="*/ 5004523 h 6281670"/>
                <a:gd name="connsiteX300" fmla="*/ 8354780 w 8613217"/>
                <a:gd name="connsiteY300" fmla="*/ 4830886 h 6281670"/>
                <a:gd name="connsiteX301" fmla="*/ 8579567 w 8613217"/>
                <a:gd name="connsiteY301" fmla="*/ 4409580 h 6281670"/>
                <a:gd name="connsiteX302" fmla="*/ 8613217 w 8613217"/>
                <a:gd name="connsiteY302" fmla="*/ 4250076 h 6281670"/>
                <a:gd name="connsiteX303" fmla="*/ 8613217 w 8613217"/>
                <a:gd name="connsiteY303" fmla="*/ 4196235 h 6281670"/>
                <a:gd name="connsiteX304" fmla="*/ 8420062 w 8613217"/>
                <a:gd name="connsiteY304" fmla="*/ 4211041 h 6281670"/>
                <a:gd name="connsiteX305" fmla="*/ 4571776 w 8613217"/>
                <a:gd name="connsiteY305" fmla="*/ 915970 h 6281670"/>
                <a:gd name="connsiteX306" fmla="*/ 4583890 w 8613217"/>
                <a:gd name="connsiteY306" fmla="*/ 888377 h 6281670"/>
                <a:gd name="connsiteX307" fmla="*/ 4571776 w 8613217"/>
                <a:gd name="connsiteY307" fmla="*/ 915970 h 6281670"/>
                <a:gd name="connsiteX308" fmla="*/ 2362948 w 8613217"/>
                <a:gd name="connsiteY308" fmla="*/ 965100 h 6281670"/>
                <a:gd name="connsiteX309" fmla="*/ 2363621 w 8613217"/>
                <a:gd name="connsiteY309" fmla="*/ 962408 h 6281670"/>
                <a:gd name="connsiteX310" fmla="*/ 2368332 w 8613217"/>
                <a:gd name="connsiteY310" fmla="*/ 967119 h 6281670"/>
                <a:gd name="connsiteX311" fmla="*/ 2362948 w 8613217"/>
                <a:gd name="connsiteY311" fmla="*/ 965100 h 6281670"/>
                <a:gd name="connsiteX312" fmla="*/ 2435633 w 8613217"/>
                <a:gd name="connsiteY312" fmla="*/ 1055284 h 6281670"/>
                <a:gd name="connsiteX313" fmla="*/ 2426211 w 8613217"/>
                <a:gd name="connsiteY313" fmla="*/ 1053265 h 6281670"/>
                <a:gd name="connsiteX314" fmla="*/ 2370351 w 8613217"/>
                <a:gd name="connsiteY314" fmla="*/ 968465 h 6281670"/>
                <a:gd name="connsiteX315" fmla="*/ 2432268 w 8613217"/>
                <a:gd name="connsiteY315" fmla="*/ 1045862 h 6281670"/>
                <a:gd name="connsiteX316" fmla="*/ 2435633 w 8613217"/>
                <a:gd name="connsiteY316" fmla="*/ 1055284 h 6281670"/>
                <a:gd name="connsiteX317" fmla="*/ 695895 w 8613217"/>
                <a:gd name="connsiteY317" fmla="*/ 1016922 h 6281670"/>
                <a:gd name="connsiteX318" fmla="*/ 692530 w 8613217"/>
                <a:gd name="connsiteY318" fmla="*/ 1005481 h 6281670"/>
                <a:gd name="connsiteX319" fmla="*/ 695895 w 8613217"/>
                <a:gd name="connsiteY319" fmla="*/ 1016922 h 6281670"/>
                <a:gd name="connsiteX320" fmla="*/ 4511205 w 8613217"/>
                <a:gd name="connsiteY320" fmla="*/ 6014042 h 6281670"/>
                <a:gd name="connsiteX321" fmla="*/ 4537452 w 8613217"/>
                <a:gd name="connsiteY321" fmla="*/ 5944049 h 6281670"/>
                <a:gd name="connsiteX322" fmla="*/ 4511205 w 8613217"/>
                <a:gd name="connsiteY322" fmla="*/ 6014042 h 6281670"/>
                <a:gd name="connsiteX323" fmla="*/ 4750797 w 8613217"/>
                <a:gd name="connsiteY323" fmla="*/ 5917128 h 6281670"/>
                <a:gd name="connsiteX324" fmla="*/ 4741375 w 8613217"/>
                <a:gd name="connsiteY324" fmla="*/ 5939338 h 6281670"/>
                <a:gd name="connsiteX325" fmla="*/ 4732626 w 8613217"/>
                <a:gd name="connsiteY325" fmla="*/ 5935300 h 6281670"/>
                <a:gd name="connsiteX326" fmla="*/ 4727915 w 8613217"/>
                <a:gd name="connsiteY326" fmla="*/ 5907706 h 6281670"/>
                <a:gd name="connsiteX327" fmla="*/ 4750797 w 8613217"/>
                <a:gd name="connsiteY327" fmla="*/ 5875402 h 6281670"/>
                <a:gd name="connsiteX328" fmla="*/ 4750797 w 8613217"/>
                <a:gd name="connsiteY328" fmla="*/ 5917128 h 6281670"/>
                <a:gd name="connsiteX329" fmla="*/ 4875978 w 8613217"/>
                <a:gd name="connsiteY329" fmla="*/ 5457461 h 6281670"/>
                <a:gd name="connsiteX330" fmla="*/ 4616868 w 8613217"/>
                <a:gd name="connsiteY330" fmla="*/ 5877421 h 6281670"/>
                <a:gd name="connsiteX331" fmla="*/ 4562354 w 8613217"/>
                <a:gd name="connsiteY331" fmla="*/ 5884824 h 6281670"/>
                <a:gd name="connsiteX332" fmla="*/ 4880015 w 8613217"/>
                <a:gd name="connsiteY332" fmla="*/ 5419772 h 6281670"/>
                <a:gd name="connsiteX333" fmla="*/ 4875978 w 8613217"/>
                <a:gd name="connsiteY333" fmla="*/ 5457461 h 6281670"/>
                <a:gd name="connsiteX334" fmla="*/ 5020675 w 8613217"/>
                <a:gd name="connsiteY334" fmla="*/ 5141145 h 6281670"/>
                <a:gd name="connsiteX335" fmla="*/ 4989717 w 8613217"/>
                <a:gd name="connsiteY335" fmla="*/ 5179506 h 6281670"/>
                <a:gd name="connsiteX336" fmla="*/ 4445922 w 8613217"/>
                <a:gd name="connsiteY336" fmla="*/ 5878767 h 6281670"/>
                <a:gd name="connsiteX337" fmla="*/ 4415637 w 8613217"/>
                <a:gd name="connsiteY337" fmla="*/ 5953471 h 6281670"/>
                <a:gd name="connsiteX338" fmla="*/ 4357085 w 8613217"/>
                <a:gd name="connsiteY338" fmla="*/ 6075286 h 6281670"/>
                <a:gd name="connsiteX339" fmla="*/ 4338240 w 8613217"/>
                <a:gd name="connsiteY339" fmla="*/ 6125762 h 6281670"/>
                <a:gd name="connsiteX340" fmla="*/ 4322761 w 8613217"/>
                <a:gd name="connsiteY340" fmla="*/ 6080671 h 6281670"/>
                <a:gd name="connsiteX341" fmla="*/ 4306609 w 8613217"/>
                <a:gd name="connsiteY341" fmla="*/ 6061826 h 6281670"/>
                <a:gd name="connsiteX342" fmla="*/ 4295168 w 8613217"/>
                <a:gd name="connsiteY342" fmla="*/ 6082689 h 6281670"/>
                <a:gd name="connsiteX343" fmla="*/ 4292475 w 8613217"/>
                <a:gd name="connsiteY343" fmla="*/ 6112302 h 6281670"/>
                <a:gd name="connsiteX344" fmla="*/ 4277669 w 8613217"/>
                <a:gd name="connsiteY344" fmla="*/ 6097496 h 6281670"/>
                <a:gd name="connsiteX345" fmla="*/ 4183447 w 8613217"/>
                <a:gd name="connsiteY345" fmla="*/ 5282478 h 6281670"/>
                <a:gd name="connsiteX346" fmla="*/ 4412945 w 8613217"/>
                <a:gd name="connsiteY346" fmla="*/ 4743394 h 6281670"/>
                <a:gd name="connsiteX347" fmla="*/ 5036828 w 8613217"/>
                <a:gd name="connsiteY347" fmla="*/ 3935106 h 6281670"/>
                <a:gd name="connsiteX348" fmla="*/ 5054999 w 8613217"/>
                <a:gd name="connsiteY348" fmla="*/ 3966064 h 6281670"/>
                <a:gd name="connsiteX349" fmla="*/ 5020675 w 8613217"/>
                <a:gd name="connsiteY34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63603 w 8613217"/>
                <a:gd name="connsiteY135" fmla="*/ 2556776 h 6281670"/>
                <a:gd name="connsiteX136" fmla="*/ 3531298 w 8613217"/>
                <a:gd name="connsiteY136" fmla="*/ 2494185 h 6281670"/>
                <a:gd name="connsiteX137" fmla="*/ 3525241 w 8613217"/>
                <a:gd name="connsiteY137" fmla="*/ 2482071 h 6281670"/>
                <a:gd name="connsiteX138" fmla="*/ 3410829 w 8613217"/>
                <a:gd name="connsiteY138" fmla="*/ 2273437 h 6281670"/>
                <a:gd name="connsiteX139" fmla="*/ 3411502 w 8613217"/>
                <a:gd name="connsiteY139" fmla="*/ 2229018 h 6281670"/>
                <a:gd name="connsiteX140" fmla="*/ 3451209 w 8613217"/>
                <a:gd name="connsiteY140" fmla="*/ 2126720 h 6281670"/>
                <a:gd name="connsiteX141" fmla="*/ 3431692 w 8613217"/>
                <a:gd name="connsiteY141" fmla="*/ 1895877 h 6281670"/>
                <a:gd name="connsiteX142" fmla="*/ 3186715 w 8613217"/>
                <a:gd name="connsiteY142" fmla="*/ 1401886 h 6281670"/>
                <a:gd name="connsiteX143" fmla="*/ 2531874 w 8613217"/>
                <a:gd name="connsiteY143" fmla="*/ 701952 h 6281670"/>
                <a:gd name="connsiteX144" fmla="*/ 1731662 w 8613217"/>
                <a:gd name="connsiteY144" fmla="*/ 39035 h 6281670"/>
                <a:gd name="connsiteX145" fmla="*/ 1722913 w 8613217"/>
                <a:gd name="connsiteY145" fmla="*/ 36343 h 6281670"/>
                <a:gd name="connsiteX146" fmla="*/ 1723586 w 8613217"/>
                <a:gd name="connsiteY146" fmla="*/ 47111 h 6281670"/>
                <a:gd name="connsiteX147" fmla="*/ 1984042 w 8613217"/>
                <a:gd name="connsiteY147" fmla="*/ 871552 h 6281670"/>
                <a:gd name="connsiteX148" fmla="*/ 2773486 w 8613217"/>
                <a:gd name="connsiteY148" fmla="*/ 2064130 h 6281670"/>
                <a:gd name="connsiteX149" fmla="*/ 3058170 w 8613217"/>
                <a:gd name="connsiteY149" fmla="*/ 2286897 h 6281670"/>
                <a:gd name="connsiteX150" fmla="*/ 3235845 w 8613217"/>
                <a:gd name="connsiteY150" fmla="*/ 2329297 h 6281670"/>
                <a:gd name="connsiteX151" fmla="*/ 3256709 w 8613217"/>
                <a:gd name="connsiteY151" fmla="*/ 2294974 h 6281670"/>
                <a:gd name="connsiteX152" fmla="*/ 3083072 w 8613217"/>
                <a:gd name="connsiteY152" fmla="*/ 1999521 h 6281670"/>
                <a:gd name="connsiteX153" fmla="*/ 2450440 w 8613217"/>
                <a:gd name="connsiteY153" fmla="*/ 1092973 h 6281670"/>
                <a:gd name="connsiteX154" fmla="*/ 2432941 w 8613217"/>
                <a:gd name="connsiteY154" fmla="*/ 1062014 h 6281670"/>
                <a:gd name="connsiteX155" fmla="*/ 2454478 w 8613217"/>
                <a:gd name="connsiteY155" fmla="*/ 1076820 h 6281670"/>
                <a:gd name="connsiteX156" fmla="*/ 2967986 w 8613217"/>
                <a:gd name="connsiteY156" fmla="*/ 1739738 h 6281670"/>
                <a:gd name="connsiteX157" fmla="*/ 3266131 w 8613217"/>
                <a:gd name="connsiteY157" fmla="*/ 2175850 h 6281670"/>
                <a:gd name="connsiteX158" fmla="*/ 3457939 w 8613217"/>
                <a:gd name="connsiteY158" fmla="*/ 2509665 h 6281670"/>
                <a:gd name="connsiteX159" fmla="*/ 3464670 w 8613217"/>
                <a:gd name="connsiteY159" fmla="*/ 2523125 h 6281670"/>
                <a:gd name="connsiteX160" fmla="*/ 3504378 w 8613217"/>
                <a:gd name="connsiteY160" fmla="*/ 2605906 h 6281670"/>
                <a:gd name="connsiteX161" fmla="*/ 3733875 w 8613217"/>
                <a:gd name="connsiteY161" fmla="*/ 3249979 h 6281670"/>
                <a:gd name="connsiteX162" fmla="*/ 3823385 w 8613217"/>
                <a:gd name="connsiteY162" fmla="*/ 4359777 h 6281670"/>
                <a:gd name="connsiteX163" fmla="*/ 3816655 w 8613217"/>
                <a:gd name="connsiteY163" fmla="*/ 4369199 h 6281670"/>
                <a:gd name="connsiteX164" fmla="*/ 3800503 w 8613217"/>
                <a:gd name="connsiteY164" fmla="*/ 4322761 h 6281670"/>
                <a:gd name="connsiteX165" fmla="*/ 3407464 w 8613217"/>
                <a:gd name="connsiteY165" fmla="*/ 3663208 h 6281670"/>
                <a:gd name="connsiteX166" fmla="*/ 2516395 w 8613217"/>
                <a:gd name="connsiteY166" fmla="*/ 2980101 h 6281670"/>
                <a:gd name="connsiteX167" fmla="*/ 2502934 w 8613217"/>
                <a:gd name="connsiteY167" fmla="*/ 2971351 h 6281670"/>
                <a:gd name="connsiteX168" fmla="*/ 2390541 w 8613217"/>
                <a:gd name="connsiteY168" fmla="*/ 2898666 h 6281670"/>
                <a:gd name="connsiteX169" fmla="*/ 2247863 w 8613217"/>
                <a:gd name="connsiteY169" fmla="*/ 2802425 h 6281670"/>
                <a:gd name="connsiteX170" fmla="*/ 2055381 w 8613217"/>
                <a:gd name="connsiteY170" fmla="*/ 2665131 h 6281670"/>
                <a:gd name="connsiteX171" fmla="*/ 1471879 w 8613217"/>
                <a:gd name="connsiteY171" fmla="*/ 2148930 h 6281670"/>
                <a:gd name="connsiteX172" fmla="*/ 1461111 w 8613217"/>
                <a:gd name="connsiteY172" fmla="*/ 2109895 h 6281670"/>
                <a:gd name="connsiteX173" fmla="*/ 1501492 w 8613217"/>
                <a:gd name="connsiteY173" fmla="*/ 1918759 h 6281670"/>
                <a:gd name="connsiteX174" fmla="*/ 1395155 w 8613217"/>
                <a:gd name="connsiteY174" fmla="*/ 1570812 h 6281670"/>
                <a:gd name="connsiteX175" fmla="*/ 937507 w 8613217"/>
                <a:gd name="connsiteY175" fmla="*/ 860783 h 6281670"/>
                <a:gd name="connsiteX176" fmla="*/ 682435 w 8613217"/>
                <a:gd name="connsiteY176" fmla="*/ 471109 h 6281670"/>
                <a:gd name="connsiteX177" fmla="*/ 590905 w 8613217"/>
                <a:gd name="connsiteY177" fmla="*/ 214691 h 6281670"/>
                <a:gd name="connsiteX178" fmla="*/ 581483 w 8613217"/>
                <a:gd name="connsiteY178" fmla="*/ 222767 h 6281670"/>
                <a:gd name="connsiteX179" fmla="*/ 555909 w 8613217"/>
                <a:gd name="connsiteY179" fmla="*/ 262475 h 6281670"/>
                <a:gd name="connsiteX180" fmla="*/ 423998 w 8613217"/>
                <a:gd name="connsiteY180" fmla="*/ 619845 h 6281670"/>
                <a:gd name="connsiteX181" fmla="*/ 443515 w 8613217"/>
                <a:gd name="connsiteY181" fmla="*/ 1227575 h 6281670"/>
                <a:gd name="connsiteX182" fmla="*/ 806942 w 8613217"/>
                <a:gd name="connsiteY182" fmla="*/ 1996156 h 6281670"/>
                <a:gd name="connsiteX183" fmla="*/ 1087589 w 8613217"/>
                <a:gd name="connsiteY183" fmla="*/ 2216231 h 6281670"/>
                <a:gd name="connsiteX184" fmla="*/ 1317086 w 8613217"/>
                <a:gd name="connsiteY184" fmla="*/ 2233729 h 6281670"/>
                <a:gd name="connsiteX185" fmla="*/ 1327181 w 8613217"/>
                <a:gd name="connsiteY185" fmla="*/ 2198060 h 6281670"/>
                <a:gd name="connsiteX186" fmla="*/ 816364 w 8613217"/>
                <a:gd name="connsiteY186" fmla="*/ 1324489 h 6281670"/>
                <a:gd name="connsiteX187" fmla="*/ 702625 w 8613217"/>
                <a:gd name="connsiteY187" fmla="*/ 1031056 h 6281670"/>
                <a:gd name="connsiteX188" fmla="*/ 767908 w 8613217"/>
                <a:gd name="connsiteY188" fmla="*/ 1173061 h 6281670"/>
                <a:gd name="connsiteX189" fmla="*/ 1444285 w 8613217"/>
                <a:gd name="connsiteY189" fmla="*/ 2226326 h 6281670"/>
                <a:gd name="connsiteX190" fmla="*/ 2209501 w 8613217"/>
                <a:gd name="connsiteY190" fmla="*/ 2876457 h 6281670"/>
                <a:gd name="connsiteX191" fmla="*/ 2308434 w 8613217"/>
                <a:gd name="connsiteY191" fmla="*/ 2939720 h 6281670"/>
                <a:gd name="connsiteX192" fmla="*/ 2340738 w 8613217"/>
                <a:gd name="connsiteY192" fmla="*/ 2972025 h 6281670"/>
                <a:gd name="connsiteX193" fmla="*/ 2302377 w 8613217"/>
                <a:gd name="connsiteY193" fmla="*/ 2972025 h 6281670"/>
                <a:gd name="connsiteX194" fmla="*/ 2266034 w 8613217"/>
                <a:gd name="connsiteY194" fmla="*/ 2967313 h 6281670"/>
                <a:gd name="connsiteX195" fmla="*/ 1817807 w 8613217"/>
                <a:gd name="connsiteY195" fmla="*/ 3025866 h 6281670"/>
                <a:gd name="connsiteX196" fmla="*/ 1007500 w 8613217"/>
                <a:gd name="connsiteY196" fmla="*/ 3309877 h 6281670"/>
                <a:gd name="connsiteX197" fmla="*/ 960389 w 8613217"/>
                <a:gd name="connsiteY197" fmla="*/ 3293725 h 6281670"/>
                <a:gd name="connsiteX198" fmla="*/ 446207 w 8613217"/>
                <a:gd name="connsiteY198" fmla="*/ 3134221 h 6281670"/>
                <a:gd name="connsiteX199" fmla="*/ 217383 w 8613217"/>
                <a:gd name="connsiteY199" fmla="*/ 3227096 h 6281670"/>
                <a:gd name="connsiteX200" fmla="*/ 0 w 8613217"/>
                <a:gd name="connsiteY200" fmla="*/ 3236518 h 6281670"/>
                <a:gd name="connsiteX201" fmla="*/ 0 w 8613217"/>
                <a:gd name="connsiteY201" fmla="*/ 3330740 h 6281670"/>
                <a:gd name="connsiteX202" fmla="*/ 9422 w 8613217"/>
                <a:gd name="connsiteY202" fmla="*/ 3346892 h 6281670"/>
                <a:gd name="connsiteX203" fmla="*/ 255072 w 8613217"/>
                <a:gd name="connsiteY203" fmla="*/ 3717723 h 6281670"/>
                <a:gd name="connsiteX204" fmla="*/ 747044 w 8613217"/>
                <a:gd name="connsiteY204" fmla="*/ 3826078 h 6281670"/>
                <a:gd name="connsiteX205" fmla="*/ 1016249 w 8613217"/>
                <a:gd name="connsiteY205" fmla="*/ 3490244 h 6281670"/>
                <a:gd name="connsiteX206" fmla="*/ 981253 w 8613217"/>
                <a:gd name="connsiteY206" fmla="*/ 3461305 h 6281670"/>
                <a:gd name="connsiteX207" fmla="*/ 563312 w 8613217"/>
                <a:gd name="connsiteY207" fmla="*/ 3490917 h 6281670"/>
                <a:gd name="connsiteX208" fmla="*/ 390347 w 8613217"/>
                <a:gd name="connsiteY208" fmla="*/ 3460632 h 6281670"/>
                <a:gd name="connsiteX209" fmla="*/ 489953 w 8613217"/>
                <a:gd name="connsiteY209" fmla="*/ 3463997 h 6281670"/>
                <a:gd name="connsiteX210" fmla="*/ 903183 w 8613217"/>
                <a:gd name="connsiteY210" fmla="*/ 3408137 h 6281670"/>
                <a:gd name="connsiteX211" fmla="*/ 1043170 w 8613217"/>
                <a:gd name="connsiteY211" fmla="*/ 3372467 h 6281670"/>
                <a:gd name="connsiteX212" fmla="*/ 1508895 w 8613217"/>
                <a:gd name="connsiteY212" fmla="*/ 3218347 h 6281670"/>
                <a:gd name="connsiteX213" fmla="*/ 1912029 w 8613217"/>
                <a:gd name="connsiteY213" fmla="*/ 3101243 h 6281670"/>
                <a:gd name="connsiteX214" fmla="*/ 1912029 w 8613217"/>
                <a:gd name="connsiteY214" fmla="*/ 3101243 h 6281670"/>
                <a:gd name="connsiteX215" fmla="*/ 1924816 w 8613217"/>
                <a:gd name="connsiteY215" fmla="*/ 3099224 h 6281670"/>
                <a:gd name="connsiteX216" fmla="*/ 1986061 w 8613217"/>
                <a:gd name="connsiteY216" fmla="*/ 3087783 h 6281670"/>
                <a:gd name="connsiteX217" fmla="*/ 1992791 w 8613217"/>
                <a:gd name="connsiteY217" fmla="*/ 3087110 h 6281670"/>
                <a:gd name="connsiteX218" fmla="*/ 2087013 w 8613217"/>
                <a:gd name="connsiteY218" fmla="*/ 3074322 h 6281670"/>
                <a:gd name="connsiteX219" fmla="*/ 2113933 w 8613217"/>
                <a:gd name="connsiteY219" fmla="*/ 3072976 h 6281670"/>
                <a:gd name="connsiteX220" fmla="*/ 2118644 w 8613217"/>
                <a:gd name="connsiteY220" fmla="*/ 3064227 h 6281670"/>
                <a:gd name="connsiteX221" fmla="*/ 2257958 w 8613217"/>
                <a:gd name="connsiteY221" fmla="*/ 3064227 h 6281670"/>
                <a:gd name="connsiteX222" fmla="*/ 2262669 w 8613217"/>
                <a:gd name="connsiteY222" fmla="*/ 3072976 h 6281670"/>
                <a:gd name="connsiteX223" fmla="*/ 2434960 w 8613217"/>
                <a:gd name="connsiteY223" fmla="*/ 3101243 h 6281670"/>
                <a:gd name="connsiteX224" fmla="*/ 2635518 w 8613217"/>
                <a:gd name="connsiteY224" fmla="*/ 3164506 h 6281670"/>
                <a:gd name="connsiteX225" fmla="*/ 3038653 w 8613217"/>
                <a:gd name="connsiteY225" fmla="*/ 3453902 h 6281670"/>
                <a:gd name="connsiteX226" fmla="*/ 3580428 w 8613217"/>
                <a:gd name="connsiteY226" fmla="*/ 4087880 h 6281670"/>
                <a:gd name="connsiteX227" fmla="*/ 3776274 w 8613217"/>
                <a:gd name="connsiteY227" fmla="*/ 4626290 h 6281670"/>
                <a:gd name="connsiteX228" fmla="*/ 3813963 w 8613217"/>
                <a:gd name="connsiteY228" fmla="*/ 4802619 h 6281670"/>
                <a:gd name="connsiteX229" fmla="*/ 3811944 w 8613217"/>
                <a:gd name="connsiteY229" fmla="*/ 5407658 h 6281670"/>
                <a:gd name="connsiteX230" fmla="*/ 3881265 w 8613217"/>
                <a:gd name="connsiteY230" fmla="*/ 5874056 h 6281670"/>
                <a:gd name="connsiteX231" fmla="*/ 3879919 w 8613217"/>
                <a:gd name="connsiteY231" fmla="*/ 5898957 h 6281670"/>
                <a:gd name="connsiteX232" fmla="*/ 3757430 w 8613217"/>
                <a:gd name="connsiteY232" fmla="*/ 5946068 h 6281670"/>
                <a:gd name="connsiteX233" fmla="*/ 3743970 w 8613217"/>
                <a:gd name="connsiteY233" fmla="*/ 6053750 h 6281670"/>
                <a:gd name="connsiteX234" fmla="*/ 3803195 w 8613217"/>
                <a:gd name="connsiteY234" fmla="*/ 6092112 h 6281670"/>
                <a:gd name="connsiteX235" fmla="*/ 3896071 w 8613217"/>
                <a:gd name="connsiteY235" fmla="*/ 6023464 h 6281670"/>
                <a:gd name="connsiteX236" fmla="*/ 3920972 w 8613217"/>
                <a:gd name="connsiteY236" fmla="*/ 5996544 h 6281670"/>
                <a:gd name="connsiteX237" fmla="*/ 3918953 w 8613217"/>
                <a:gd name="connsiteY237" fmla="*/ 6053077 h 6281670"/>
                <a:gd name="connsiteX238" fmla="*/ 3931741 w 8613217"/>
                <a:gd name="connsiteY238" fmla="*/ 6077978 h 6281670"/>
                <a:gd name="connsiteX239" fmla="*/ 3951931 w 8613217"/>
                <a:gd name="connsiteY239" fmla="*/ 6055769 h 6281670"/>
                <a:gd name="connsiteX240" fmla="*/ 3972121 w 8613217"/>
                <a:gd name="connsiteY240" fmla="*/ 5988468 h 6281670"/>
                <a:gd name="connsiteX241" fmla="*/ 3994331 w 8613217"/>
                <a:gd name="connsiteY241" fmla="*/ 5968277 h 6281670"/>
                <a:gd name="connsiteX242" fmla="*/ 4005099 w 8613217"/>
                <a:gd name="connsiteY242" fmla="*/ 5995198 h 6281670"/>
                <a:gd name="connsiteX243" fmla="*/ 4071054 w 8613217"/>
                <a:gd name="connsiteY243" fmla="*/ 6040290 h 6281670"/>
                <a:gd name="connsiteX244" fmla="*/ 4100667 w 8613217"/>
                <a:gd name="connsiteY244" fmla="*/ 6026829 h 6281670"/>
                <a:gd name="connsiteX245" fmla="*/ 4110089 w 8613217"/>
                <a:gd name="connsiteY245" fmla="*/ 5993179 h 6281670"/>
                <a:gd name="connsiteX246" fmla="*/ 4124895 w 8613217"/>
                <a:gd name="connsiteY246" fmla="*/ 6032214 h 6281670"/>
                <a:gd name="connsiteX247" fmla="*/ 4117492 w 8613217"/>
                <a:gd name="connsiteY247" fmla="*/ 6106918 h 6281670"/>
                <a:gd name="connsiteX248" fmla="*/ 4080476 w 8613217"/>
                <a:gd name="connsiteY248" fmla="*/ 6141242 h 6281670"/>
                <a:gd name="connsiteX249" fmla="*/ 4176717 w 8613217"/>
                <a:gd name="connsiteY249" fmla="*/ 6189025 h 6281670"/>
                <a:gd name="connsiteX250" fmla="*/ 4170660 w 8613217"/>
                <a:gd name="connsiteY250" fmla="*/ 6271133 h 6281670"/>
                <a:gd name="connsiteX251" fmla="*/ 4195562 w 8613217"/>
                <a:gd name="connsiteY251" fmla="*/ 6277863 h 6281670"/>
                <a:gd name="connsiteX252" fmla="*/ 4261517 w 8613217"/>
                <a:gd name="connsiteY252" fmla="*/ 6267768 h 6281670"/>
                <a:gd name="connsiteX253" fmla="*/ 4289784 w 8613217"/>
                <a:gd name="connsiteY253" fmla="*/ 6247578 h 6281670"/>
                <a:gd name="connsiteX254" fmla="*/ 4295840 w 8613217"/>
                <a:gd name="connsiteY254" fmla="*/ 6204505 h 6281670"/>
                <a:gd name="connsiteX255" fmla="*/ 4305936 w 8613217"/>
                <a:gd name="connsiteY255" fmla="*/ 6182969 h 6281670"/>
                <a:gd name="connsiteX256" fmla="*/ 4324107 w 8613217"/>
                <a:gd name="connsiteY256" fmla="*/ 6199794 h 6281670"/>
                <a:gd name="connsiteX257" fmla="*/ 4336894 w 8613217"/>
                <a:gd name="connsiteY257" fmla="*/ 6230752 h 6281670"/>
                <a:gd name="connsiteX258" fmla="*/ 4342951 w 8613217"/>
                <a:gd name="connsiteY258" fmla="*/ 6226714 h 6281670"/>
                <a:gd name="connsiteX259" fmla="*/ 4369872 w 8613217"/>
                <a:gd name="connsiteY259" fmla="*/ 6185660 h 6281670"/>
                <a:gd name="connsiteX260" fmla="*/ 4382659 w 8613217"/>
                <a:gd name="connsiteY260" fmla="*/ 6234791 h 6281670"/>
                <a:gd name="connsiteX261" fmla="*/ 4406888 w 8613217"/>
                <a:gd name="connsiteY261" fmla="*/ 6265749 h 6281670"/>
                <a:gd name="connsiteX262" fmla="*/ 4484284 w 8613217"/>
                <a:gd name="connsiteY262" fmla="*/ 6275171 h 6281670"/>
                <a:gd name="connsiteX263" fmla="*/ 4499090 w 8613217"/>
                <a:gd name="connsiteY263" fmla="*/ 6272479 h 6281670"/>
                <a:gd name="connsiteX264" fmla="*/ 4512551 w 8613217"/>
                <a:gd name="connsiteY264" fmla="*/ 6181622 h 6281670"/>
                <a:gd name="connsiteX265" fmla="*/ 4572449 w 8613217"/>
                <a:gd name="connsiteY265" fmla="*/ 6153356 h 6281670"/>
                <a:gd name="connsiteX266" fmla="*/ 4575814 w 8613217"/>
                <a:gd name="connsiteY266" fmla="*/ 6127781 h 6281670"/>
                <a:gd name="connsiteX267" fmla="*/ 4538125 w 8613217"/>
                <a:gd name="connsiteY267" fmla="*/ 6076633 h 6281670"/>
                <a:gd name="connsiteX268" fmla="*/ 4536779 w 8613217"/>
                <a:gd name="connsiteY268" fmla="*/ 6042309 h 6281670"/>
                <a:gd name="connsiteX269" fmla="*/ 4573122 w 8613217"/>
                <a:gd name="connsiteY269" fmla="*/ 6032214 h 6281670"/>
                <a:gd name="connsiteX270" fmla="*/ 4637731 w 8613217"/>
                <a:gd name="connsiteY270" fmla="*/ 6051058 h 6281670"/>
                <a:gd name="connsiteX271" fmla="*/ 4665997 w 8613217"/>
                <a:gd name="connsiteY271" fmla="*/ 6029522 h 6281670"/>
                <a:gd name="connsiteX272" fmla="*/ 4665997 w 8613217"/>
                <a:gd name="connsiteY272" fmla="*/ 5985776 h 6281670"/>
                <a:gd name="connsiteX273" fmla="*/ 4681477 w 8613217"/>
                <a:gd name="connsiteY273" fmla="*/ 5966931 h 6281670"/>
                <a:gd name="connsiteX274" fmla="*/ 4701667 w 8613217"/>
                <a:gd name="connsiteY274" fmla="*/ 5981065 h 6281670"/>
                <a:gd name="connsiteX275" fmla="*/ 4724550 w 8613217"/>
                <a:gd name="connsiteY275" fmla="*/ 6054423 h 6281670"/>
                <a:gd name="connsiteX276" fmla="*/ 4743394 w 8613217"/>
                <a:gd name="connsiteY276" fmla="*/ 6073268 h 6281670"/>
                <a:gd name="connsiteX277" fmla="*/ 4752143 w 8613217"/>
                <a:gd name="connsiteY277" fmla="*/ 6050385 h 6281670"/>
                <a:gd name="connsiteX278" fmla="*/ 4752143 w 8613217"/>
                <a:gd name="connsiteY278" fmla="*/ 5996544 h 6281670"/>
                <a:gd name="connsiteX279" fmla="*/ 4800600 w 8613217"/>
                <a:gd name="connsiteY279" fmla="*/ 6046347 h 6281670"/>
                <a:gd name="connsiteX280" fmla="*/ 4859825 w 8613217"/>
                <a:gd name="connsiteY280" fmla="*/ 6088747 h 6281670"/>
                <a:gd name="connsiteX281" fmla="*/ 4932511 w 8613217"/>
                <a:gd name="connsiteY281" fmla="*/ 6036252 h 6281670"/>
                <a:gd name="connsiteX282" fmla="*/ 4919050 w 8613217"/>
                <a:gd name="connsiteY282" fmla="*/ 5940011 h 6281670"/>
                <a:gd name="connsiteX283" fmla="*/ 4830213 w 8613217"/>
                <a:gd name="connsiteY283" fmla="*/ 5933281 h 6281670"/>
                <a:gd name="connsiteX284" fmla="*/ 4779064 w 8613217"/>
                <a:gd name="connsiteY284" fmla="*/ 5876074 h 6281670"/>
                <a:gd name="connsiteX285" fmla="*/ 4778391 w 8613217"/>
                <a:gd name="connsiteY285" fmla="*/ 5829637 h 6281670"/>
                <a:gd name="connsiteX286" fmla="*/ 5091342 w 8613217"/>
                <a:gd name="connsiteY286" fmla="*/ 5236712 h 6281670"/>
                <a:gd name="connsiteX287" fmla="*/ 5116243 w 8613217"/>
                <a:gd name="connsiteY287" fmla="*/ 5202389 h 6281670"/>
                <a:gd name="connsiteX288" fmla="*/ 5269690 w 8613217"/>
                <a:gd name="connsiteY288" fmla="*/ 5086631 h 6281670"/>
                <a:gd name="connsiteX289" fmla="*/ 5744837 w 8613217"/>
                <a:gd name="connsiteY289" fmla="*/ 4795889 h 6281670"/>
                <a:gd name="connsiteX290" fmla="*/ 5814830 w 8613217"/>
                <a:gd name="connsiteY290" fmla="*/ 4775699 h 6281670"/>
                <a:gd name="connsiteX291" fmla="*/ 6103553 w 8613217"/>
                <a:gd name="connsiteY291" fmla="*/ 4765603 h 6281670"/>
                <a:gd name="connsiteX292" fmla="*/ 7086824 w 8613217"/>
                <a:gd name="connsiteY292" fmla="*/ 4811369 h 6281670"/>
                <a:gd name="connsiteX293" fmla="*/ 7489959 w 8613217"/>
                <a:gd name="connsiteY293" fmla="*/ 4805311 h 6281670"/>
                <a:gd name="connsiteX294" fmla="*/ 7516880 w 8613217"/>
                <a:gd name="connsiteY294" fmla="*/ 4801946 h 6281670"/>
                <a:gd name="connsiteX295" fmla="*/ 7536397 w 8613217"/>
                <a:gd name="connsiteY295" fmla="*/ 4800600 h 6281670"/>
                <a:gd name="connsiteX296" fmla="*/ 7619850 w 8613217"/>
                <a:gd name="connsiteY296" fmla="*/ 4791178 h 6281670"/>
                <a:gd name="connsiteX297" fmla="*/ 7661577 w 8613217"/>
                <a:gd name="connsiteY297" fmla="*/ 4813388 h 6281670"/>
                <a:gd name="connsiteX298" fmla="*/ 7920014 w 8613217"/>
                <a:gd name="connsiteY298" fmla="*/ 5004523 h 6281670"/>
                <a:gd name="connsiteX299" fmla="*/ 8354780 w 8613217"/>
                <a:gd name="connsiteY299" fmla="*/ 4830886 h 6281670"/>
                <a:gd name="connsiteX300" fmla="*/ 8579567 w 8613217"/>
                <a:gd name="connsiteY300" fmla="*/ 4409580 h 6281670"/>
                <a:gd name="connsiteX301" fmla="*/ 8613217 w 8613217"/>
                <a:gd name="connsiteY301" fmla="*/ 4250076 h 6281670"/>
                <a:gd name="connsiteX302" fmla="*/ 8613217 w 8613217"/>
                <a:gd name="connsiteY302" fmla="*/ 4196235 h 6281670"/>
                <a:gd name="connsiteX303" fmla="*/ 8420062 w 8613217"/>
                <a:gd name="connsiteY303" fmla="*/ 4211041 h 6281670"/>
                <a:gd name="connsiteX304" fmla="*/ 4571776 w 8613217"/>
                <a:gd name="connsiteY304" fmla="*/ 915970 h 6281670"/>
                <a:gd name="connsiteX305" fmla="*/ 4583890 w 8613217"/>
                <a:gd name="connsiteY305" fmla="*/ 888377 h 6281670"/>
                <a:gd name="connsiteX306" fmla="*/ 4571776 w 8613217"/>
                <a:gd name="connsiteY306" fmla="*/ 915970 h 6281670"/>
                <a:gd name="connsiteX307" fmla="*/ 2362948 w 8613217"/>
                <a:gd name="connsiteY307" fmla="*/ 965100 h 6281670"/>
                <a:gd name="connsiteX308" fmla="*/ 2363621 w 8613217"/>
                <a:gd name="connsiteY308" fmla="*/ 962408 h 6281670"/>
                <a:gd name="connsiteX309" fmla="*/ 2368332 w 8613217"/>
                <a:gd name="connsiteY309" fmla="*/ 967119 h 6281670"/>
                <a:gd name="connsiteX310" fmla="*/ 2362948 w 8613217"/>
                <a:gd name="connsiteY310" fmla="*/ 965100 h 6281670"/>
                <a:gd name="connsiteX311" fmla="*/ 2435633 w 8613217"/>
                <a:gd name="connsiteY311" fmla="*/ 1055284 h 6281670"/>
                <a:gd name="connsiteX312" fmla="*/ 2426211 w 8613217"/>
                <a:gd name="connsiteY312" fmla="*/ 1053265 h 6281670"/>
                <a:gd name="connsiteX313" fmla="*/ 2370351 w 8613217"/>
                <a:gd name="connsiteY313" fmla="*/ 968465 h 6281670"/>
                <a:gd name="connsiteX314" fmla="*/ 2432268 w 8613217"/>
                <a:gd name="connsiteY314" fmla="*/ 1045862 h 6281670"/>
                <a:gd name="connsiteX315" fmla="*/ 2435633 w 8613217"/>
                <a:gd name="connsiteY315" fmla="*/ 1055284 h 6281670"/>
                <a:gd name="connsiteX316" fmla="*/ 695895 w 8613217"/>
                <a:gd name="connsiteY316" fmla="*/ 1016922 h 6281670"/>
                <a:gd name="connsiteX317" fmla="*/ 692530 w 8613217"/>
                <a:gd name="connsiteY317" fmla="*/ 1005481 h 6281670"/>
                <a:gd name="connsiteX318" fmla="*/ 695895 w 8613217"/>
                <a:gd name="connsiteY318" fmla="*/ 1016922 h 6281670"/>
                <a:gd name="connsiteX319" fmla="*/ 4511205 w 8613217"/>
                <a:gd name="connsiteY319" fmla="*/ 6014042 h 6281670"/>
                <a:gd name="connsiteX320" fmla="*/ 4537452 w 8613217"/>
                <a:gd name="connsiteY320" fmla="*/ 5944049 h 6281670"/>
                <a:gd name="connsiteX321" fmla="*/ 4511205 w 8613217"/>
                <a:gd name="connsiteY321" fmla="*/ 6014042 h 6281670"/>
                <a:gd name="connsiteX322" fmla="*/ 4750797 w 8613217"/>
                <a:gd name="connsiteY322" fmla="*/ 5917128 h 6281670"/>
                <a:gd name="connsiteX323" fmla="*/ 4741375 w 8613217"/>
                <a:gd name="connsiteY323" fmla="*/ 5939338 h 6281670"/>
                <a:gd name="connsiteX324" fmla="*/ 4732626 w 8613217"/>
                <a:gd name="connsiteY324" fmla="*/ 5935300 h 6281670"/>
                <a:gd name="connsiteX325" fmla="*/ 4727915 w 8613217"/>
                <a:gd name="connsiteY325" fmla="*/ 5907706 h 6281670"/>
                <a:gd name="connsiteX326" fmla="*/ 4750797 w 8613217"/>
                <a:gd name="connsiteY326" fmla="*/ 5875402 h 6281670"/>
                <a:gd name="connsiteX327" fmla="*/ 4750797 w 8613217"/>
                <a:gd name="connsiteY327" fmla="*/ 5917128 h 6281670"/>
                <a:gd name="connsiteX328" fmla="*/ 4875978 w 8613217"/>
                <a:gd name="connsiteY328" fmla="*/ 5457461 h 6281670"/>
                <a:gd name="connsiteX329" fmla="*/ 4616868 w 8613217"/>
                <a:gd name="connsiteY329" fmla="*/ 5877421 h 6281670"/>
                <a:gd name="connsiteX330" fmla="*/ 4562354 w 8613217"/>
                <a:gd name="connsiteY330" fmla="*/ 5884824 h 6281670"/>
                <a:gd name="connsiteX331" fmla="*/ 4880015 w 8613217"/>
                <a:gd name="connsiteY331" fmla="*/ 5419772 h 6281670"/>
                <a:gd name="connsiteX332" fmla="*/ 4875978 w 8613217"/>
                <a:gd name="connsiteY332" fmla="*/ 5457461 h 6281670"/>
                <a:gd name="connsiteX333" fmla="*/ 5020675 w 8613217"/>
                <a:gd name="connsiteY333" fmla="*/ 5141145 h 6281670"/>
                <a:gd name="connsiteX334" fmla="*/ 4989717 w 8613217"/>
                <a:gd name="connsiteY334" fmla="*/ 5179506 h 6281670"/>
                <a:gd name="connsiteX335" fmla="*/ 4445922 w 8613217"/>
                <a:gd name="connsiteY335" fmla="*/ 5878767 h 6281670"/>
                <a:gd name="connsiteX336" fmla="*/ 4415637 w 8613217"/>
                <a:gd name="connsiteY336" fmla="*/ 5953471 h 6281670"/>
                <a:gd name="connsiteX337" fmla="*/ 4357085 w 8613217"/>
                <a:gd name="connsiteY337" fmla="*/ 6075286 h 6281670"/>
                <a:gd name="connsiteX338" fmla="*/ 4338240 w 8613217"/>
                <a:gd name="connsiteY338" fmla="*/ 6125762 h 6281670"/>
                <a:gd name="connsiteX339" fmla="*/ 4322761 w 8613217"/>
                <a:gd name="connsiteY339" fmla="*/ 6080671 h 6281670"/>
                <a:gd name="connsiteX340" fmla="*/ 4306609 w 8613217"/>
                <a:gd name="connsiteY340" fmla="*/ 6061826 h 6281670"/>
                <a:gd name="connsiteX341" fmla="*/ 4295168 w 8613217"/>
                <a:gd name="connsiteY341" fmla="*/ 6082689 h 6281670"/>
                <a:gd name="connsiteX342" fmla="*/ 4292475 w 8613217"/>
                <a:gd name="connsiteY342" fmla="*/ 6112302 h 6281670"/>
                <a:gd name="connsiteX343" fmla="*/ 4277669 w 8613217"/>
                <a:gd name="connsiteY343" fmla="*/ 6097496 h 6281670"/>
                <a:gd name="connsiteX344" fmla="*/ 4183447 w 8613217"/>
                <a:gd name="connsiteY344" fmla="*/ 5282478 h 6281670"/>
                <a:gd name="connsiteX345" fmla="*/ 4412945 w 8613217"/>
                <a:gd name="connsiteY345" fmla="*/ 4743394 h 6281670"/>
                <a:gd name="connsiteX346" fmla="*/ 5036828 w 8613217"/>
                <a:gd name="connsiteY346" fmla="*/ 3935106 h 6281670"/>
                <a:gd name="connsiteX347" fmla="*/ 5054999 w 8613217"/>
                <a:gd name="connsiteY347" fmla="*/ 3966064 h 6281670"/>
                <a:gd name="connsiteX348" fmla="*/ 5020675 w 8613217"/>
                <a:gd name="connsiteY34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525241 w 8613217"/>
                <a:gd name="connsiteY136" fmla="*/ 2482071 h 6281670"/>
                <a:gd name="connsiteX137" fmla="*/ 3410829 w 8613217"/>
                <a:gd name="connsiteY137" fmla="*/ 2273437 h 6281670"/>
                <a:gd name="connsiteX138" fmla="*/ 3411502 w 8613217"/>
                <a:gd name="connsiteY138" fmla="*/ 2229018 h 6281670"/>
                <a:gd name="connsiteX139" fmla="*/ 3451209 w 8613217"/>
                <a:gd name="connsiteY139" fmla="*/ 2126720 h 6281670"/>
                <a:gd name="connsiteX140" fmla="*/ 3431692 w 8613217"/>
                <a:gd name="connsiteY140" fmla="*/ 1895877 h 6281670"/>
                <a:gd name="connsiteX141" fmla="*/ 3186715 w 8613217"/>
                <a:gd name="connsiteY141" fmla="*/ 1401886 h 6281670"/>
                <a:gd name="connsiteX142" fmla="*/ 2531874 w 8613217"/>
                <a:gd name="connsiteY142" fmla="*/ 701952 h 6281670"/>
                <a:gd name="connsiteX143" fmla="*/ 1731662 w 8613217"/>
                <a:gd name="connsiteY143" fmla="*/ 39035 h 6281670"/>
                <a:gd name="connsiteX144" fmla="*/ 1722913 w 8613217"/>
                <a:gd name="connsiteY144" fmla="*/ 36343 h 6281670"/>
                <a:gd name="connsiteX145" fmla="*/ 1723586 w 8613217"/>
                <a:gd name="connsiteY145" fmla="*/ 47111 h 6281670"/>
                <a:gd name="connsiteX146" fmla="*/ 1984042 w 8613217"/>
                <a:gd name="connsiteY146" fmla="*/ 871552 h 6281670"/>
                <a:gd name="connsiteX147" fmla="*/ 2773486 w 8613217"/>
                <a:gd name="connsiteY147" fmla="*/ 2064130 h 6281670"/>
                <a:gd name="connsiteX148" fmla="*/ 3058170 w 8613217"/>
                <a:gd name="connsiteY148" fmla="*/ 2286897 h 6281670"/>
                <a:gd name="connsiteX149" fmla="*/ 3235845 w 8613217"/>
                <a:gd name="connsiteY149" fmla="*/ 2329297 h 6281670"/>
                <a:gd name="connsiteX150" fmla="*/ 3256709 w 8613217"/>
                <a:gd name="connsiteY150" fmla="*/ 2294974 h 6281670"/>
                <a:gd name="connsiteX151" fmla="*/ 3083072 w 8613217"/>
                <a:gd name="connsiteY151" fmla="*/ 1999521 h 6281670"/>
                <a:gd name="connsiteX152" fmla="*/ 2450440 w 8613217"/>
                <a:gd name="connsiteY152" fmla="*/ 1092973 h 6281670"/>
                <a:gd name="connsiteX153" fmla="*/ 2432941 w 8613217"/>
                <a:gd name="connsiteY153" fmla="*/ 1062014 h 6281670"/>
                <a:gd name="connsiteX154" fmla="*/ 2454478 w 8613217"/>
                <a:gd name="connsiteY154" fmla="*/ 1076820 h 6281670"/>
                <a:gd name="connsiteX155" fmla="*/ 2967986 w 8613217"/>
                <a:gd name="connsiteY155" fmla="*/ 1739738 h 6281670"/>
                <a:gd name="connsiteX156" fmla="*/ 3266131 w 8613217"/>
                <a:gd name="connsiteY156" fmla="*/ 2175850 h 6281670"/>
                <a:gd name="connsiteX157" fmla="*/ 3457939 w 8613217"/>
                <a:gd name="connsiteY157" fmla="*/ 2509665 h 6281670"/>
                <a:gd name="connsiteX158" fmla="*/ 3464670 w 8613217"/>
                <a:gd name="connsiteY158" fmla="*/ 2523125 h 6281670"/>
                <a:gd name="connsiteX159" fmla="*/ 3504378 w 8613217"/>
                <a:gd name="connsiteY159" fmla="*/ 2605906 h 6281670"/>
                <a:gd name="connsiteX160" fmla="*/ 3733875 w 8613217"/>
                <a:gd name="connsiteY160" fmla="*/ 3249979 h 6281670"/>
                <a:gd name="connsiteX161" fmla="*/ 3823385 w 8613217"/>
                <a:gd name="connsiteY161" fmla="*/ 4359777 h 6281670"/>
                <a:gd name="connsiteX162" fmla="*/ 3816655 w 8613217"/>
                <a:gd name="connsiteY162" fmla="*/ 4369199 h 6281670"/>
                <a:gd name="connsiteX163" fmla="*/ 3800503 w 8613217"/>
                <a:gd name="connsiteY163" fmla="*/ 4322761 h 6281670"/>
                <a:gd name="connsiteX164" fmla="*/ 3407464 w 8613217"/>
                <a:gd name="connsiteY164" fmla="*/ 3663208 h 6281670"/>
                <a:gd name="connsiteX165" fmla="*/ 2516395 w 8613217"/>
                <a:gd name="connsiteY165" fmla="*/ 2980101 h 6281670"/>
                <a:gd name="connsiteX166" fmla="*/ 2502934 w 8613217"/>
                <a:gd name="connsiteY166" fmla="*/ 2971351 h 6281670"/>
                <a:gd name="connsiteX167" fmla="*/ 2390541 w 8613217"/>
                <a:gd name="connsiteY167" fmla="*/ 2898666 h 6281670"/>
                <a:gd name="connsiteX168" fmla="*/ 2247863 w 8613217"/>
                <a:gd name="connsiteY168" fmla="*/ 2802425 h 6281670"/>
                <a:gd name="connsiteX169" fmla="*/ 2055381 w 8613217"/>
                <a:gd name="connsiteY169" fmla="*/ 2665131 h 6281670"/>
                <a:gd name="connsiteX170" fmla="*/ 1471879 w 8613217"/>
                <a:gd name="connsiteY170" fmla="*/ 2148930 h 6281670"/>
                <a:gd name="connsiteX171" fmla="*/ 1461111 w 8613217"/>
                <a:gd name="connsiteY171" fmla="*/ 2109895 h 6281670"/>
                <a:gd name="connsiteX172" fmla="*/ 1501492 w 8613217"/>
                <a:gd name="connsiteY172" fmla="*/ 1918759 h 6281670"/>
                <a:gd name="connsiteX173" fmla="*/ 1395155 w 8613217"/>
                <a:gd name="connsiteY173" fmla="*/ 1570812 h 6281670"/>
                <a:gd name="connsiteX174" fmla="*/ 937507 w 8613217"/>
                <a:gd name="connsiteY174" fmla="*/ 860783 h 6281670"/>
                <a:gd name="connsiteX175" fmla="*/ 682435 w 8613217"/>
                <a:gd name="connsiteY175" fmla="*/ 471109 h 6281670"/>
                <a:gd name="connsiteX176" fmla="*/ 590905 w 8613217"/>
                <a:gd name="connsiteY176" fmla="*/ 214691 h 6281670"/>
                <a:gd name="connsiteX177" fmla="*/ 581483 w 8613217"/>
                <a:gd name="connsiteY177" fmla="*/ 222767 h 6281670"/>
                <a:gd name="connsiteX178" fmla="*/ 555909 w 8613217"/>
                <a:gd name="connsiteY178" fmla="*/ 262475 h 6281670"/>
                <a:gd name="connsiteX179" fmla="*/ 423998 w 8613217"/>
                <a:gd name="connsiteY179" fmla="*/ 619845 h 6281670"/>
                <a:gd name="connsiteX180" fmla="*/ 443515 w 8613217"/>
                <a:gd name="connsiteY180" fmla="*/ 1227575 h 6281670"/>
                <a:gd name="connsiteX181" fmla="*/ 806942 w 8613217"/>
                <a:gd name="connsiteY181" fmla="*/ 1996156 h 6281670"/>
                <a:gd name="connsiteX182" fmla="*/ 1087589 w 8613217"/>
                <a:gd name="connsiteY182" fmla="*/ 2216231 h 6281670"/>
                <a:gd name="connsiteX183" fmla="*/ 1317086 w 8613217"/>
                <a:gd name="connsiteY183" fmla="*/ 2233729 h 6281670"/>
                <a:gd name="connsiteX184" fmla="*/ 1327181 w 8613217"/>
                <a:gd name="connsiteY184" fmla="*/ 2198060 h 6281670"/>
                <a:gd name="connsiteX185" fmla="*/ 816364 w 8613217"/>
                <a:gd name="connsiteY185" fmla="*/ 1324489 h 6281670"/>
                <a:gd name="connsiteX186" fmla="*/ 702625 w 8613217"/>
                <a:gd name="connsiteY186" fmla="*/ 1031056 h 6281670"/>
                <a:gd name="connsiteX187" fmla="*/ 767908 w 8613217"/>
                <a:gd name="connsiteY187" fmla="*/ 1173061 h 6281670"/>
                <a:gd name="connsiteX188" fmla="*/ 1444285 w 8613217"/>
                <a:gd name="connsiteY188" fmla="*/ 2226326 h 6281670"/>
                <a:gd name="connsiteX189" fmla="*/ 2209501 w 8613217"/>
                <a:gd name="connsiteY189" fmla="*/ 2876457 h 6281670"/>
                <a:gd name="connsiteX190" fmla="*/ 2308434 w 8613217"/>
                <a:gd name="connsiteY190" fmla="*/ 2939720 h 6281670"/>
                <a:gd name="connsiteX191" fmla="*/ 2340738 w 8613217"/>
                <a:gd name="connsiteY191" fmla="*/ 2972025 h 6281670"/>
                <a:gd name="connsiteX192" fmla="*/ 2302377 w 8613217"/>
                <a:gd name="connsiteY192" fmla="*/ 2972025 h 6281670"/>
                <a:gd name="connsiteX193" fmla="*/ 2266034 w 8613217"/>
                <a:gd name="connsiteY193" fmla="*/ 2967313 h 6281670"/>
                <a:gd name="connsiteX194" fmla="*/ 1817807 w 8613217"/>
                <a:gd name="connsiteY194" fmla="*/ 3025866 h 6281670"/>
                <a:gd name="connsiteX195" fmla="*/ 1007500 w 8613217"/>
                <a:gd name="connsiteY195" fmla="*/ 3309877 h 6281670"/>
                <a:gd name="connsiteX196" fmla="*/ 960389 w 8613217"/>
                <a:gd name="connsiteY196" fmla="*/ 3293725 h 6281670"/>
                <a:gd name="connsiteX197" fmla="*/ 446207 w 8613217"/>
                <a:gd name="connsiteY197" fmla="*/ 3134221 h 6281670"/>
                <a:gd name="connsiteX198" fmla="*/ 217383 w 8613217"/>
                <a:gd name="connsiteY198" fmla="*/ 3227096 h 6281670"/>
                <a:gd name="connsiteX199" fmla="*/ 0 w 8613217"/>
                <a:gd name="connsiteY199" fmla="*/ 3236518 h 6281670"/>
                <a:gd name="connsiteX200" fmla="*/ 0 w 8613217"/>
                <a:gd name="connsiteY200" fmla="*/ 3330740 h 6281670"/>
                <a:gd name="connsiteX201" fmla="*/ 9422 w 8613217"/>
                <a:gd name="connsiteY201" fmla="*/ 3346892 h 6281670"/>
                <a:gd name="connsiteX202" fmla="*/ 255072 w 8613217"/>
                <a:gd name="connsiteY202" fmla="*/ 3717723 h 6281670"/>
                <a:gd name="connsiteX203" fmla="*/ 747044 w 8613217"/>
                <a:gd name="connsiteY203" fmla="*/ 3826078 h 6281670"/>
                <a:gd name="connsiteX204" fmla="*/ 1016249 w 8613217"/>
                <a:gd name="connsiteY204" fmla="*/ 3490244 h 6281670"/>
                <a:gd name="connsiteX205" fmla="*/ 981253 w 8613217"/>
                <a:gd name="connsiteY205" fmla="*/ 3461305 h 6281670"/>
                <a:gd name="connsiteX206" fmla="*/ 563312 w 8613217"/>
                <a:gd name="connsiteY206" fmla="*/ 3490917 h 6281670"/>
                <a:gd name="connsiteX207" fmla="*/ 390347 w 8613217"/>
                <a:gd name="connsiteY207" fmla="*/ 3460632 h 6281670"/>
                <a:gd name="connsiteX208" fmla="*/ 489953 w 8613217"/>
                <a:gd name="connsiteY208" fmla="*/ 3463997 h 6281670"/>
                <a:gd name="connsiteX209" fmla="*/ 903183 w 8613217"/>
                <a:gd name="connsiteY209" fmla="*/ 3408137 h 6281670"/>
                <a:gd name="connsiteX210" fmla="*/ 1043170 w 8613217"/>
                <a:gd name="connsiteY210" fmla="*/ 3372467 h 6281670"/>
                <a:gd name="connsiteX211" fmla="*/ 1508895 w 8613217"/>
                <a:gd name="connsiteY211" fmla="*/ 3218347 h 6281670"/>
                <a:gd name="connsiteX212" fmla="*/ 1912029 w 8613217"/>
                <a:gd name="connsiteY212" fmla="*/ 3101243 h 6281670"/>
                <a:gd name="connsiteX213" fmla="*/ 1912029 w 8613217"/>
                <a:gd name="connsiteY213" fmla="*/ 3101243 h 6281670"/>
                <a:gd name="connsiteX214" fmla="*/ 1924816 w 8613217"/>
                <a:gd name="connsiteY214" fmla="*/ 3099224 h 6281670"/>
                <a:gd name="connsiteX215" fmla="*/ 1986061 w 8613217"/>
                <a:gd name="connsiteY215" fmla="*/ 3087783 h 6281670"/>
                <a:gd name="connsiteX216" fmla="*/ 1992791 w 8613217"/>
                <a:gd name="connsiteY216" fmla="*/ 3087110 h 6281670"/>
                <a:gd name="connsiteX217" fmla="*/ 2087013 w 8613217"/>
                <a:gd name="connsiteY217" fmla="*/ 3074322 h 6281670"/>
                <a:gd name="connsiteX218" fmla="*/ 2113933 w 8613217"/>
                <a:gd name="connsiteY218" fmla="*/ 3072976 h 6281670"/>
                <a:gd name="connsiteX219" fmla="*/ 2118644 w 8613217"/>
                <a:gd name="connsiteY219" fmla="*/ 3064227 h 6281670"/>
                <a:gd name="connsiteX220" fmla="*/ 2257958 w 8613217"/>
                <a:gd name="connsiteY220" fmla="*/ 3064227 h 6281670"/>
                <a:gd name="connsiteX221" fmla="*/ 2262669 w 8613217"/>
                <a:gd name="connsiteY221" fmla="*/ 3072976 h 6281670"/>
                <a:gd name="connsiteX222" fmla="*/ 2434960 w 8613217"/>
                <a:gd name="connsiteY222" fmla="*/ 3101243 h 6281670"/>
                <a:gd name="connsiteX223" fmla="*/ 2635518 w 8613217"/>
                <a:gd name="connsiteY223" fmla="*/ 3164506 h 6281670"/>
                <a:gd name="connsiteX224" fmla="*/ 3038653 w 8613217"/>
                <a:gd name="connsiteY224" fmla="*/ 3453902 h 6281670"/>
                <a:gd name="connsiteX225" fmla="*/ 3580428 w 8613217"/>
                <a:gd name="connsiteY225" fmla="*/ 4087880 h 6281670"/>
                <a:gd name="connsiteX226" fmla="*/ 3776274 w 8613217"/>
                <a:gd name="connsiteY226" fmla="*/ 4626290 h 6281670"/>
                <a:gd name="connsiteX227" fmla="*/ 3813963 w 8613217"/>
                <a:gd name="connsiteY227" fmla="*/ 4802619 h 6281670"/>
                <a:gd name="connsiteX228" fmla="*/ 3811944 w 8613217"/>
                <a:gd name="connsiteY228" fmla="*/ 5407658 h 6281670"/>
                <a:gd name="connsiteX229" fmla="*/ 3881265 w 8613217"/>
                <a:gd name="connsiteY229" fmla="*/ 5874056 h 6281670"/>
                <a:gd name="connsiteX230" fmla="*/ 3879919 w 8613217"/>
                <a:gd name="connsiteY230" fmla="*/ 5898957 h 6281670"/>
                <a:gd name="connsiteX231" fmla="*/ 3757430 w 8613217"/>
                <a:gd name="connsiteY231" fmla="*/ 5946068 h 6281670"/>
                <a:gd name="connsiteX232" fmla="*/ 3743970 w 8613217"/>
                <a:gd name="connsiteY232" fmla="*/ 6053750 h 6281670"/>
                <a:gd name="connsiteX233" fmla="*/ 3803195 w 8613217"/>
                <a:gd name="connsiteY233" fmla="*/ 6092112 h 6281670"/>
                <a:gd name="connsiteX234" fmla="*/ 3896071 w 8613217"/>
                <a:gd name="connsiteY234" fmla="*/ 6023464 h 6281670"/>
                <a:gd name="connsiteX235" fmla="*/ 3920972 w 8613217"/>
                <a:gd name="connsiteY235" fmla="*/ 5996544 h 6281670"/>
                <a:gd name="connsiteX236" fmla="*/ 3918953 w 8613217"/>
                <a:gd name="connsiteY236" fmla="*/ 6053077 h 6281670"/>
                <a:gd name="connsiteX237" fmla="*/ 3931741 w 8613217"/>
                <a:gd name="connsiteY237" fmla="*/ 6077978 h 6281670"/>
                <a:gd name="connsiteX238" fmla="*/ 3951931 w 8613217"/>
                <a:gd name="connsiteY238" fmla="*/ 6055769 h 6281670"/>
                <a:gd name="connsiteX239" fmla="*/ 3972121 w 8613217"/>
                <a:gd name="connsiteY239" fmla="*/ 5988468 h 6281670"/>
                <a:gd name="connsiteX240" fmla="*/ 3994331 w 8613217"/>
                <a:gd name="connsiteY240" fmla="*/ 5968277 h 6281670"/>
                <a:gd name="connsiteX241" fmla="*/ 4005099 w 8613217"/>
                <a:gd name="connsiteY241" fmla="*/ 5995198 h 6281670"/>
                <a:gd name="connsiteX242" fmla="*/ 4071054 w 8613217"/>
                <a:gd name="connsiteY242" fmla="*/ 6040290 h 6281670"/>
                <a:gd name="connsiteX243" fmla="*/ 4100667 w 8613217"/>
                <a:gd name="connsiteY243" fmla="*/ 6026829 h 6281670"/>
                <a:gd name="connsiteX244" fmla="*/ 4110089 w 8613217"/>
                <a:gd name="connsiteY244" fmla="*/ 5993179 h 6281670"/>
                <a:gd name="connsiteX245" fmla="*/ 4124895 w 8613217"/>
                <a:gd name="connsiteY245" fmla="*/ 6032214 h 6281670"/>
                <a:gd name="connsiteX246" fmla="*/ 4117492 w 8613217"/>
                <a:gd name="connsiteY246" fmla="*/ 6106918 h 6281670"/>
                <a:gd name="connsiteX247" fmla="*/ 4080476 w 8613217"/>
                <a:gd name="connsiteY247" fmla="*/ 6141242 h 6281670"/>
                <a:gd name="connsiteX248" fmla="*/ 4176717 w 8613217"/>
                <a:gd name="connsiteY248" fmla="*/ 6189025 h 6281670"/>
                <a:gd name="connsiteX249" fmla="*/ 4170660 w 8613217"/>
                <a:gd name="connsiteY249" fmla="*/ 6271133 h 6281670"/>
                <a:gd name="connsiteX250" fmla="*/ 4195562 w 8613217"/>
                <a:gd name="connsiteY250" fmla="*/ 6277863 h 6281670"/>
                <a:gd name="connsiteX251" fmla="*/ 4261517 w 8613217"/>
                <a:gd name="connsiteY251" fmla="*/ 6267768 h 6281670"/>
                <a:gd name="connsiteX252" fmla="*/ 4289784 w 8613217"/>
                <a:gd name="connsiteY252" fmla="*/ 6247578 h 6281670"/>
                <a:gd name="connsiteX253" fmla="*/ 4295840 w 8613217"/>
                <a:gd name="connsiteY253" fmla="*/ 6204505 h 6281670"/>
                <a:gd name="connsiteX254" fmla="*/ 4305936 w 8613217"/>
                <a:gd name="connsiteY254" fmla="*/ 6182969 h 6281670"/>
                <a:gd name="connsiteX255" fmla="*/ 4324107 w 8613217"/>
                <a:gd name="connsiteY255" fmla="*/ 6199794 h 6281670"/>
                <a:gd name="connsiteX256" fmla="*/ 4336894 w 8613217"/>
                <a:gd name="connsiteY256" fmla="*/ 6230752 h 6281670"/>
                <a:gd name="connsiteX257" fmla="*/ 4342951 w 8613217"/>
                <a:gd name="connsiteY257" fmla="*/ 6226714 h 6281670"/>
                <a:gd name="connsiteX258" fmla="*/ 4369872 w 8613217"/>
                <a:gd name="connsiteY258" fmla="*/ 6185660 h 6281670"/>
                <a:gd name="connsiteX259" fmla="*/ 4382659 w 8613217"/>
                <a:gd name="connsiteY259" fmla="*/ 6234791 h 6281670"/>
                <a:gd name="connsiteX260" fmla="*/ 4406888 w 8613217"/>
                <a:gd name="connsiteY260" fmla="*/ 6265749 h 6281670"/>
                <a:gd name="connsiteX261" fmla="*/ 4484284 w 8613217"/>
                <a:gd name="connsiteY261" fmla="*/ 6275171 h 6281670"/>
                <a:gd name="connsiteX262" fmla="*/ 4499090 w 8613217"/>
                <a:gd name="connsiteY262" fmla="*/ 6272479 h 6281670"/>
                <a:gd name="connsiteX263" fmla="*/ 4512551 w 8613217"/>
                <a:gd name="connsiteY263" fmla="*/ 6181622 h 6281670"/>
                <a:gd name="connsiteX264" fmla="*/ 4572449 w 8613217"/>
                <a:gd name="connsiteY264" fmla="*/ 6153356 h 6281670"/>
                <a:gd name="connsiteX265" fmla="*/ 4575814 w 8613217"/>
                <a:gd name="connsiteY265" fmla="*/ 6127781 h 6281670"/>
                <a:gd name="connsiteX266" fmla="*/ 4538125 w 8613217"/>
                <a:gd name="connsiteY266" fmla="*/ 6076633 h 6281670"/>
                <a:gd name="connsiteX267" fmla="*/ 4536779 w 8613217"/>
                <a:gd name="connsiteY267" fmla="*/ 6042309 h 6281670"/>
                <a:gd name="connsiteX268" fmla="*/ 4573122 w 8613217"/>
                <a:gd name="connsiteY268" fmla="*/ 6032214 h 6281670"/>
                <a:gd name="connsiteX269" fmla="*/ 4637731 w 8613217"/>
                <a:gd name="connsiteY269" fmla="*/ 6051058 h 6281670"/>
                <a:gd name="connsiteX270" fmla="*/ 4665997 w 8613217"/>
                <a:gd name="connsiteY270" fmla="*/ 6029522 h 6281670"/>
                <a:gd name="connsiteX271" fmla="*/ 4665997 w 8613217"/>
                <a:gd name="connsiteY271" fmla="*/ 5985776 h 6281670"/>
                <a:gd name="connsiteX272" fmla="*/ 4681477 w 8613217"/>
                <a:gd name="connsiteY272" fmla="*/ 5966931 h 6281670"/>
                <a:gd name="connsiteX273" fmla="*/ 4701667 w 8613217"/>
                <a:gd name="connsiteY273" fmla="*/ 5981065 h 6281670"/>
                <a:gd name="connsiteX274" fmla="*/ 4724550 w 8613217"/>
                <a:gd name="connsiteY274" fmla="*/ 6054423 h 6281670"/>
                <a:gd name="connsiteX275" fmla="*/ 4743394 w 8613217"/>
                <a:gd name="connsiteY275" fmla="*/ 6073268 h 6281670"/>
                <a:gd name="connsiteX276" fmla="*/ 4752143 w 8613217"/>
                <a:gd name="connsiteY276" fmla="*/ 6050385 h 6281670"/>
                <a:gd name="connsiteX277" fmla="*/ 4752143 w 8613217"/>
                <a:gd name="connsiteY277" fmla="*/ 5996544 h 6281670"/>
                <a:gd name="connsiteX278" fmla="*/ 4800600 w 8613217"/>
                <a:gd name="connsiteY278" fmla="*/ 6046347 h 6281670"/>
                <a:gd name="connsiteX279" fmla="*/ 4859825 w 8613217"/>
                <a:gd name="connsiteY279" fmla="*/ 6088747 h 6281670"/>
                <a:gd name="connsiteX280" fmla="*/ 4932511 w 8613217"/>
                <a:gd name="connsiteY280" fmla="*/ 6036252 h 6281670"/>
                <a:gd name="connsiteX281" fmla="*/ 4919050 w 8613217"/>
                <a:gd name="connsiteY281" fmla="*/ 5940011 h 6281670"/>
                <a:gd name="connsiteX282" fmla="*/ 4830213 w 8613217"/>
                <a:gd name="connsiteY282" fmla="*/ 5933281 h 6281670"/>
                <a:gd name="connsiteX283" fmla="*/ 4779064 w 8613217"/>
                <a:gd name="connsiteY283" fmla="*/ 5876074 h 6281670"/>
                <a:gd name="connsiteX284" fmla="*/ 4778391 w 8613217"/>
                <a:gd name="connsiteY284" fmla="*/ 5829637 h 6281670"/>
                <a:gd name="connsiteX285" fmla="*/ 5091342 w 8613217"/>
                <a:gd name="connsiteY285" fmla="*/ 5236712 h 6281670"/>
                <a:gd name="connsiteX286" fmla="*/ 5116243 w 8613217"/>
                <a:gd name="connsiteY286" fmla="*/ 5202389 h 6281670"/>
                <a:gd name="connsiteX287" fmla="*/ 5269690 w 8613217"/>
                <a:gd name="connsiteY287" fmla="*/ 5086631 h 6281670"/>
                <a:gd name="connsiteX288" fmla="*/ 5744837 w 8613217"/>
                <a:gd name="connsiteY288" fmla="*/ 4795889 h 6281670"/>
                <a:gd name="connsiteX289" fmla="*/ 5814830 w 8613217"/>
                <a:gd name="connsiteY289" fmla="*/ 4775699 h 6281670"/>
                <a:gd name="connsiteX290" fmla="*/ 6103553 w 8613217"/>
                <a:gd name="connsiteY290" fmla="*/ 4765603 h 6281670"/>
                <a:gd name="connsiteX291" fmla="*/ 7086824 w 8613217"/>
                <a:gd name="connsiteY291" fmla="*/ 4811369 h 6281670"/>
                <a:gd name="connsiteX292" fmla="*/ 7489959 w 8613217"/>
                <a:gd name="connsiteY292" fmla="*/ 4805311 h 6281670"/>
                <a:gd name="connsiteX293" fmla="*/ 7516880 w 8613217"/>
                <a:gd name="connsiteY293" fmla="*/ 4801946 h 6281670"/>
                <a:gd name="connsiteX294" fmla="*/ 7536397 w 8613217"/>
                <a:gd name="connsiteY294" fmla="*/ 4800600 h 6281670"/>
                <a:gd name="connsiteX295" fmla="*/ 7619850 w 8613217"/>
                <a:gd name="connsiteY295" fmla="*/ 4791178 h 6281670"/>
                <a:gd name="connsiteX296" fmla="*/ 7661577 w 8613217"/>
                <a:gd name="connsiteY296" fmla="*/ 4813388 h 6281670"/>
                <a:gd name="connsiteX297" fmla="*/ 7920014 w 8613217"/>
                <a:gd name="connsiteY297" fmla="*/ 5004523 h 6281670"/>
                <a:gd name="connsiteX298" fmla="*/ 8354780 w 8613217"/>
                <a:gd name="connsiteY298" fmla="*/ 4830886 h 6281670"/>
                <a:gd name="connsiteX299" fmla="*/ 8579567 w 8613217"/>
                <a:gd name="connsiteY299" fmla="*/ 4409580 h 6281670"/>
                <a:gd name="connsiteX300" fmla="*/ 8613217 w 8613217"/>
                <a:gd name="connsiteY300" fmla="*/ 4250076 h 6281670"/>
                <a:gd name="connsiteX301" fmla="*/ 8613217 w 8613217"/>
                <a:gd name="connsiteY301" fmla="*/ 4196235 h 6281670"/>
                <a:gd name="connsiteX302" fmla="*/ 8420062 w 8613217"/>
                <a:gd name="connsiteY302" fmla="*/ 4211041 h 6281670"/>
                <a:gd name="connsiteX303" fmla="*/ 4571776 w 8613217"/>
                <a:gd name="connsiteY303" fmla="*/ 915970 h 6281670"/>
                <a:gd name="connsiteX304" fmla="*/ 4583890 w 8613217"/>
                <a:gd name="connsiteY304" fmla="*/ 888377 h 6281670"/>
                <a:gd name="connsiteX305" fmla="*/ 4571776 w 8613217"/>
                <a:gd name="connsiteY305" fmla="*/ 915970 h 6281670"/>
                <a:gd name="connsiteX306" fmla="*/ 2362948 w 8613217"/>
                <a:gd name="connsiteY306" fmla="*/ 965100 h 6281670"/>
                <a:gd name="connsiteX307" fmla="*/ 2363621 w 8613217"/>
                <a:gd name="connsiteY307" fmla="*/ 962408 h 6281670"/>
                <a:gd name="connsiteX308" fmla="*/ 2368332 w 8613217"/>
                <a:gd name="connsiteY308" fmla="*/ 967119 h 6281670"/>
                <a:gd name="connsiteX309" fmla="*/ 2362948 w 8613217"/>
                <a:gd name="connsiteY309" fmla="*/ 965100 h 6281670"/>
                <a:gd name="connsiteX310" fmla="*/ 2435633 w 8613217"/>
                <a:gd name="connsiteY310" fmla="*/ 1055284 h 6281670"/>
                <a:gd name="connsiteX311" fmla="*/ 2426211 w 8613217"/>
                <a:gd name="connsiteY311" fmla="*/ 1053265 h 6281670"/>
                <a:gd name="connsiteX312" fmla="*/ 2370351 w 8613217"/>
                <a:gd name="connsiteY312" fmla="*/ 968465 h 6281670"/>
                <a:gd name="connsiteX313" fmla="*/ 2432268 w 8613217"/>
                <a:gd name="connsiteY313" fmla="*/ 1045862 h 6281670"/>
                <a:gd name="connsiteX314" fmla="*/ 2435633 w 8613217"/>
                <a:gd name="connsiteY314" fmla="*/ 1055284 h 6281670"/>
                <a:gd name="connsiteX315" fmla="*/ 695895 w 8613217"/>
                <a:gd name="connsiteY315" fmla="*/ 1016922 h 6281670"/>
                <a:gd name="connsiteX316" fmla="*/ 692530 w 8613217"/>
                <a:gd name="connsiteY316" fmla="*/ 1005481 h 6281670"/>
                <a:gd name="connsiteX317" fmla="*/ 695895 w 8613217"/>
                <a:gd name="connsiteY317" fmla="*/ 1016922 h 6281670"/>
                <a:gd name="connsiteX318" fmla="*/ 4511205 w 8613217"/>
                <a:gd name="connsiteY318" fmla="*/ 6014042 h 6281670"/>
                <a:gd name="connsiteX319" fmla="*/ 4537452 w 8613217"/>
                <a:gd name="connsiteY319" fmla="*/ 5944049 h 6281670"/>
                <a:gd name="connsiteX320" fmla="*/ 4511205 w 8613217"/>
                <a:gd name="connsiteY320" fmla="*/ 6014042 h 6281670"/>
                <a:gd name="connsiteX321" fmla="*/ 4750797 w 8613217"/>
                <a:gd name="connsiteY321" fmla="*/ 5917128 h 6281670"/>
                <a:gd name="connsiteX322" fmla="*/ 4741375 w 8613217"/>
                <a:gd name="connsiteY322" fmla="*/ 5939338 h 6281670"/>
                <a:gd name="connsiteX323" fmla="*/ 4732626 w 8613217"/>
                <a:gd name="connsiteY323" fmla="*/ 5935300 h 6281670"/>
                <a:gd name="connsiteX324" fmla="*/ 4727915 w 8613217"/>
                <a:gd name="connsiteY324" fmla="*/ 5907706 h 6281670"/>
                <a:gd name="connsiteX325" fmla="*/ 4750797 w 8613217"/>
                <a:gd name="connsiteY325" fmla="*/ 5875402 h 6281670"/>
                <a:gd name="connsiteX326" fmla="*/ 4750797 w 8613217"/>
                <a:gd name="connsiteY326" fmla="*/ 5917128 h 6281670"/>
                <a:gd name="connsiteX327" fmla="*/ 4875978 w 8613217"/>
                <a:gd name="connsiteY327" fmla="*/ 5457461 h 6281670"/>
                <a:gd name="connsiteX328" fmla="*/ 4616868 w 8613217"/>
                <a:gd name="connsiteY328" fmla="*/ 5877421 h 6281670"/>
                <a:gd name="connsiteX329" fmla="*/ 4562354 w 8613217"/>
                <a:gd name="connsiteY329" fmla="*/ 5884824 h 6281670"/>
                <a:gd name="connsiteX330" fmla="*/ 4880015 w 8613217"/>
                <a:gd name="connsiteY330" fmla="*/ 5419772 h 6281670"/>
                <a:gd name="connsiteX331" fmla="*/ 4875978 w 8613217"/>
                <a:gd name="connsiteY331" fmla="*/ 5457461 h 6281670"/>
                <a:gd name="connsiteX332" fmla="*/ 5020675 w 8613217"/>
                <a:gd name="connsiteY332" fmla="*/ 5141145 h 6281670"/>
                <a:gd name="connsiteX333" fmla="*/ 4989717 w 8613217"/>
                <a:gd name="connsiteY333" fmla="*/ 5179506 h 6281670"/>
                <a:gd name="connsiteX334" fmla="*/ 4445922 w 8613217"/>
                <a:gd name="connsiteY334" fmla="*/ 5878767 h 6281670"/>
                <a:gd name="connsiteX335" fmla="*/ 4415637 w 8613217"/>
                <a:gd name="connsiteY335" fmla="*/ 5953471 h 6281670"/>
                <a:gd name="connsiteX336" fmla="*/ 4357085 w 8613217"/>
                <a:gd name="connsiteY336" fmla="*/ 6075286 h 6281670"/>
                <a:gd name="connsiteX337" fmla="*/ 4338240 w 8613217"/>
                <a:gd name="connsiteY337" fmla="*/ 6125762 h 6281670"/>
                <a:gd name="connsiteX338" fmla="*/ 4322761 w 8613217"/>
                <a:gd name="connsiteY338" fmla="*/ 6080671 h 6281670"/>
                <a:gd name="connsiteX339" fmla="*/ 4306609 w 8613217"/>
                <a:gd name="connsiteY339" fmla="*/ 6061826 h 6281670"/>
                <a:gd name="connsiteX340" fmla="*/ 4295168 w 8613217"/>
                <a:gd name="connsiteY340" fmla="*/ 6082689 h 6281670"/>
                <a:gd name="connsiteX341" fmla="*/ 4292475 w 8613217"/>
                <a:gd name="connsiteY341" fmla="*/ 6112302 h 6281670"/>
                <a:gd name="connsiteX342" fmla="*/ 4277669 w 8613217"/>
                <a:gd name="connsiteY342" fmla="*/ 6097496 h 6281670"/>
                <a:gd name="connsiteX343" fmla="*/ 4183447 w 8613217"/>
                <a:gd name="connsiteY343" fmla="*/ 5282478 h 6281670"/>
                <a:gd name="connsiteX344" fmla="*/ 4412945 w 8613217"/>
                <a:gd name="connsiteY344" fmla="*/ 4743394 h 6281670"/>
                <a:gd name="connsiteX345" fmla="*/ 5036828 w 8613217"/>
                <a:gd name="connsiteY345" fmla="*/ 3935106 h 6281670"/>
                <a:gd name="connsiteX346" fmla="*/ 5054999 w 8613217"/>
                <a:gd name="connsiteY346" fmla="*/ 3966064 h 6281670"/>
                <a:gd name="connsiteX347" fmla="*/ 5020675 w 8613217"/>
                <a:gd name="connsiteY34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525241 w 8613217"/>
                <a:gd name="connsiteY136" fmla="*/ 2482071 h 6281670"/>
                <a:gd name="connsiteX137" fmla="*/ 3410829 w 8613217"/>
                <a:gd name="connsiteY137" fmla="*/ 2273437 h 6281670"/>
                <a:gd name="connsiteX138" fmla="*/ 3411502 w 8613217"/>
                <a:gd name="connsiteY138" fmla="*/ 2229018 h 6281670"/>
                <a:gd name="connsiteX139" fmla="*/ 3451209 w 8613217"/>
                <a:gd name="connsiteY139" fmla="*/ 2126720 h 6281670"/>
                <a:gd name="connsiteX140" fmla="*/ 3431692 w 8613217"/>
                <a:gd name="connsiteY140" fmla="*/ 1895877 h 6281670"/>
                <a:gd name="connsiteX141" fmla="*/ 3186715 w 8613217"/>
                <a:gd name="connsiteY141" fmla="*/ 1401886 h 6281670"/>
                <a:gd name="connsiteX142" fmla="*/ 2531874 w 8613217"/>
                <a:gd name="connsiteY142" fmla="*/ 701952 h 6281670"/>
                <a:gd name="connsiteX143" fmla="*/ 1731662 w 8613217"/>
                <a:gd name="connsiteY143" fmla="*/ 39035 h 6281670"/>
                <a:gd name="connsiteX144" fmla="*/ 1722913 w 8613217"/>
                <a:gd name="connsiteY144" fmla="*/ 36343 h 6281670"/>
                <a:gd name="connsiteX145" fmla="*/ 1723586 w 8613217"/>
                <a:gd name="connsiteY145" fmla="*/ 47111 h 6281670"/>
                <a:gd name="connsiteX146" fmla="*/ 1984042 w 8613217"/>
                <a:gd name="connsiteY146" fmla="*/ 871552 h 6281670"/>
                <a:gd name="connsiteX147" fmla="*/ 2773486 w 8613217"/>
                <a:gd name="connsiteY147" fmla="*/ 2064130 h 6281670"/>
                <a:gd name="connsiteX148" fmla="*/ 3058170 w 8613217"/>
                <a:gd name="connsiteY148" fmla="*/ 2286897 h 6281670"/>
                <a:gd name="connsiteX149" fmla="*/ 3235845 w 8613217"/>
                <a:gd name="connsiteY149" fmla="*/ 2329297 h 6281670"/>
                <a:gd name="connsiteX150" fmla="*/ 3256709 w 8613217"/>
                <a:gd name="connsiteY150" fmla="*/ 2294974 h 6281670"/>
                <a:gd name="connsiteX151" fmla="*/ 3083072 w 8613217"/>
                <a:gd name="connsiteY151" fmla="*/ 1999521 h 6281670"/>
                <a:gd name="connsiteX152" fmla="*/ 2450440 w 8613217"/>
                <a:gd name="connsiteY152" fmla="*/ 1092973 h 6281670"/>
                <a:gd name="connsiteX153" fmla="*/ 2432941 w 8613217"/>
                <a:gd name="connsiteY153" fmla="*/ 1062014 h 6281670"/>
                <a:gd name="connsiteX154" fmla="*/ 2454478 w 8613217"/>
                <a:gd name="connsiteY154" fmla="*/ 1076820 h 6281670"/>
                <a:gd name="connsiteX155" fmla="*/ 2967986 w 8613217"/>
                <a:gd name="connsiteY155" fmla="*/ 1739738 h 6281670"/>
                <a:gd name="connsiteX156" fmla="*/ 3266131 w 8613217"/>
                <a:gd name="connsiteY156" fmla="*/ 2175850 h 6281670"/>
                <a:gd name="connsiteX157" fmla="*/ 3457939 w 8613217"/>
                <a:gd name="connsiteY157" fmla="*/ 2509665 h 6281670"/>
                <a:gd name="connsiteX158" fmla="*/ 3464670 w 8613217"/>
                <a:gd name="connsiteY158" fmla="*/ 2523125 h 6281670"/>
                <a:gd name="connsiteX159" fmla="*/ 3504378 w 8613217"/>
                <a:gd name="connsiteY159" fmla="*/ 2605906 h 6281670"/>
                <a:gd name="connsiteX160" fmla="*/ 3733875 w 8613217"/>
                <a:gd name="connsiteY160" fmla="*/ 3249979 h 6281670"/>
                <a:gd name="connsiteX161" fmla="*/ 3823385 w 8613217"/>
                <a:gd name="connsiteY161" fmla="*/ 4359777 h 6281670"/>
                <a:gd name="connsiteX162" fmla="*/ 3816655 w 8613217"/>
                <a:gd name="connsiteY162" fmla="*/ 4369199 h 6281670"/>
                <a:gd name="connsiteX163" fmla="*/ 3800503 w 8613217"/>
                <a:gd name="connsiteY163" fmla="*/ 4322761 h 6281670"/>
                <a:gd name="connsiteX164" fmla="*/ 3407464 w 8613217"/>
                <a:gd name="connsiteY164" fmla="*/ 3663208 h 6281670"/>
                <a:gd name="connsiteX165" fmla="*/ 2516395 w 8613217"/>
                <a:gd name="connsiteY165" fmla="*/ 2980101 h 6281670"/>
                <a:gd name="connsiteX166" fmla="*/ 2502934 w 8613217"/>
                <a:gd name="connsiteY166" fmla="*/ 2971351 h 6281670"/>
                <a:gd name="connsiteX167" fmla="*/ 2390541 w 8613217"/>
                <a:gd name="connsiteY167" fmla="*/ 2898666 h 6281670"/>
                <a:gd name="connsiteX168" fmla="*/ 2247863 w 8613217"/>
                <a:gd name="connsiteY168" fmla="*/ 2802425 h 6281670"/>
                <a:gd name="connsiteX169" fmla="*/ 2055381 w 8613217"/>
                <a:gd name="connsiteY169" fmla="*/ 2665131 h 6281670"/>
                <a:gd name="connsiteX170" fmla="*/ 1471879 w 8613217"/>
                <a:gd name="connsiteY170" fmla="*/ 2148930 h 6281670"/>
                <a:gd name="connsiteX171" fmla="*/ 1461111 w 8613217"/>
                <a:gd name="connsiteY171" fmla="*/ 2109895 h 6281670"/>
                <a:gd name="connsiteX172" fmla="*/ 1501492 w 8613217"/>
                <a:gd name="connsiteY172" fmla="*/ 1918759 h 6281670"/>
                <a:gd name="connsiteX173" fmla="*/ 1395155 w 8613217"/>
                <a:gd name="connsiteY173" fmla="*/ 1570812 h 6281670"/>
                <a:gd name="connsiteX174" fmla="*/ 937507 w 8613217"/>
                <a:gd name="connsiteY174" fmla="*/ 860783 h 6281670"/>
                <a:gd name="connsiteX175" fmla="*/ 682435 w 8613217"/>
                <a:gd name="connsiteY175" fmla="*/ 471109 h 6281670"/>
                <a:gd name="connsiteX176" fmla="*/ 590905 w 8613217"/>
                <a:gd name="connsiteY176" fmla="*/ 214691 h 6281670"/>
                <a:gd name="connsiteX177" fmla="*/ 581483 w 8613217"/>
                <a:gd name="connsiteY177" fmla="*/ 222767 h 6281670"/>
                <a:gd name="connsiteX178" fmla="*/ 555909 w 8613217"/>
                <a:gd name="connsiteY178" fmla="*/ 262475 h 6281670"/>
                <a:gd name="connsiteX179" fmla="*/ 423998 w 8613217"/>
                <a:gd name="connsiteY179" fmla="*/ 619845 h 6281670"/>
                <a:gd name="connsiteX180" fmla="*/ 443515 w 8613217"/>
                <a:gd name="connsiteY180" fmla="*/ 1227575 h 6281670"/>
                <a:gd name="connsiteX181" fmla="*/ 806942 w 8613217"/>
                <a:gd name="connsiteY181" fmla="*/ 1996156 h 6281670"/>
                <a:gd name="connsiteX182" fmla="*/ 1087589 w 8613217"/>
                <a:gd name="connsiteY182" fmla="*/ 2216231 h 6281670"/>
                <a:gd name="connsiteX183" fmla="*/ 1317086 w 8613217"/>
                <a:gd name="connsiteY183" fmla="*/ 2233729 h 6281670"/>
                <a:gd name="connsiteX184" fmla="*/ 1327181 w 8613217"/>
                <a:gd name="connsiteY184" fmla="*/ 2198060 h 6281670"/>
                <a:gd name="connsiteX185" fmla="*/ 816364 w 8613217"/>
                <a:gd name="connsiteY185" fmla="*/ 1324489 h 6281670"/>
                <a:gd name="connsiteX186" fmla="*/ 702625 w 8613217"/>
                <a:gd name="connsiteY186" fmla="*/ 1031056 h 6281670"/>
                <a:gd name="connsiteX187" fmla="*/ 767908 w 8613217"/>
                <a:gd name="connsiteY187" fmla="*/ 1173061 h 6281670"/>
                <a:gd name="connsiteX188" fmla="*/ 1444285 w 8613217"/>
                <a:gd name="connsiteY188" fmla="*/ 2226326 h 6281670"/>
                <a:gd name="connsiteX189" fmla="*/ 2209501 w 8613217"/>
                <a:gd name="connsiteY189" fmla="*/ 2876457 h 6281670"/>
                <a:gd name="connsiteX190" fmla="*/ 2308434 w 8613217"/>
                <a:gd name="connsiteY190" fmla="*/ 2939720 h 6281670"/>
                <a:gd name="connsiteX191" fmla="*/ 2340738 w 8613217"/>
                <a:gd name="connsiteY191" fmla="*/ 2972025 h 6281670"/>
                <a:gd name="connsiteX192" fmla="*/ 2302377 w 8613217"/>
                <a:gd name="connsiteY192" fmla="*/ 2972025 h 6281670"/>
                <a:gd name="connsiteX193" fmla="*/ 2266034 w 8613217"/>
                <a:gd name="connsiteY193" fmla="*/ 2967313 h 6281670"/>
                <a:gd name="connsiteX194" fmla="*/ 1817807 w 8613217"/>
                <a:gd name="connsiteY194" fmla="*/ 3025866 h 6281670"/>
                <a:gd name="connsiteX195" fmla="*/ 1007500 w 8613217"/>
                <a:gd name="connsiteY195" fmla="*/ 3309877 h 6281670"/>
                <a:gd name="connsiteX196" fmla="*/ 960389 w 8613217"/>
                <a:gd name="connsiteY196" fmla="*/ 3293725 h 6281670"/>
                <a:gd name="connsiteX197" fmla="*/ 446207 w 8613217"/>
                <a:gd name="connsiteY197" fmla="*/ 3134221 h 6281670"/>
                <a:gd name="connsiteX198" fmla="*/ 217383 w 8613217"/>
                <a:gd name="connsiteY198" fmla="*/ 3227096 h 6281670"/>
                <a:gd name="connsiteX199" fmla="*/ 0 w 8613217"/>
                <a:gd name="connsiteY199" fmla="*/ 3236518 h 6281670"/>
                <a:gd name="connsiteX200" fmla="*/ 0 w 8613217"/>
                <a:gd name="connsiteY200" fmla="*/ 3330740 h 6281670"/>
                <a:gd name="connsiteX201" fmla="*/ 9422 w 8613217"/>
                <a:gd name="connsiteY201" fmla="*/ 3346892 h 6281670"/>
                <a:gd name="connsiteX202" fmla="*/ 255072 w 8613217"/>
                <a:gd name="connsiteY202" fmla="*/ 3717723 h 6281670"/>
                <a:gd name="connsiteX203" fmla="*/ 747044 w 8613217"/>
                <a:gd name="connsiteY203" fmla="*/ 3826078 h 6281670"/>
                <a:gd name="connsiteX204" fmla="*/ 1016249 w 8613217"/>
                <a:gd name="connsiteY204" fmla="*/ 3490244 h 6281670"/>
                <a:gd name="connsiteX205" fmla="*/ 981253 w 8613217"/>
                <a:gd name="connsiteY205" fmla="*/ 3461305 h 6281670"/>
                <a:gd name="connsiteX206" fmla="*/ 563312 w 8613217"/>
                <a:gd name="connsiteY206" fmla="*/ 3490917 h 6281670"/>
                <a:gd name="connsiteX207" fmla="*/ 390347 w 8613217"/>
                <a:gd name="connsiteY207" fmla="*/ 3460632 h 6281670"/>
                <a:gd name="connsiteX208" fmla="*/ 489953 w 8613217"/>
                <a:gd name="connsiteY208" fmla="*/ 3463997 h 6281670"/>
                <a:gd name="connsiteX209" fmla="*/ 903183 w 8613217"/>
                <a:gd name="connsiteY209" fmla="*/ 3408137 h 6281670"/>
                <a:gd name="connsiteX210" fmla="*/ 1043170 w 8613217"/>
                <a:gd name="connsiteY210" fmla="*/ 3372467 h 6281670"/>
                <a:gd name="connsiteX211" fmla="*/ 1508895 w 8613217"/>
                <a:gd name="connsiteY211" fmla="*/ 3218347 h 6281670"/>
                <a:gd name="connsiteX212" fmla="*/ 1912029 w 8613217"/>
                <a:gd name="connsiteY212" fmla="*/ 3101243 h 6281670"/>
                <a:gd name="connsiteX213" fmla="*/ 1912029 w 8613217"/>
                <a:gd name="connsiteY213" fmla="*/ 3101243 h 6281670"/>
                <a:gd name="connsiteX214" fmla="*/ 1924816 w 8613217"/>
                <a:gd name="connsiteY214" fmla="*/ 3099224 h 6281670"/>
                <a:gd name="connsiteX215" fmla="*/ 1986061 w 8613217"/>
                <a:gd name="connsiteY215" fmla="*/ 3087783 h 6281670"/>
                <a:gd name="connsiteX216" fmla="*/ 1992791 w 8613217"/>
                <a:gd name="connsiteY216" fmla="*/ 3087110 h 6281670"/>
                <a:gd name="connsiteX217" fmla="*/ 2087013 w 8613217"/>
                <a:gd name="connsiteY217" fmla="*/ 3074322 h 6281670"/>
                <a:gd name="connsiteX218" fmla="*/ 2113933 w 8613217"/>
                <a:gd name="connsiteY218" fmla="*/ 3072976 h 6281670"/>
                <a:gd name="connsiteX219" fmla="*/ 2118644 w 8613217"/>
                <a:gd name="connsiteY219" fmla="*/ 3064227 h 6281670"/>
                <a:gd name="connsiteX220" fmla="*/ 2257958 w 8613217"/>
                <a:gd name="connsiteY220" fmla="*/ 3064227 h 6281670"/>
                <a:gd name="connsiteX221" fmla="*/ 2262669 w 8613217"/>
                <a:gd name="connsiteY221" fmla="*/ 3072976 h 6281670"/>
                <a:gd name="connsiteX222" fmla="*/ 2434960 w 8613217"/>
                <a:gd name="connsiteY222" fmla="*/ 3101243 h 6281670"/>
                <a:gd name="connsiteX223" fmla="*/ 2635518 w 8613217"/>
                <a:gd name="connsiteY223" fmla="*/ 3164506 h 6281670"/>
                <a:gd name="connsiteX224" fmla="*/ 3038653 w 8613217"/>
                <a:gd name="connsiteY224" fmla="*/ 3453902 h 6281670"/>
                <a:gd name="connsiteX225" fmla="*/ 3580428 w 8613217"/>
                <a:gd name="connsiteY225" fmla="*/ 4087880 h 6281670"/>
                <a:gd name="connsiteX226" fmla="*/ 3776274 w 8613217"/>
                <a:gd name="connsiteY226" fmla="*/ 4626290 h 6281670"/>
                <a:gd name="connsiteX227" fmla="*/ 3813963 w 8613217"/>
                <a:gd name="connsiteY227" fmla="*/ 4802619 h 6281670"/>
                <a:gd name="connsiteX228" fmla="*/ 3811944 w 8613217"/>
                <a:gd name="connsiteY228" fmla="*/ 5407658 h 6281670"/>
                <a:gd name="connsiteX229" fmla="*/ 3881265 w 8613217"/>
                <a:gd name="connsiteY229" fmla="*/ 5874056 h 6281670"/>
                <a:gd name="connsiteX230" fmla="*/ 3879919 w 8613217"/>
                <a:gd name="connsiteY230" fmla="*/ 5898957 h 6281670"/>
                <a:gd name="connsiteX231" fmla="*/ 3757430 w 8613217"/>
                <a:gd name="connsiteY231" fmla="*/ 5946068 h 6281670"/>
                <a:gd name="connsiteX232" fmla="*/ 3743970 w 8613217"/>
                <a:gd name="connsiteY232" fmla="*/ 6053750 h 6281670"/>
                <a:gd name="connsiteX233" fmla="*/ 3803195 w 8613217"/>
                <a:gd name="connsiteY233" fmla="*/ 6092112 h 6281670"/>
                <a:gd name="connsiteX234" fmla="*/ 3896071 w 8613217"/>
                <a:gd name="connsiteY234" fmla="*/ 6023464 h 6281670"/>
                <a:gd name="connsiteX235" fmla="*/ 3920972 w 8613217"/>
                <a:gd name="connsiteY235" fmla="*/ 5996544 h 6281670"/>
                <a:gd name="connsiteX236" fmla="*/ 3918953 w 8613217"/>
                <a:gd name="connsiteY236" fmla="*/ 6053077 h 6281670"/>
                <a:gd name="connsiteX237" fmla="*/ 3931741 w 8613217"/>
                <a:gd name="connsiteY237" fmla="*/ 6077978 h 6281670"/>
                <a:gd name="connsiteX238" fmla="*/ 3951931 w 8613217"/>
                <a:gd name="connsiteY238" fmla="*/ 6055769 h 6281670"/>
                <a:gd name="connsiteX239" fmla="*/ 3972121 w 8613217"/>
                <a:gd name="connsiteY239" fmla="*/ 5988468 h 6281670"/>
                <a:gd name="connsiteX240" fmla="*/ 3994331 w 8613217"/>
                <a:gd name="connsiteY240" fmla="*/ 5968277 h 6281670"/>
                <a:gd name="connsiteX241" fmla="*/ 4005099 w 8613217"/>
                <a:gd name="connsiteY241" fmla="*/ 5995198 h 6281670"/>
                <a:gd name="connsiteX242" fmla="*/ 4071054 w 8613217"/>
                <a:gd name="connsiteY242" fmla="*/ 6040290 h 6281670"/>
                <a:gd name="connsiteX243" fmla="*/ 4100667 w 8613217"/>
                <a:gd name="connsiteY243" fmla="*/ 6026829 h 6281670"/>
                <a:gd name="connsiteX244" fmla="*/ 4110089 w 8613217"/>
                <a:gd name="connsiteY244" fmla="*/ 5993179 h 6281670"/>
                <a:gd name="connsiteX245" fmla="*/ 4124895 w 8613217"/>
                <a:gd name="connsiteY245" fmla="*/ 6032214 h 6281670"/>
                <a:gd name="connsiteX246" fmla="*/ 4117492 w 8613217"/>
                <a:gd name="connsiteY246" fmla="*/ 6106918 h 6281670"/>
                <a:gd name="connsiteX247" fmla="*/ 4080476 w 8613217"/>
                <a:gd name="connsiteY247" fmla="*/ 6141242 h 6281670"/>
                <a:gd name="connsiteX248" fmla="*/ 4176717 w 8613217"/>
                <a:gd name="connsiteY248" fmla="*/ 6189025 h 6281670"/>
                <a:gd name="connsiteX249" fmla="*/ 4170660 w 8613217"/>
                <a:gd name="connsiteY249" fmla="*/ 6271133 h 6281670"/>
                <a:gd name="connsiteX250" fmla="*/ 4195562 w 8613217"/>
                <a:gd name="connsiteY250" fmla="*/ 6277863 h 6281670"/>
                <a:gd name="connsiteX251" fmla="*/ 4261517 w 8613217"/>
                <a:gd name="connsiteY251" fmla="*/ 6267768 h 6281670"/>
                <a:gd name="connsiteX252" fmla="*/ 4289784 w 8613217"/>
                <a:gd name="connsiteY252" fmla="*/ 6247578 h 6281670"/>
                <a:gd name="connsiteX253" fmla="*/ 4295840 w 8613217"/>
                <a:gd name="connsiteY253" fmla="*/ 6204505 h 6281670"/>
                <a:gd name="connsiteX254" fmla="*/ 4305936 w 8613217"/>
                <a:gd name="connsiteY254" fmla="*/ 6182969 h 6281670"/>
                <a:gd name="connsiteX255" fmla="*/ 4324107 w 8613217"/>
                <a:gd name="connsiteY255" fmla="*/ 6199794 h 6281670"/>
                <a:gd name="connsiteX256" fmla="*/ 4336894 w 8613217"/>
                <a:gd name="connsiteY256" fmla="*/ 6230752 h 6281670"/>
                <a:gd name="connsiteX257" fmla="*/ 4342951 w 8613217"/>
                <a:gd name="connsiteY257" fmla="*/ 6226714 h 6281670"/>
                <a:gd name="connsiteX258" fmla="*/ 4369872 w 8613217"/>
                <a:gd name="connsiteY258" fmla="*/ 6185660 h 6281670"/>
                <a:gd name="connsiteX259" fmla="*/ 4382659 w 8613217"/>
                <a:gd name="connsiteY259" fmla="*/ 6234791 h 6281670"/>
                <a:gd name="connsiteX260" fmla="*/ 4406888 w 8613217"/>
                <a:gd name="connsiteY260" fmla="*/ 6265749 h 6281670"/>
                <a:gd name="connsiteX261" fmla="*/ 4484284 w 8613217"/>
                <a:gd name="connsiteY261" fmla="*/ 6275171 h 6281670"/>
                <a:gd name="connsiteX262" fmla="*/ 4499090 w 8613217"/>
                <a:gd name="connsiteY262" fmla="*/ 6272479 h 6281670"/>
                <a:gd name="connsiteX263" fmla="*/ 4512551 w 8613217"/>
                <a:gd name="connsiteY263" fmla="*/ 6181622 h 6281670"/>
                <a:gd name="connsiteX264" fmla="*/ 4572449 w 8613217"/>
                <a:gd name="connsiteY264" fmla="*/ 6153356 h 6281670"/>
                <a:gd name="connsiteX265" fmla="*/ 4575814 w 8613217"/>
                <a:gd name="connsiteY265" fmla="*/ 6127781 h 6281670"/>
                <a:gd name="connsiteX266" fmla="*/ 4538125 w 8613217"/>
                <a:gd name="connsiteY266" fmla="*/ 6076633 h 6281670"/>
                <a:gd name="connsiteX267" fmla="*/ 4536779 w 8613217"/>
                <a:gd name="connsiteY267" fmla="*/ 6042309 h 6281670"/>
                <a:gd name="connsiteX268" fmla="*/ 4573122 w 8613217"/>
                <a:gd name="connsiteY268" fmla="*/ 6032214 h 6281670"/>
                <a:gd name="connsiteX269" fmla="*/ 4637731 w 8613217"/>
                <a:gd name="connsiteY269" fmla="*/ 6051058 h 6281670"/>
                <a:gd name="connsiteX270" fmla="*/ 4665997 w 8613217"/>
                <a:gd name="connsiteY270" fmla="*/ 6029522 h 6281670"/>
                <a:gd name="connsiteX271" fmla="*/ 4665997 w 8613217"/>
                <a:gd name="connsiteY271" fmla="*/ 5985776 h 6281670"/>
                <a:gd name="connsiteX272" fmla="*/ 4681477 w 8613217"/>
                <a:gd name="connsiteY272" fmla="*/ 5966931 h 6281670"/>
                <a:gd name="connsiteX273" fmla="*/ 4701667 w 8613217"/>
                <a:gd name="connsiteY273" fmla="*/ 5981065 h 6281670"/>
                <a:gd name="connsiteX274" fmla="*/ 4724550 w 8613217"/>
                <a:gd name="connsiteY274" fmla="*/ 6054423 h 6281670"/>
                <a:gd name="connsiteX275" fmla="*/ 4743394 w 8613217"/>
                <a:gd name="connsiteY275" fmla="*/ 6073268 h 6281670"/>
                <a:gd name="connsiteX276" fmla="*/ 4752143 w 8613217"/>
                <a:gd name="connsiteY276" fmla="*/ 6050385 h 6281670"/>
                <a:gd name="connsiteX277" fmla="*/ 4752143 w 8613217"/>
                <a:gd name="connsiteY277" fmla="*/ 5996544 h 6281670"/>
                <a:gd name="connsiteX278" fmla="*/ 4800600 w 8613217"/>
                <a:gd name="connsiteY278" fmla="*/ 6046347 h 6281670"/>
                <a:gd name="connsiteX279" fmla="*/ 4859825 w 8613217"/>
                <a:gd name="connsiteY279" fmla="*/ 6088747 h 6281670"/>
                <a:gd name="connsiteX280" fmla="*/ 4932511 w 8613217"/>
                <a:gd name="connsiteY280" fmla="*/ 6036252 h 6281670"/>
                <a:gd name="connsiteX281" fmla="*/ 4919050 w 8613217"/>
                <a:gd name="connsiteY281" fmla="*/ 5940011 h 6281670"/>
                <a:gd name="connsiteX282" fmla="*/ 4830213 w 8613217"/>
                <a:gd name="connsiteY282" fmla="*/ 5933281 h 6281670"/>
                <a:gd name="connsiteX283" fmla="*/ 4779064 w 8613217"/>
                <a:gd name="connsiteY283" fmla="*/ 5876074 h 6281670"/>
                <a:gd name="connsiteX284" fmla="*/ 4778391 w 8613217"/>
                <a:gd name="connsiteY284" fmla="*/ 5829637 h 6281670"/>
                <a:gd name="connsiteX285" fmla="*/ 5091342 w 8613217"/>
                <a:gd name="connsiteY285" fmla="*/ 5236712 h 6281670"/>
                <a:gd name="connsiteX286" fmla="*/ 5116243 w 8613217"/>
                <a:gd name="connsiteY286" fmla="*/ 5202389 h 6281670"/>
                <a:gd name="connsiteX287" fmla="*/ 5269690 w 8613217"/>
                <a:gd name="connsiteY287" fmla="*/ 5086631 h 6281670"/>
                <a:gd name="connsiteX288" fmla="*/ 5744837 w 8613217"/>
                <a:gd name="connsiteY288" fmla="*/ 4795889 h 6281670"/>
                <a:gd name="connsiteX289" fmla="*/ 5814830 w 8613217"/>
                <a:gd name="connsiteY289" fmla="*/ 4775699 h 6281670"/>
                <a:gd name="connsiteX290" fmla="*/ 6103553 w 8613217"/>
                <a:gd name="connsiteY290" fmla="*/ 4765603 h 6281670"/>
                <a:gd name="connsiteX291" fmla="*/ 7086824 w 8613217"/>
                <a:gd name="connsiteY291" fmla="*/ 4811369 h 6281670"/>
                <a:gd name="connsiteX292" fmla="*/ 7489959 w 8613217"/>
                <a:gd name="connsiteY292" fmla="*/ 4805311 h 6281670"/>
                <a:gd name="connsiteX293" fmla="*/ 7516880 w 8613217"/>
                <a:gd name="connsiteY293" fmla="*/ 4801946 h 6281670"/>
                <a:gd name="connsiteX294" fmla="*/ 7536397 w 8613217"/>
                <a:gd name="connsiteY294" fmla="*/ 4800600 h 6281670"/>
                <a:gd name="connsiteX295" fmla="*/ 7619850 w 8613217"/>
                <a:gd name="connsiteY295" fmla="*/ 4791178 h 6281670"/>
                <a:gd name="connsiteX296" fmla="*/ 7661577 w 8613217"/>
                <a:gd name="connsiteY296" fmla="*/ 4813388 h 6281670"/>
                <a:gd name="connsiteX297" fmla="*/ 7920014 w 8613217"/>
                <a:gd name="connsiteY297" fmla="*/ 5004523 h 6281670"/>
                <a:gd name="connsiteX298" fmla="*/ 8354780 w 8613217"/>
                <a:gd name="connsiteY298" fmla="*/ 4830886 h 6281670"/>
                <a:gd name="connsiteX299" fmla="*/ 8579567 w 8613217"/>
                <a:gd name="connsiteY299" fmla="*/ 4409580 h 6281670"/>
                <a:gd name="connsiteX300" fmla="*/ 8613217 w 8613217"/>
                <a:gd name="connsiteY300" fmla="*/ 4250076 h 6281670"/>
                <a:gd name="connsiteX301" fmla="*/ 8613217 w 8613217"/>
                <a:gd name="connsiteY301" fmla="*/ 4196235 h 6281670"/>
                <a:gd name="connsiteX302" fmla="*/ 8420062 w 8613217"/>
                <a:gd name="connsiteY302" fmla="*/ 4211041 h 6281670"/>
                <a:gd name="connsiteX303" fmla="*/ 4571776 w 8613217"/>
                <a:gd name="connsiteY303" fmla="*/ 915970 h 6281670"/>
                <a:gd name="connsiteX304" fmla="*/ 4583890 w 8613217"/>
                <a:gd name="connsiteY304" fmla="*/ 888377 h 6281670"/>
                <a:gd name="connsiteX305" fmla="*/ 4571776 w 8613217"/>
                <a:gd name="connsiteY305" fmla="*/ 915970 h 6281670"/>
                <a:gd name="connsiteX306" fmla="*/ 2362948 w 8613217"/>
                <a:gd name="connsiteY306" fmla="*/ 965100 h 6281670"/>
                <a:gd name="connsiteX307" fmla="*/ 2363621 w 8613217"/>
                <a:gd name="connsiteY307" fmla="*/ 962408 h 6281670"/>
                <a:gd name="connsiteX308" fmla="*/ 2368332 w 8613217"/>
                <a:gd name="connsiteY308" fmla="*/ 967119 h 6281670"/>
                <a:gd name="connsiteX309" fmla="*/ 2362948 w 8613217"/>
                <a:gd name="connsiteY309" fmla="*/ 965100 h 6281670"/>
                <a:gd name="connsiteX310" fmla="*/ 2435633 w 8613217"/>
                <a:gd name="connsiteY310" fmla="*/ 1055284 h 6281670"/>
                <a:gd name="connsiteX311" fmla="*/ 2426211 w 8613217"/>
                <a:gd name="connsiteY311" fmla="*/ 1053265 h 6281670"/>
                <a:gd name="connsiteX312" fmla="*/ 2370351 w 8613217"/>
                <a:gd name="connsiteY312" fmla="*/ 968465 h 6281670"/>
                <a:gd name="connsiteX313" fmla="*/ 2432268 w 8613217"/>
                <a:gd name="connsiteY313" fmla="*/ 1045862 h 6281670"/>
                <a:gd name="connsiteX314" fmla="*/ 2435633 w 8613217"/>
                <a:gd name="connsiteY314" fmla="*/ 1055284 h 6281670"/>
                <a:gd name="connsiteX315" fmla="*/ 695895 w 8613217"/>
                <a:gd name="connsiteY315" fmla="*/ 1016922 h 6281670"/>
                <a:gd name="connsiteX316" fmla="*/ 692530 w 8613217"/>
                <a:gd name="connsiteY316" fmla="*/ 1005481 h 6281670"/>
                <a:gd name="connsiteX317" fmla="*/ 695895 w 8613217"/>
                <a:gd name="connsiteY317" fmla="*/ 1016922 h 6281670"/>
                <a:gd name="connsiteX318" fmla="*/ 4511205 w 8613217"/>
                <a:gd name="connsiteY318" fmla="*/ 6014042 h 6281670"/>
                <a:gd name="connsiteX319" fmla="*/ 4537452 w 8613217"/>
                <a:gd name="connsiteY319" fmla="*/ 5944049 h 6281670"/>
                <a:gd name="connsiteX320" fmla="*/ 4511205 w 8613217"/>
                <a:gd name="connsiteY320" fmla="*/ 6014042 h 6281670"/>
                <a:gd name="connsiteX321" fmla="*/ 4750797 w 8613217"/>
                <a:gd name="connsiteY321" fmla="*/ 5917128 h 6281670"/>
                <a:gd name="connsiteX322" fmla="*/ 4741375 w 8613217"/>
                <a:gd name="connsiteY322" fmla="*/ 5939338 h 6281670"/>
                <a:gd name="connsiteX323" fmla="*/ 4732626 w 8613217"/>
                <a:gd name="connsiteY323" fmla="*/ 5935300 h 6281670"/>
                <a:gd name="connsiteX324" fmla="*/ 4727915 w 8613217"/>
                <a:gd name="connsiteY324" fmla="*/ 5907706 h 6281670"/>
                <a:gd name="connsiteX325" fmla="*/ 4750797 w 8613217"/>
                <a:gd name="connsiteY325" fmla="*/ 5875402 h 6281670"/>
                <a:gd name="connsiteX326" fmla="*/ 4750797 w 8613217"/>
                <a:gd name="connsiteY326" fmla="*/ 5917128 h 6281670"/>
                <a:gd name="connsiteX327" fmla="*/ 4875978 w 8613217"/>
                <a:gd name="connsiteY327" fmla="*/ 5457461 h 6281670"/>
                <a:gd name="connsiteX328" fmla="*/ 4616868 w 8613217"/>
                <a:gd name="connsiteY328" fmla="*/ 5877421 h 6281670"/>
                <a:gd name="connsiteX329" fmla="*/ 4562354 w 8613217"/>
                <a:gd name="connsiteY329" fmla="*/ 5884824 h 6281670"/>
                <a:gd name="connsiteX330" fmla="*/ 4880015 w 8613217"/>
                <a:gd name="connsiteY330" fmla="*/ 5419772 h 6281670"/>
                <a:gd name="connsiteX331" fmla="*/ 4875978 w 8613217"/>
                <a:gd name="connsiteY331" fmla="*/ 5457461 h 6281670"/>
                <a:gd name="connsiteX332" fmla="*/ 5020675 w 8613217"/>
                <a:gd name="connsiteY332" fmla="*/ 5141145 h 6281670"/>
                <a:gd name="connsiteX333" fmla="*/ 4989717 w 8613217"/>
                <a:gd name="connsiteY333" fmla="*/ 5179506 h 6281670"/>
                <a:gd name="connsiteX334" fmla="*/ 4445922 w 8613217"/>
                <a:gd name="connsiteY334" fmla="*/ 5878767 h 6281670"/>
                <a:gd name="connsiteX335" fmla="*/ 4415637 w 8613217"/>
                <a:gd name="connsiteY335" fmla="*/ 5953471 h 6281670"/>
                <a:gd name="connsiteX336" fmla="*/ 4357085 w 8613217"/>
                <a:gd name="connsiteY336" fmla="*/ 6075286 h 6281670"/>
                <a:gd name="connsiteX337" fmla="*/ 4338240 w 8613217"/>
                <a:gd name="connsiteY337" fmla="*/ 6125762 h 6281670"/>
                <a:gd name="connsiteX338" fmla="*/ 4322761 w 8613217"/>
                <a:gd name="connsiteY338" fmla="*/ 6080671 h 6281670"/>
                <a:gd name="connsiteX339" fmla="*/ 4306609 w 8613217"/>
                <a:gd name="connsiteY339" fmla="*/ 6061826 h 6281670"/>
                <a:gd name="connsiteX340" fmla="*/ 4295168 w 8613217"/>
                <a:gd name="connsiteY340" fmla="*/ 6082689 h 6281670"/>
                <a:gd name="connsiteX341" fmla="*/ 4292475 w 8613217"/>
                <a:gd name="connsiteY341" fmla="*/ 6112302 h 6281670"/>
                <a:gd name="connsiteX342" fmla="*/ 4277669 w 8613217"/>
                <a:gd name="connsiteY342" fmla="*/ 6097496 h 6281670"/>
                <a:gd name="connsiteX343" fmla="*/ 4183447 w 8613217"/>
                <a:gd name="connsiteY343" fmla="*/ 5282478 h 6281670"/>
                <a:gd name="connsiteX344" fmla="*/ 4412945 w 8613217"/>
                <a:gd name="connsiteY344" fmla="*/ 4743394 h 6281670"/>
                <a:gd name="connsiteX345" fmla="*/ 5036828 w 8613217"/>
                <a:gd name="connsiteY345" fmla="*/ 3935106 h 6281670"/>
                <a:gd name="connsiteX346" fmla="*/ 5054999 w 8613217"/>
                <a:gd name="connsiteY346" fmla="*/ 3966064 h 6281670"/>
                <a:gd name="connsiteX347" fmla="*/ 5020675 w 8613217"/>
                <a:gd name="connsiteY34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531298 w 8613217"/>
                <a:gd name="connsiteY135" fmla="*/ 2494185 h 6281670"/>
                <a:gd name="connsiteX136" fmla="*/ 3410829 w 8613217"/>
                <a:gd name="connsiteY136" fmla="*/ 2273437 h 6281670"/>
                <a:gd name="connsiteX137" fmla="*/ 3411502 w 8613217"/>
                <a:gd name="connsiteY137" fmla="*/ 2229018 h 6281670"/>
                <a:gd name="connsiteX138" fmla="*/ 3451209 w 8613217"/>
                <a:gd name="connsiteY138" fmla="*/ 2126720 h 6281670"/>
                <a:gd name="connsiteX139" fmla="*/ 3431692 w 8613217"/>
                <a:gd name="connsiteY139" fmla="*/ 1895877 h 6281670"/>
                <a:gd name="connsiteX140" fmla="*/ 3186715 w 8613217"/>
                <a:gd name="connsiteY140" fmla="*/ 1401886 h 6281670"/>
                <a:gd name="connsiteX141" fmla="*/ 2531874 w 8613217"/>
                <a:gd name="connsiteY141" fmla="*/ 701952 h 6281670"/>
                <a:gd name="connsiteX142" fmla="*/ 1731662 w 8613217"/>
                <a:gd name="connsiteY142" fmla="*/ 39035 h 6281670"/>
                <a:gd name="connsiteX143" fmla="*/ 1722913 w 8613217"/>
                <a:gd name="connsiteY143" fmla="*/ 36343 h 6281670"/>
                <a:gd name="connsiteX144" fmla="*/ 1723586 w 8613217"/>
                <a:gd name="connsiteY144" fmla="*/ 47111 h 6281670"/>
                <a:gd name="connsiteX145" fmla="*/ 1984042 w 8613217"/>
                <a:gd name="connsiteY145" fmla="*/ 871552 h 6281670"/>
                <a:gd name="connsiteX146" fmla="*/ 2773486 w 8613217"/>
                <a:gd name="connsiteY146" fmla="*/ 2064130 h 6281670"/>
                <a:gd name="connsiteX147" fmla="*/ 3058170 w 8613217"/>
                <a:gd name="connsiteY147" fmla="*/ 2286897 h 6281670"/>
                <a:gd name="connsiteX148" fmla="*/ 3235845 w 8613217"/>
                <a:gd name="connsiteY148" fmla="*/ 2329297 h 6281670"/>
                <a:gd name="connsiteX149" fmla="*/ 3256709 w 8613217"/>
                <a:gd name="connsiteY149" fmla="*/ 2294974 h 6281670"/>
                <a:gd name="connsiteX150" fmla="*/ 3083072 w 8613217"/>
                <a:gd name="connsiteY150" fmla="*/ 1999521 h 6281670"/>
                <a:gd name="connsiteX151" fmla="*/ 2450440 w 8613217"/>
                <a:gd name="connsiteY151" fmla="*/ 1092973 h 6281670"/>
                <a:gd name="connsiteX152" fmla="*/ 2432941 w 8613217"/>
                <a:gd name="connsiteY152" fmla="*/ 1062014 h 6281670"/>
                <a:gd name="connsiteX153" fmla="*/ 2454478 w 8613217"/>
                <a:gd name="connsiteY153" fmla="*/ 1076820 h 6281670"/>
                <a:gd name="connsiteX154" fmla="*/ 2967986 w 8613217"/>
                <a:gd name="connsiteY154" fmla="*/ 1739738 h 6281670"/>
                <a:gd name="connsiteX155" fmla="*/ 3266131 w 8613217"/>
                <a:gd name="connsiteY155" fmla="*/ 2175850 h 6281670"/>
                <a:gd name="connsiteX156" fmla="*/ 3457939 w 8613217"/>
                <a:gd name="connsiteY156" fmla="*/ 2509665 h 6281670"/>
                <a:gd name="connsiteX157" fmla="*/ 3464670 w 8613217"/>
                <a:gd name="connsiteY157" fmla="*/ 2523125 h 6281670"/>
                <a:gd name="connsiteX158" fmla="*/ 3504378 w 8613217"/>
                <a:gd name="connsiteY158" fmla="*/ 2605906 h 6281670"/>
                <a:gd name="connsiteX159" fmla="*/ 3733875 w 8613217"/>
                <a:gd name="connsiteY159" fmla="*/ 3249979 h 6281670"/>
                <a:gd name="connsiteX160" fmla="*/ 3823385 w 8613217"/>
                <a:gd name="connsiteY160" fmla="*/ 4359777 h 6281670"/>
                <a:gd name="connsiteX161" fmla="*/ 3816655 w 8613217"/>
                <a:gd name="connsiteY161" fmla="*/ 4369199 h 6281670"/>
                <a:gd name="connsiteX162" fmla="*/ 3800503 w 8613217"/>
                <a:gd name="connsiteY162" fmla="*/ 4322761 h 6281670"/>
                <a:gd name="connsiteX163" fmla="*/ 3407464 w 8613217"/>
                <a:gd name="connsiteY163" fmla="*/ 3663208 h 6281670"/>
                <a:gd name="connsiteX164" fmla="*/ 2516395 w 8613217"/>
                <a:gd name="connsiteY164" fmla="*/ 2980101 h 6281670"/>
                <a:gd name="connsiteX165" fmla="*/ 2502934 w 8613217"/>
                <a:gd name="connsiteY165" fmla="*/ 2971351 h 6281670"/>
                <a:gd name="connsiteX166" fmla="*/ 2390541 w 8613217"/>
                <a:gd name="connsiteY166" fmla="*/ 2898666 h 6281670"/>
                <a:gd name="connsiteX167" fmla="*/ 2247863 w 8613217"/>
                <a:gd name="connsiteY167" fmla="*/ 2802425 h 6281670"/>
                <a:gd name="connsiteX168" fmla="*/ 2055381 w 8613217"/>
                <a:gd name="connsiteY168" fmla="*/ 2665131 h 6281670"/>
                <a:gd name="connsiteX169" fmla="*/ 1471879 w 8613217"/>
                <a:gd name="connsiteY169" fmla="*/ 2148930 h 6281670"/>
                <a:gd name="connsiteX170" fmla="*/ 1461111 w 8613217"/>
                <a:gd name="connsiteY170" fmla="*/ 2109895 h 6281670"/>
                <a:gd name="connsiteX171" fmla="*/ 1501492 w 8613217"/>
                <a:gd name="connsiteY171" fmla="*/ 1918759 h 6281670"/>
                <a:gd name="connsiteX172" fmla="*/ 1395155 w 8613217"/>
                <a:gd name="connsiteY172" fmla="*/ 1570812 h 6281670"/>
                <a:gd name="connsiteX173" fmla="*/ 937507 w 8613217"/>
                <a:gd name="connsiteY173" fmla="*/ 860783 h 6281670"/>
                <a:gd name="connsiteX174" fmla="*/ 682435 w 8613217"/>
                <a:gd name="connsiteY174" fmla="*/ 471109 h 6281670"/>
                <a:gd name="connsiteX175" fmla="*/ 590905 w 8613217"/>
                <a:gd name="connsiteY175" fmla="*/ 214691 h 6281670"/>
                <a:gd name="connsiteX176" fmla="*/ 581483 w 8613217"/>
                <a:gd name="connsiteY176" fmla="*/ 222767 h 6281670"/>
                <a:gd name="connsiteX177" fmla="*/ 555909 w 8613217"/>
                <a:gd name="connsiteY177" fmla="*/ 262475 h 6281670"/>
                <a:gd name="connsiteX178" fmla="*/ 423998 w 8613217"/>
                <a:gd name="connsiteY178" fmla="*/ 619845 h 6281670"/>
                <a:gd name="connsiteX179" fmla="*/ 443515 w 8613217"/>
                <a:gd name="connsiteY179" fmla="*/ 1227575 h 6281670"/>
                <a:gd name="connsiteX180" fmla="*/ 806942 w 8613217"/>
                <a:gd name="connsiteY180" fmla="*/ 1996156 h 6281670"/>
                <a:gd name="connsiteX181" fmla="*/ 1087589 w 8613217"/>
                <a:gd name="connsiteY181" fmla="*/ 2216231 h 6281670"/>
                <a:gd name="connsiteX182" fmla="*/ 1317086 w 8613217"/>
                <a:gd name="connsiteY182" fmla="*/ 2233729 h 6281670"/>
                <a:gd name="connsiteX183" fmla="*/ 1327181 w 8613217"/>
                <a:gd name="connsiteY183" fmla="*/ 2198060 h 6281670"/>
                <a:gd name="connsiteX184" fmla="*/ 816364 w 8613217"/>
                <a:gd name="connsiteY184" fmla="*/ 1324489 h 6281670"/>
                <a:gd name="connsiteX185" fmla="*/ 702625 w 8613217"/>
                <a:gd name="connsiteY185" fmla="*/ 1031056 h 6281670"/>
                <a:gd name="connsiteX186" fmla="*/ 767908 w 8613217"/>
                <a:gd name="connsiteY186" fmla="*/ 1173061 h 6281670"/>
                <a:gd name="connsiteX187" fmla="*/ 1444285 w 8613217"/>
                <a:gd name="connsiteY187" fmla="*/ 2226326 h 6281670"/>
                <a:gd name="connsiteX188" fmla="*/ 2209501 w 8613217"/>
                <a:gd name="connsiteY188" fmla="*/ 2876457 h 6281670"/>
                <a:gd name="connsiteX189" fmla="*/ 2308434 w 8613217"/>
                <a:gd name="connsiteY189" fmla="*/ 2939720 h 6281670"/>
                <a:gd name="connsiteX190" fmla="*/ 2340738 w 8613217"/>
                <a:gd name="connsiteY190" fmla="*/ 2972025 h 6281670"/>
                <a:gd name="connsiteX191" fmla="*/ 2302377 w 8613217"/>
                <a:gd name="connsiteY191" fmla="*/ 2972025 h 6281670"/>
                <a:gd name="connsiteX192" fmla="*/ 2266034 w 8613217"/>
                <a:gd name="connsiteY192" fmla="*/ 2967313 h 6281670"/>
                <a:gd name="connsiteX193" fmla="*/ 1817807 w 8613217"/>
                <a:gd name="connsiteY193" fmla="*/ 3025866 h 6281670"/>
                <a:gd name="connsiteX194" fmla="*/ 1007500 w 8613217"/>
                <a:gd name="connsiteY194" fmla="*/ 3309877 h 6281670"/>
                <a:gd name="connsiteX195" fmla="*/ 960389 w 8613217"/>
                <a:gd name="connsiteY195" fmla="*/ 3293725 h 6281670"/>
                <a:gd name="connsiteX196" fmla="*/ 446207 w 8613217"/>
                <a:gd name="connsiteY196" fmla="*/ 3134221 h 6281670"/>
                <a:gd name="connsiteX197" fmla="*/ 217383 w 8613217"/>
                <a:gd name="connsiteY197" fmla="*/ 3227096 h 6281670"/>
                <a:gd name="connsiteX198" fmla="*/ 0 w 8613217"/>
                <a:gd name="connsiteY198" fmla="*/ 3236518 h 6281670"/>
                <a:gd name="connsiteX199" fmla="*/ 0 w 8613217"/>
                <a:gd name="connsiteY199" fmla="*/ 3330740 h 6281670"/>
                <a:gd name="connsiteX200" fmla="*/ 9422 w 8613217"/>
                <a:gd name="connsiteY200" fmla="*/ 3346892 h 6281670"/>
                <a:gd name="connsiteX201" fmla="*/ 255072 w 8613217"/>
                <a:gd name="connsiteY201" fmla="*/ 3717723 h 6281670"/>
                <a:gd name="connsiteX202" fmla="*/ 747044 w 8613217"/>
                <a:gd name="connsiteY202" fmla="*/ 3826078 h 6281670"/>
                <a:gd name="connsiteX203" fmla="*/ 1016249 w 8613217"/>
                <a:gd name="connsiteY203" fmla="*/ 3490244 h 6281670"/>
                <a:gd name="connsiteX204" fmla="*/ 981253 w 8613217"/>
                <a:gd name="connsiteY204" fmla="*/ 3461305 h 6281670"/>
                <a:gd name="connsiteX205" fmla="*/ 563312 w 8613217"/>
                <a:gd name="connsiteY205" fmla="*/ 3490917 h 6281670"/>
                <a:gd name="connsiteX206" fmla="*/ 390347 w 8613217"/>
                <a:gd name="connsiteY206" fmla="*/ 3460632 h 6281670"/>
                <a:gd name="connsiteX207" fmla="*/ 489953 w 8613217"/>
                <a:gd name="connsiteY207" fmla="*/ 3463997 h 6281670"/>
                <a:gd name="connsiteX208" fmla="*/ 903183 w 8613217"/>
                <a:gd name="connsiteY208" fmla="*/ 3408137 h 6281670"/>
                <a:gd name="connsiteX209" fmla="*/ 1043170 w 8613217"/>
                <a:gd name="connsiteY209" fmla="*/ 3372467 h 6281670"/>
                <a:gd name="connsiteX210" fmla="*/ 1508895 w 8613217"/>
                <a:gd name="connsiteY210" fmla="*/ 3218347 h 6281670"/>
                <a:gd name="connsiteX211" fmla="*/ 1912029 w 8613217"/>
                <a:gd name="connsiteY211" fmla="*/ 3101243 h 6281670"/>
                <a:gd name="connsiteX212" fmla="*/ 1912029 w 8613217"/>
                <a:gd name="connsiteY212" fmla="*/ 3101243 h 6281670"/>
                <a:gd name="connsiteX213" fmla="*/ 1924816 w 8613217"/>
                <a:gd name="connsiteY213" fmla="*/ 3099224 h 6281670"/>
                <a:gd name="connsiteX214" fmla="*/ 1986061 w 8613217"/>
                <a:gd name="connsiteY214" fmla="*/ 3087783 h 6281670"/>
                <a:gd name="connsiteX215" fmla="*/ 1992791 w 8613217"/>
                <a:gd name="connsiteY215" fmla="*/ 3087110 h 6281670"/>
                <a:gd name="connsiteX216" fmla="*/ 2087013 w 8613217"/>
                <a:gd name="connsiteY216" fmla="*/ 3074322 h 6281670"/>
                <a:gd name="connsiteX217" fmla="*/ 2113933 w 8613217"/>
                <a:gd name="connsiteY217" fmla="*/ 3072976 h 6281670"/>
                <a:gd name="connsiteX218" fmla="*/ 2118644 w 8613217"/>
                <a:gd name="connsiteY218" fmla="*/ 3064227 h 6281670"/>
                <a:gd name="connsiteX219" fmla="*/ 2257958 w 8613217"/>
                <a:gd name="connsiteY219" fmla="*/ 3064227 h 6281670"/>
                <a:gd name="connsiteX220" fmla="*/ 2262669 w 8613217"/>
                <a:gd name="connsiteY220" fmla="*/ 3072976 h 6281670"/>
                <a:gd name="connsiteX221" fmla="*/ 2434960 w 8613217"/>
                <a:gd name="connsiteY221" fmla="*/ 3101243 h 6281670"/>
                <a:gd name="connsiteX222" fmla="*/ 2635518 w 8613217"/>
                <a:gd name="connsiteY222" fmla="*/ 3164506 h 6281670"/>
                <a:gd name="connsiteX223" fmla="*/ 3038653 w 8613217"/>
                <a:gd name="connsiteY223" fmla="*/ 3453902 h 6281670"/>
                <a:gd name="connsiteX224" fmla="*/ 3580428 w 8613217"/>
                <a:gd name="connsiteY224" fmla="*/ 4087880 h 6281670"/>
                <a:gd name="connsiteX225" fmla="*/ 3776274 w 8613217"/>
                <a:gd name="connsiteY225" fmla="*/ 4626290 h 6281670"/>
                <a:gd name="connsiteX226" fmla="*/ 3813963 w 8613217"/>
                <a:gd name="connsiteY226" fmla="*/ 4802619 h 6281670"/>
                <a:gd name="connsiteX227" fmla="*/ 3811944 w 8613217"/>
                <a:gd name="connsiteY227" fmla="*/ 5407658 h 6281670"/>
                <a:gd name="connsiteX228" fmla="*/ 3881265 w 8613217"/>
                <a:gd name="connsiteY228" fmla="*/ 5874056 h 6281670"/>
                <a:gd name="connsiteX229" fmla="*/ 3879919 w 8613217"/>
                <a:gd name="connsiteY229" fmla="*/ 5898957 h 6281670"/>
                <a:gd name="connsiteX230" fmla="*/ 3757430 w 8613217"/>
                <a:gd name="connsiteY230" fmla="*/ 5946068 h 6281670"/>
                <a:gd name="connsiteX231" fmla="*/ 3743970 w 8613217"/>
                <a:gd name="connsiteY231" fmla="*/ 6053750 h 6281670"/>
                <a:gd name="connsiteX232" fmla="*/ 3803195 w 8613217"/>
                <a:gd name="connsiteY232" fmla="*/ 6092112 h 6281670"/>
                <a:gd name="connsiteX233" fmla="*/ 3896071 w 8613217"/>
                <a:gd name="connsiteY233" fmla="*/ 6023464 h 6281670"/>
                <a:gd name="connsiteX234" fmla="*/ 3920972 w 8613217"/>
                <a:gd name="connsiteY234" fmla="*/ 5996544 h 6281670"/>
                <a:gd name="connsiteX235" fmla="*/ 3918953 w 8613217"/>
                <a:gd name="connsiteY235" fmla="*/ 6053077 h 6281670"/>
                <a:gd name="connsiteX236" fmla="*/ 3931741 w 8613217"/>
                <a:gd name="connsiteY236" fmla="*/ 6077978 h 6281670"/>
                <a:gd name="connsiteX237" fmla="*/ 3951931 w 8613217"/>
                <a:gd name="connsiteY237" fmla="*/ 6055769 h 6281670"/>
                <a:gd name="connsiteX238" fmla="*/ 3972121 w 8613217"/>
                <a:gd name="connsiteY238" fmla="*/ 5988468 h 6281670"/>
                <a:gd name="connsiteX239" fmla="*/ 3994331 w 8613217"/>
                <a:gd name="connsiteY239" fmla="*/ 5968277 h 6281670"/>
                <a:gd name="connsiteX240" fmla="*/ 4005099 w 8613217"/>
                <a:gd name="connsiteY240" fmla="*/ 5995198 h 6281670"/>
                <a:gd name="connsiteX241" fmla="*/ 4071054 w 8613217"/>
                <a:gd name="connsiteY241" fmla="*/ 6040290 h 6281670"/>
                <a:gd name="connsiteX242" fmla="*/ 4100667 w 8613217"/>
                <a:gd name="connsiteY242" fmla="*/ 6026829 h 6281670"/>
                <a:gd name="connsiteX243" fmla="*/ 4110089 w 8613217"/>
                <a:gd name="connsiteY243" fmla="*/ 5993179 h 6281670"/>
                <a:gd name="connsiteX244" fmla="*/ 4124895 w 8613217"/>
                <a:gd name="connsiteY244" fmla="*/ 6032214 h 6281670"/>
                <a:gd name="connsiteX245" fmla="*/ 4117492 w 8613217"/>
                <a:gd name="connsiteY245" fmla="*/ 6106918 h 6281670"/>
                <a:gd name="connsiteX246" fmla="*/ 4080476 w 8613217"/>
                <a:gd name="connsiteY246" fmla="*/ 6141242 h 6281670"/>
                <a:gd name="connsiteX247" fmla="*/ 4176717 w 8613217"/>
                <a:gd name="connsiteY247" fmla="*/ 6189025 h 6281670"/>
                <a:gd name="connsiteX248" fmla="*/ 4170660 w 8613217"/>
                <a:gd name="connsiteY248" fmla="*/ 6271133 h 6281670"/>
                <a:gd name="connsiteX249" fmla="*/ 4195562 w 8613217"/>
                <a:gd name="connsiteY249" fmla="*/ 6277863 h 6281670"/>
                <a:gd name="connsiteX250" fmla="*/ 4261517 w 8613217"/>
                <a:gd name="connsiteY250" fmla="*/ 6267768 h 6281670"/>
                <a:gd name="connsiteX251" fmla="*/ 4289784 w 8613217"/>
                <a:gd name="connsiteY251" fmla="*/ 6247578 h 6281670"/>
                <a:gd name="connsiteX252" fmla="*/ 4295840 w 8613217"/>
                <a:gd name="connsiteY252" fmla="*/ 6204505 h 6281670"/>
                <a:gd name="connsiteX253" fmla="*/ 4305936 w 8613217"/>
                <a:gd name="connsiteY253" fmla="*/ 6182969 h 6281670"/>
                <a:gd name="connsiteX254" fmla="*/ 4324107 w 8613217"/>
                <a:gd name="connsiteY254" fmla="*/ 6199794 h 6281670"/>
                <a:gd name="connsiteX255" fmla="*/ 4336894 w 8613217"/>
                <a:gd name="connsiteY255" fmla="*/ 6230752 h 6281670"/>
                <a:gd name="connsiteX256" fmla="*/ 4342951 w 8613217"/>
                <a:gd name="connsiteY256" fmla="*/ 6226714 h 6281670"/>
                <a:gd name="connsiteX257" fmla="*/ 4369872 w 8613217"/>
                <a:gd name="connsiteY257" fmla="*/ 6185660 h 6281670"/>
                <a:gd name="connsiteX258" fmla="*/ 4382659 w 8613217"/>
                <a:gd name="connsiteY258" fmla="*/ 6234791 h 6281670"/>
                <a:gd name="connsiteX259" fmla="*/ 4406888 w 8613217"/>
                <a:gd name="connsiteY259" fmla="*/ 6265749 h 6281670"/>
                <a:gd name="connsiteX260" fmla="*/ 4484284 w 8613217"/>
                <a:gd name="connsiteY260" fmla="*/ 6275171 h 6281670"/>
                <a:gd name="connsiteX261" fmla="*/ 4499090 w 8613217"/>
                <a:gd name="connsiteY261" fmla="*/ 6272479 h 6281670"/>
                <a:gd name="connsiteX262" fmla="*/ 4512551 w 8613217"/>
                <a:gd name="connsiteY262" fmla="*/ 6181622 h 6281670"/>
                <a:gd name="connsiteX263" fmla="*/ 4572449 w 8613217"/>
                <a:gd name="connsiteY263" fmla="*/ 6153356 h 6281670"/>
                <a:gd name="connsiteX264" fmla="*/ 4575814 w 8613217"/>
                <a:gd name="connsiteY264" fmla="*/ 6127781 h 6281670"/>
                <a:gd name="connsiteX265" fmla="*/ 4538125 w 8613217"/>
                <a:gd name="connsiteY265" fmla="*/ 6076633 h 6281670"/>
                <a:gd name="connsiteX266" fmla="*/ 4536779 w 8613217"/>
                <a:gd name="connsiteY266" fmla="*/ 6042309 h 6281670"/>
                <a:gd name="connsiteX267" fmla="*/ 4573122 w 8613217"/>
                <a:gd name="connsiteY267" fmla="*/ 6032214 h 6281670"/>
                <a:gd name="connsiteX268" fmla="*/ 4637731 w 8613217"/>
                <a:gd name="connsiteY268" fmla="*/ 6051058 h 6281670"/>
                <a:gd name="connsiteX269" fmla="*/ 4665997 w 8613217"/>
                <a:gd name="connsiteY269" fmla="*/ 6029522 h 6281670"/>
                <a:gd name="connsiteX270" fmla="*/ 4665997 w 8613217"/>
                <a:gd name="connsiteY270" fmla="*/ 5985776 h 6281670"/>
                <a:gd name="connsiteX271" fmla="*/ 4681477 w 8613217"/>
                <a:gd name="connsiteY271" fmla="*/ 5966931 h 6281670"/>
                <a:gd name="connsiteX272" fmla="*/ 4701667 w 8613217"/>
                <a:gd name="connsiteY272" fmla="*/ 5981065 h 6281670"/>
                <a:gd name="connsiteX273" fmla="*/ 4724550 w 8613217"/>
                <a:gd name="connsiteY273" fmla="*/ 6054423 h 6281670"/>
                <a:gd name="connsiteX274" fmla="*/ 4743394 w 8613217"/>
                <a:gd name="connsiteY274" fmla="*/ 6073268 h 6281670"/>
                <a:gd name="connsiteX275" fmla="*/ 4752143 w 8613217"/>
                <a:gd name="connsiteY275" fmla="*/ 6050385 h 6281670"/>
                <a:gd name="connsiteX276" fmla="*/ 4752143 w 8613217"/>
                <a:gd name="connsiteY276" fmla="*/ 5996544 h 6281670"/>
                <a:gd name="connsiteX277" fmla="*/ 4800600 w 8613217"/>
                <a:gd name="connsiteY277" fmla="*/ 6046347 h 6281670"/>
                <a:gd name="connsiteX278" fmla="*/ 4859825 w 8613217"/>
                <a:gd name="connsiteY278" fmla="*/ 6088747 h 6281670"/>
                <a:gd name="connsiteX279" fmla="*/ 4932511 w 8613217"/>
                <a:gd name="connsiteY279" fmla="*/ 6036252 h 6281670"/>
                <a:gd name="connsiteX280" fmla="*/ 4919050 w 8613217"/>
                <a:gd name="connsiteY280" fmla="*/ 5940011 h 6281670"/>
                <a:gd name="connsiteX281" fmla="*/ 4830213 w 8613217"/>
                <a:gd name="connsiteY281" fmla="*/ 5933281 h 6281670"/>
                <a:gd name="connsiteX282" fmla="*/ 4779064 w 8613217"/>
                <a:gd name="connsiteY282" fmla="*/ 5876074 h 6281670"/>
                <a:gd name="connsiteX283" fmla="*/ 4778391 w 8613217"/>
                <a:gd name="connsiteY283" fmla="*/ 5829637 h 6281670"/>
                <a:gd name="connsiteX284" fmla="*/ 5091342 w 8613217"/>
                <a:gd name="connsiteY284" fmla="*/ 5236712 h 6281670"/>
                <a:gd name="connsiteX285" fmla="*/ 5116243 w 8613217"/>
                <a:gd name="connsiteY285" fmla="*/ 5202389 h 6281670"/>
                <a:gd name="connsiteX286" fmla="*/ 5269690 w 8613217"/>
                <a:gd name="connsiteY286" fmla="*/ 5086631 h 6281670"/>
                <a:gd name="connsiteX287" fmla="*/ 5744837 w 8613217"/>
                <a:gd name="connsiteY287" fmla="*/ 4795889 h 6281670"/>
                <a:gd name="connsiteX288" fmla="*/ 5814830 w 8613217"/>
                <a:gd name="connsiteY288" fmla="*/ 4775699 h 6281670"/>
                <a:gd name="connsiteX289" fmla="*/ 6103553 w 8613217"/>
                <a:gd name="connsiteY289" fmla="*/ 4765603 h 6281670"/>
                <a:gd name="connsiteX290" fmla="*/ 7086824 w 8613217"/>
                <a:gd name="connsiteY290" fmla="*/ 4811369 h 6281670"/>
                <a:gd name="connsiteX291" fmla="*/ 7489959 w 8613217"/>
                <a:gd name="connsiteY291" fmla="*/ 4805311 h 6281670"/>
                <a:gd name="connsiteX292" fmla="*/ 7516880 w 8613217"/>
                <a:gd name="connsiteY292" fmla="*/ 4801946 h 6281670"/>
                <a:gd name="connsiteX293" fmla="*/ 7536397 w 8613217"/>
                <a:gd name="connsiteY293" fmla="*/ 4800600 h 6281670"/>
                <a:gd name="connsiteX294" fmla="*/ 7619850 w 8613217"/>
                <a:gd name="connsiteY294" fmla="*/ 4791178 h 6281670"/>
                <a:gd name="connsiteX295" fmla="*/ 7661577 w 8613217"/>
                <a:gd name="connsiteY295" fmla="*/ 4813388 h 6281670"/>
                <a:gd name="connsiteX296" fmla="*/ 7920014 w 8613217"/>
                <a:gd name="connsiteY296" fmla="*/ 5004523 h 6281670"/>
                <a:gd name="connsiteX297" fmla="*/ 8354780 w 8613217"/>
                <a:gd name="connsiteY297" fmla="*/ 4830886 h 6281670"/>
                <a:gd name="connsiteX298" fmla="*/ 8579567 w 8613217"/>
                <a:gd name="connsiteY298" fmla="*/ 4409580 h 6281670"/>
                <a:gd name="connsiteX299" fmla="*/ 8613217 w 8613217"/>
                <a:gd name="connsiteY299" fmla="*/ 4250076 h 6281670"/>
                <a:gd name="connsiteX300" fmla="*/ 8613217 w 8613217"/>
                <a:gd name="connsiteY300" fmla="*/ 4196235 h 6281670"/>
                <a:gd name="connsiteX301" fmla="*/ 8420062 w 8613217"/>
                <a:gd name="connsiteY301" fmla="*/ 4211041 h 6281670"/>
                <a:gd name="connsiteX302" fmla="*/ 4571776 w 8613217"/>
                <a:gd name="connsiteY302" fmla="*/ 915970 h 6281670"/>
                <a:gd name="connsiteX303" fmla="*/ 4583890 w 8613217"/>
                <a:gd name="connsiteY303" fmla="*/ 888377 h 6281670"/>
                <a:gd name="connsiteX304" fmla="*/ 4571776 w 8613217"/>
                <a:gd name="connsiteY304" fmla="*/ 915970 h 6281670"/>
                <a:gd name="connsiteX305" fmla="*/ 2362948 w 8613217"/>
                <a:gd name="connsiteY305" fmla="*/ 965100 h 6281670"/>
                <a:gd name="connsiteX306" fmla="*/ 2363621 w 8613217"/>
                <a:gd name="connsiteY306" fmla="*/ 962408 h 6281670"/>
                <a:gd name="connsiteX307" fmla="*/ 2368332 w 8613217"/>
                <a:gd name="connsiteY307" fmla="*/ 967119 h 6281670"/>
                <a:gd name="connsiteX308" fmla="*/ 2362948 w 8613217"/>
                <a:gd name="connsiteY308" fmla="*/ 965100 h 6281670"/>
                <a:gd name="connsiteX309" fmla="*/ 2435633 w 8613217"/>
                <a:gd name="connsiteY309" fmla="*/ 1055284 h 6281670"/>
                <a:gd name="connsiteX310" fmla="*/ 2426211 w 8613217"/>
                <a:gd name="connsiteY310" fmla="*/ 1053265 h 6281670"/>
                <a:gd name="connsiteX311" fmla="*/ 2370351 w 8613217"/>
                <a:gd name="connsiteY311" fmla="*/ 968465 h 6281670"/>
                <a:gd name="connsiteX312" fmla="*/ 2432268 w 8613217"/>
                <a:gd name="connsiteY312" fmla="*/ 1045862 h 6281670"/>
                <a:gd name="connsiteX313" fmla="*/ 2435633 w 8613217"/>
                <a:gd name="connsiteY313" fmla="*/ 1055284 h 6281670"/>
                <a:gd name="connsiteX314" fmla="*/ 695895 w 8613217"/>
                <a:gd name="connsiteY314" fmla="*/ 1016922 h 6281670"/>
                <a:gd name="connsiteX315" fmla="*/ 692530 w 8613217"/>
                <a:gd name="connsiteY315" fmla="*/ 1005481 h 6281670"/>
                <a:gd name="connsiteX316" fmla="*/ 695895 w 8613217"/>
                <a:gd name="connsiteY316" fmla="*/ 1016922 h 6281670"/>
                <a:gd name="connsiteX317" fmla="*/ 4511205 w 8613217"/>
                <a:gd name="connsiteY317" fmla="*/ 6014042 h 6281670"/>
                <a:gd name="connsiteX318" fmla="*/ 4537452 w 8613217"/>
                <a:gd name="connsiteY318" fmla="*/ 5944049 h 6281670"/>
                <a:gd name="connsiteX319" fmla="*/ 4511205 w 8613217"/>
                <a:gd name="connsiteY319" fmla="*/ 6014042 h 6281670"/>
                <a:gd name="connsiteX320" fmla="*/ 4750797 w 8613217"/>
                <a:gd name="connsiteY320" fmla="*/ 5917128 h 6281670"/>
                <a:gd name="connsiteX321" fmla="*/ 4741375 w 8613217"/>
                <a:gd name="connsiteY321" fmla="*/ 5939338 h 6281670"/>
                <a:gd name="connsiteX322" fmla="*/ 4732626 w 8613217"/>
                <a:gd name="connsiteY322" fmla="*/ 5935300 h 6281670"/>
                <a:gd name="connsiteX323" fmla="*/ 4727915 w 8613217"/>
                <a:gd name="connsiteY323" fmla="*/ 5907706 h 6281670"/>
                <a:gd name="connsiteX324" fmla="*/ 4750797 w 8613217"/>
                <a:gd name="connsiteY324" fmla="*/ 5875402 h 6281670"/>
                <a:gd name="connsiteX325" fmla="*/ 4750797 w 8613217"/>
                <a:gd name="connsiteY325" fmla="*/ 5917128 h 6281670"/>
                <a:gd name="connsiteX326" fmla="*/ 4875978 w 8613217"/>
                <a:gd name="connsiteY326" fmla="*/ 5457461 h 6281670"/>
                <a:gd name="connsiteX327" fmla="*/ 4616868 w 8613217"/>
                <a:gd name="connsiteY327" fmla="*/ 5877421 h 6281670"/>
                <a:gd name="connsiteX328" fmla="*/ 4562354 w 8613217"/>
                <a:gd name="connsiteY328" fmla="*/ 5884824 h 6281670"/>
                <a:gd name="connsiteX329" fmla="*/ 4880015 w 8613217"/>
                <a:gd name="connsiteY329" fmla="*/ 5419772 h 6281670"/>
                <a:gd name="connsiteX330" fmla="*/ 4875978 w 8613217"/>
                <a:gd name="connsiteY330" fmla="*/ 5457461 h 6281670"/>
                <a:gd name="connsiteX331" fmla="*/ 5020675 w 8613217"/>
                <a:gd name="connsiteY331" fmla="*/ 5141145 h 6281670"/>
                <a:gd name="connsiteX332" fmla="*/ 4989717 w 8613217"/>
                <a:gd name="connsiteY332" fmla="*/ 5179506 h 6281670"/>
                <a:gd name="connsiteX333" fmla="*/ 4445922 w 8613217"/>
                <a:gd name="connsiteY333" fmla="*/ 5878767 h 6281670"/>
                <a:gd name="connsiteX334" fmla="*/ 4415637 w 8613217"/>
                <a:gd name="connsiteY334" fmla="*/ 5953471 h 6281670"/>
                <a:gd name="connsiteX335" fmla="*/ 4357085 w 8613217"/>
                <a:gd name="connsiteY335" fmla="*/ 6075286 h 6281670"/>
                <a:gd name="connsiteX336" fmla="*/ 4338240 w 8613217"/>
                <a:gd name="connsiteY336" fmla="*/ 6125762 h 6281670"/>
                <a:gd name="connsiteX337" fmla="*/ 4322761 w 8613217"/>
                <a:gd name="connsiteY337" fmla="*/ 6080671 h 6281670"/>
                <a:gd name="connsiteX338" fmla="*/ 4306609 w 8613217"/>
                <a:gd name="connsiteY338" fmla="*/ 6061826 h 6281670"/>
                <a:gd name="connsiteX339" fmla="*/ 4295168 w 8613217"/>
                <a:gd name="connsiteY339" fmla="*/ 6082689 h 6281670"/>
                <a:gd name="connsiteX340" fmla="*/ 4292475 w 8613217"/>
                <a:gd name="connsiteY340" fmla="*/ 6112302 h 6281670"/>
                <a:gd name="connsiteX341" fmla="*/ 4277669 w 8613217"/>
                <a:gd name="connsiteY341" fmla="*/ 6097496 h 6281670"/>
                <a:gd name="connsiteX342" fmla="*/ 4183447 w 8613217"/>
                <a:gd name="connsiteY342" fmla="*/ 5282478 h 6281670"/>
                <a:gd name="connsiteX343" fmla="*/ 4412945 w 8613217"/>
                <a:gd name="connsiteY343" fmla="*/ 4743394 h 6281670"/>
                <a:gd name="connsiteX344" fmla="*/ 5036828 w 8613217"/>
                <a:gd name="connsiteY344" fmla="*/ 3935106 h 6281670"/>
                <a:gd name="connsiteX345" fmla="*/ 5054999 w 8613217"/>
                <a:gd name="connsiteY345" fmla="*/ 3966064 h 6281670"/>
                <a:gd name="connsiteX346" fmla="*/ 5020675 w 8613217"/>
                <a:gd name="connsiteY34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464670 w 8613217"/>
                <a:gd name="connsiteY156" fmla="*/ 2523125 h 6281670"/>
                <a:gd name="connsiteX157" fmla="*/ 3504378 w 8613217"/>
                <a:gd name="connsiteY157" fmla="*/ 2605906 h 6281670"/>
                <a:gd name="connsiteX158" fmla="*/ 3733875 w 8613217"/>
                <a:gd name="connsiteY158" fmla="*/ 3249979 h 6281670"/>
                <a:gd name="connsiteX159" fmla="*/ 3823385 w 8613217"/>
                <a:gd name="connsiteY159" fmla="*/ 4359777 h 6281670"/>
                <a:gd name="connsiteX160" fmla="*/ 3816655 w 8613217"/>
                <a:gd name="connsiteY160" fmla="*/ 4369199 h 6281670"/>
                <a:gd name="connsiteX161" fmla="*/ 3800503 w 8613217"/>
                <a:gd name="connsiteY161" fmla="*/ 4322761 h 6281670"/>
                <a:gd name="connsiteX162" fmla="*/ 3407464 w 8613217"/>
                <a:gd name="connsiteY162" fmla="*/ 3663208 h 6281670"/>
                <a:gd name="connsiteX163" fmla="*/ 2516395 w 8613217"/>
                <a:gd name="connsiteY163" fmla="*/ 2980101 h 6281670"/>
                <a:gd name="connsiteX164" fmla="*/ 2502934 w 8613217"/>
                <a:gd name="connsiteY164" fmla="*/ 2971351 h 6281670"/>
                <a:gd name="connsiteX165" fmla="*/ 2390541 w 8613217"/>
                <a:gd name="connsiteY165" fmla="*/ 2898666 h 6281670"/>
                <a:gd name="connsiteX166" fmla="*/ 2247863 w 8613217"/>
                <a:gd name="connsiteY166" fmla="*/ 2802425 h 6281670"/>
                <a:gd name="connsiteX167" fmla="*/ 2055381 w 8613217"/>
                <a:gd name="connsiteY167" fmla="*/ 2665131 h 6281670"/>
                <a:gd name="connsiteX168" fmla="*/ 1471879 w 8613217"/>
                <a:gd name="connsiteY168" fmla="*/ 2148930 h 6281670"/>
                <a:gd name="connsiteX169" fmla="*/ 1461111 w 8613217"/>
                <a:gd name="connsiteY169" fmla="*/ 2109895 h 6281670"/>
                <a:gd name="connsiteX170" fmla="*/ 1501492 w 8613217"/>
                <a:gd name="connsiteY170" fmla="*/ 1918759 h 6281670"/>
                <a:gd name="connsiteX171" fmla="*/ 1395155 w 8613217"/>
                <a:gd name="connsiteY171" fmla="*/ 1570812 h 6281670"/>
                <a:gd name="connsiteX172" fmla="*/ 937507 w 8613217"/>
                <a:gd name="connsiteY172" fmla="*/ 860783 h 6281670"/>
                <a:gd name="connsiteX173" fmla="*/ 682435 w 8613217"/>
                <a:gd name="connsiteY173" fmla="*/ 471109 h 6281670"/>
                <a:gd name="connsiteX174" fmla="*/ 590905 w 8613217"/>
                <a:gd name="connsiteY174" fmla="*/ 214691 h 6281670"/>
                <a:gd name="connsiteX175" fmla="*/ 581483 w 8613217"/>
                <a:gd name="connsiteY175" fmla="*/ 222767 h 6281670"/>
                <a:gd name="connsiteX176" fmla="*/ 555909 w 8613217"/>
                <a:gd name="connsiteY176" fmla="*/ 262475 h 6281670"/>
                <a:gd name="connsiteX177" fmla="*/ 423998 w 8613217"/>
                <a:gd name="connsiteY177" fmla="*/ 619845 h 6281670"/>
                <a:gd name="connsiteX178" fmla="*/ 443515 w 8613217"/>
                <a:gd name="connsiteY178" fmla="*/ 1227575 h 6281670"/>
                <a:gd name="connsiteX179" fmla="*/ 806942 w 8613217"/>
                <a:gd name="connsiteY179" fmla="*/ 1996156 h 6281670"/>
                <a:gd name="connsiteX180" fmla="*/ 1087589 w 8613217"/>
                <a:gd name="connsiteY180" fmla="*/ 2216231 h 6281670"/>
                <a:gd name="connsiteX181" fmla="*/ 1317086 w 8613217"/>
                <a:gd name="connsiteY181" fmla="*/ 2233729 h 6281670"/>
                <a:gd name="connsiteX182" fmla="*/ 1327181 w 8613217"/>
                <a:gd name="connsiteY182" fmla="*/ 2198060 h 6281670"/>
                <a:gd name="connsiteX183" fmla="*/ 816364 w 8613217"/>
                <a:gd name="connsiteY183" fmla="*/ 1324489 h 6281670"/>
                <a:gd name="connsiteX184" fmla="*/ 702625 w 8613217"/>
                <a:gd name="connsiteY184" fmla="*/ 1031056 h 6281670"/>
                <a:gd name="connsiteX185" fmla="*/ 767908 w 8613217"/>
                <a:gd name="connsiteY185" fmla="*/ 1173061 h 6281670"/>
                <a:gd name="connsiteX186" fmla="*/ 1444285 w 8613217"/>
                <a:gd name="connsiteY186" fmla="*/ 2226326 h 6281670"/>
                <a:gd name="connsiteX187" fmla="*/ 2209501 w 8613217"/>
                <a:gd name="connsiteY187" fmla="*/ 2876457 h 6281670"/>
                <a:gd name="connsiteX188" fmla="*/ 2308434 w 8613217"/>
                <a:gd name="connsiteY188" fmla="*/ 2939720 h 6281670"/>
                <a:gd name="connsiteX189" fmla="*/ 2340738 w 8613217"/>
                <a:gd name="connsiteY189" fmla="*/ 2972025 h 6281670"/>
                <a:gd name="connsiteX190" fmla="*/ 2302377 w 8613217"/>
                <a:gd name="connsiteY190" fmla="*/ 2972025 h 6281670"/>
                <a:gd name="connsiteX191" fmla="*/ 2266034 w 8613217"/>
                <a:gd name="connsiteY191" fmla="*/ 2967313 h 6281670"/>
                <a:gd name="connsiteX192" fmla="*/ 1817807 w 8613217"/>
                <a:gd name="connsiteY192" fmla="*/ 3025866 h 6281670"/>
                <a:gd name="connsiteX193" fmla="*/ 1007500 w 8613217"/>
                <a:gd name="connsiteY193" fmla="*/ 3309877 h 6281670"/>
                <a:gd name="connsiteX194" fmla="*/ 960389 w 8613217"/>
                <a:gd name="connsiteY194" fmla="*/ 3293725 h 6281670"/>
                <a:gd name="connsiteX195" fmla="*/ 446207 w 8613217"/>
                <a:gd name="connsiteY195" fmla="*/ 3134221 h 6281670"/>
                <a:gd name="connsiteX196" fmla="*/ 217383 w 8613217"/>
                <a:gd name="connsiteY196" fmla="*/ 3227096 h 6281670"/>
                <a:gd name="connsiteX197" fmla="*/ 0 w 8613217"/>
                <a:gd name="connsiteY197" fmla="*/ 3236518 h 6281670"/>
                <a:gd name="connsiteX198" fmla="*/ 0 w 8613217"/>
                <a:gd name="connsiteY198" fmla="*/ 3330740 h 6281670"/>
                <a:gd name="connsiteX199" fmla="*/ 9422 w 8613217"/>
                <a:gd name="connsiteY199" fmla="*/ 3346892 h 6281670"/>
                <a:gd name="connsiteX200" fmla="*/ 255072 w 8613217"/>
                <a:gd name="connsiteY200" fmla="*/ 3717723 h 6281670"/>
                <a:gd name="connsiteX201" fmla="*/ 747044 w 8613217"/>
                <a:gd name="connsiteY201" fmla="*/ 3826078 h 6281670"/>
                <a:gd name="connsiteX202" fmla="*/ 1016249 w 8613217"/>
                <a:gd name="connsiteY202" fmla="*/ 3490244 h 6281670"/>
                <a:gd name="connsiteX203" fmla="*/ 981253 w 8613217"/>
                <a:gd name="connsiteY203" fmla="*/ 3461305 h 6281670"/>
                <a:gd name="connsiteX204" fmla="*/ 563312 w 8613217"/>
                <a:gd name="connsiteY204" fmla="*/ 3490917 h 6281670"/>
                <a:gd name="connsiteX205" fmla="*/ 390347 w 8613217"/>
                <a:gd name="connsiteY205" fmla="*/ 3460632 h 6281670"/>
                <a:gd name="connsiteX206" fmla="*/ 489953 w 8613217"/>
                <a:gd name="connsiteY206" fmla="*/ 3463997 h 6281670"/>
                <a:gd name="connsiteX207" fmla="*/ 903183 w 8613217"/>
                <a:gd name="connsiteY207" fmla="*/ 3408137 h 6281670"/>
                <a:gd name="connsiteX208" fmla="*/ 1043170 w 8613217"/>
                <a:gd name="connsiteY208" fmla="*/ 3372467 h 6281670"/>
                <a:gd name="connsiteX209" fmla="*/ 1508895 w 8613217"/>
                <a:gd name="connsiteY209" fmla="*/ 3218347 h 6281670"/>
                <a:gd name="connsiteX210" fmla="*/ 1912029 w 8613217"/>
                <a:gd name="connsiteY210" fmla="*/ 3101243 h 6281670"/>
                <a:gd name="connsiteX211" fmla="*/ 1912029 w 8613217"/>
                <a:gd name="connsiteY211" fmla="*/ 3101243 h 6281670"/>
                <a:gd name="connsiteX212" fmla="*/ 1924816 w 8613217"/>
                <a:gd name="connsiteY212" fmla="*/ 3099224 h 6281670"/>
                <a:gd name="connsiteX213" fmla="*/ 1986061 w 8613217"/>
                <a:gd name="connsiteY213" fmla="*/ 3087783 h 6281670"/>
                <a:gd name="connsiteX214" fmla="*/ 1992791 w 8613217"/>
                <a:gd name="connsiteY214" fmla="*/ 3087110 h 6281670"/>
                <a:gd name="connsiteX215" fmla="*/ 2087013 w 8613217"/>
                <a:gd name="connsiteY215" fmla="*/ 3074322 h 6281670"/>
                <a:gd name="connsiteX216" fmla="*/ 2113933 w 8613217"/>
                <a:gd name="connsiteY216" fmla="*/ 3072976 h 6281670"/>
                <a:gd name="connsiteX217" fmla="*/ 2118644 w 8613217"/>
                <a:gd name="connsiteY217" fmla="*/ 3064227 h 6281670"/>
                <a:gd name="connsiteX218" fmla="*/ 2257958 w 8613217"/>
                <a:gd name="connsiteY218" fmla="*/ 3064227 h 6281670"/>
                <a:gd name="connsiteX219" fmla="*/ 2262669 w 8613217"/>
                <a:gd name="connsiteY219" fmla="*/ 3072976 h 6281670"/>
                <a:gd name="connsiteX220" fmla="*/ 2434960 w 8613217"/>
                <a:gd name="connsiteY220" fmla="*/ 3101243 h 6281670"/>
                <a:gd name="connsiteX221" fmla="*/ 2635518 w 8613217"/>
                <a:gd name="connsiteY221" fmla="*/ 3164506 h 6281670"/>
                <a:gd name="connsiteX222" fmla="*/ 3038653 w 8613217"/>
                <a:gd name="connsiteY222" fmla="*/ 3453902 h 6281670"/>
                <a:gd name="connsiteX223" fmla="*/ 3580428 w 8613217"/>
                <a:gd name="connsiteY223" fmla="*/ 4087880 h 6281670"/>
                <a:gd name="connsiteX224" fmla="*/ 3776274 w 8613217"/>
                <a:gd name="connsiteY224" fmla="*/ 4626290 h 6281670"/>
                <a:gd name="connsiteX225" fmla="*/ 3813963 w 8613217"/>
                <a:gd name="connsiteY225" fmla="*/ 4802619 h 6281670"/>
                <a:gd name="connsiteX226" fmla="*/ 3811944 w 8613217"/>
                <a:gd name="connsiteY226" fmla="*/ 5407658 h 6281670"/>
                <a:gd name="connsiteX227" fmla="*/ 3881265 w 8613217"/>
                <a:gd name="connsiteY227" fmla="*/ 5874056 h 6281670"/>
                <a:gd name="connsiteX228" fmla="*/ 3879919 w 8613217"/>
                <a:gd name="connsiteY228" fmla="*/ 5898957 h 6281670"/>
                <a:gd name="connsiteX229" fmla="*/ 3757430 w 8613217"/>
                <a:gd name="connsiteY229" fmla="*/ 5946068 h 6281670"/>
                <a:gd name="connsiteX230" fmla="*/ 3743970 w 8613217"/>
                <a:gd name="connsiteY230" fmla="*/ 6053750 h 6281670"/>
                <a:gd name="connsiteX231" fmla="*/ 3803195 w 8613217"/>
                <a:gd name="connsiteY231" fmla="*/ 6092112 h 6281670"/>
                <a:gd name="connsiteX232" fmla="*/ 3896071 w 8613217"/>
                <a:gd name="connsiteY232" fmla="*/ 6023464 h 6281670"/>
                <a:gd name="connsiteX233" fmla="*/ 3920972 w 8613217"/>
                <a:gd name="connsiteY233" fmla="*/ 5996544 h 6281670"/>
                <a:gd name="connsiteX234" fmla="*/ 3918953 w 8613217"/>
                <a:gd name="connsiteY234" fmla="*/ 6053077 h 6281670"/>
                <a:gd name="connsiteX235" fmla="*/ 3931741 w 8613217"/>
                <a:gd name="connsiteY235" fmla="*/ 6077978 h 6281670"/>
                <a:gd name="connsiteX236" fmla="*/ 3951931 w 8613217"/>
                <a:gd name="connsiteY236" fmla="*/ 6055769 h 6281670"/>
                <a:gd name="connsiteX237" fmla="*/ 3972121 w 8613217"/>
                <a:gd name="connsiteY237" fmla="*/ 5988468 h 6281670"/>
                <a:gd name="connsiteX238" fmla="*/ 3994331 w 8613217"/>
                <a:gd name="connsiteY238" fmla="*/ 5968277 h 6281670"/>
                <a:gd name="connsiteX239" fmla="*/ 4005099 w 8613217"/>
                <a:gd name="connsiteY239" fmla="*/ 5995198 h 6281670"/>
                <a:gd name="connsiteX240" fmla="*/ 4071054 w 8613217"/>
                <a:gd name="connsiteY240" fmla="*/ 6040290 h 6281670"/>
                <a:gd name="connsiteX241" fmla="*/ 4100667 w 8613217"/>
                <a:gd name="connsiteY241" fmla="*/ 6026829 h 6281670"/>
                <a:gd name="connsiteX242" fmla="*/ 4110089 w 8613217"/>
                <a:gd name="connsiteY242" fmla="*/ 5993179 h 6281670"/>
                <a:gd name="connsiteX243" fmla="*/ 4124895 w 8613217"/>
                <a:gd name="connsiteY243" fmla="*/ 6032214 h 6281670"/>
                <a:gd name="connsiteX244" fmla="*/ 4117492 w 8613217"/>
                <a:gd name="connsiteY244" fmla="*/ 6106918 h 6281670"/>
                <a:gd name="connsiteX245" fmla="*/ 4080476 w 8613217"/>
                <a:gd name="connsiteY245" fmla="*/ 6141242 h 6281670"/>
                <a:gd name="connsiteX246" fmla="*/ 4176717 w 8613217"/>
                <a:gd name="connsiteY246" fmla="*/ 6189025 h 6281670"/>
                <a:gd name="connsiteX247" fmla="*/ 4170660 w 8613217"/>
                <a:gd name="connsiteY247" fmla="*/ 6271133 h 6281670"/>
                <a:gd name="connsiteX248" fmla="*/ 4195562 w 8613217"/>
                <a:gd name="connsiteY248" fmla="*/ 6277863 h 6281670"/>
                <a:gd name="connsiteX249" fmla="*/ 4261517 w 8613217"/>
                <a:gd name="connsiteY249" fmla="*/ 6267768 h 6281670"/>
                <a:gd name="connsiteX250" fmla="*/ 4289784 w 8613217"/>
                <a:gd name="connsiteY250" fmla="*/ 6247578 h 6281670"/>
                <a:gd name="connsiteX251" fmla="*/ 4295840 w 8613217"/>
                <a:gd name="connsiteY251" fmla="*/ 6204505 h 6281670"/>
                <a:gd name="connsiteX252" fmla="*/ 4305936 w 8613217"/>
                <a:gd name="connsiteY252" fmla="*/ 6182969 h 6281670"/>
                <a:gd name="connsiteX253" fmla="*/ 4324107 w 8613217"/>
                <a:gd name="connsiteY253" fmla="*/ 6199794 h 6281670"/>
                <a:gd name="connsiteX254" fmla="*/ 4336894 w 8613217"/>
                <a:gd name="connsiteY254" fmla="*/ 6230752 h 6281670"/>
                <a:gd name="connsiteX255" fmla="*/ 4342951 w 8613217"/>
                <a:gd name="connsiteY255" fmla="*/ 6226714 h 6281670"/>
                <a:gd name="connsiteX256" fmla="*/ 4369872 w 8613217"/>
                <a:gd name="connsiteY256" fmla="*/ 6185660 h 6281670"/>
                <a:gd name="connsiteX257" fmla="*/ 4382659 w 8613217"/>
                <a:gd name="connsiteY257" fmla="*/ 6234791 h 6281670"/>
                <a:gd name="connsiteX258" fmla="*/ 4406888 w 8613217"/>
                <a:gd name="connsiteY258" fmla="*/ 6265749 h 6281670"/>
                <a:gd name="connsiteX259" fmla="*/ 4484284 w 8613217"/>
                <a:gd name="connsiteY259" fmla="*/ 6275171 h 6281670"/>
                <a:gd name="connsiteX260" fmla="*/ 4499090 w 8613217"/>
                <a:gd name="connsiteY260" fmla="*/ 6272479 h 6281670"/>
                <a:gd name="connsiteX261" fmla="*/ 4512551 w 8613217"/>
                <a:gd name="connsiteY261" fmla="*/ 6181622 h 6281670"/>
                <a:gd name="connsiteX262" fmla="*/ 4572449 w 8613217"/>
                <a:gd name="connsiteY262" fmla="*/ 6153356 h 6281670"/>
                <a:gd name="connsiteX263" fmla="*/ 4575814 w 8613217"/>
                <a:gd name="connsiteY263" fmla="*/ 6127781 h 6281670"/>
                <a:gd name="connsiteX264" fmla="*/ 4538125 w 8613217"/>
                <a:gd name="connsiteY264" fmla="*/ 6076633 h 6281670"/>
                <a:gd name="connsiteX265" fmla="*/ 4536779 w 8613217"/>
                <a:gd name="connsiteY265" fmla="*/ 6042309 h 6281670"/>
                <a:gd name="connsiteX266" fmla="*/ 4573122 w 8613217"/>
                <a:gd name="connsiteY266" fmla="*/ 6032214 h 6281670"/>
                <a:gd name="connsiteX267" fmla="*/ 4637731 w 8613217"/>
                <a:gd name="connsiteY267" fmla="*/ 6051058 h 6281670"/>
                <a:gd name="connsiteX268" fmla="*/ 4665997 w 8613217"/>
                <a:gd name="connsiteY268" fmla="*/ 6029522 h 6281670"/>
                <a:gd name="connsiteX269" fmla="*/ 4665997 w 8613217"/>
                <a:gd name="connsiteY269" fmla="*/ 5985776 h 6281670"/>
                <a:gd name="connsiteX270" fmla="*/ 4681477 w 8613217"/>
                <a:gd name="connsiteY270" fmla="*/ 5966931 h 6281670"/>
                <a:gd name="connsiteX271" fmla="*/ 4701667 w 8613217"/>
                <a:gd name="connsiteY271" fmla="*/ 5981065 h 6281670"/>
                <a:gd name="connsiteX272" fmla="*/ 4724550 w 8613217"/>
                <a:gd name="connsiteY272" fmla="*/ 6054423 h 6281670"/>
                <a:gd name="connsiteX273" fmla="*/ 4743394 w 8613217"/>
                <a:gd name="connsiteY273" fmla="*/ 6073268 h 6281670"/>
                <a:gd name="connsiteX274" fmla="*/ 4752143 w 8613217"/>
                <a:gd name="connsiteY274" fmla="*/ 6050385 h 6281670"/>
                <a:gd name="connsiteX275" fmla="*/ 4752143 w 8613217"/>
                <a:gd name="connsiteY275" fmla="*/ 5996544 h 6281670"/>
                <a:gd name="connsiteX276" fmla="*/ 4800600 w 8613217"/>
                <a:gd name="connsiteY276" fmla="*/ 6046347 h 6281670"/>
                <a:gd name="connsiteX277" fmla="*/ 4859825 w 8613217"/>
                <a:gd name="connsiteY277" fmla="*/ 6088747 h 6281670"/>
                <a:gd name="connsiteX278" fmla="*/ 4932511 w 8613217"/>
                <a:gd name="connsiteY278" fmla="*/ 6036252 h 6281670"/>
                <a:gd name="connsiteX279" fmla="*/ 4919050 w 8613217"/>
                <a:gd name="connsiteY279" fmla="*/ 5940011 h 6281670"/>
                <a:gd name="connsiteX280" fmla="*/ 4830213 w 8613217"/>
                <a:gd name="connsiteY280" fmla="*/ 5933281 h 6281670"/>
                <a:gd name="connsiteX281" fmla="*/ 4779064 w 8613217"/>
                <a:gd name="connsiteY281" fmla="*/ 5876074 h 6281670"/>
                <a:gd name="connsiteX282" fmla="*/ 4778391 w 8613217"/>
                <a:gd name="connsiteY282" fmla="*/ 5829637 h 6281670"/>
                <a:gd name="connsiteX283" fmla="*/ 5091342 w 8613217"/>
                <a:gd name="connsiteY283" fmla="*/ 5236712 h 6281670"/>
                <a:gd name="connsiteX284" fmla="*/ 5116243 w 8613217"/>
                <a:gd name="connsiteY284" fmla="*/ 5202389 h 6281670"/>
                <a:gd name="connsiteX285" fmla="*/ 5269690 w 8613217"/>
                <a:gd name="connsiteY285" fmla="*/ 5086631 h 6281670"/>
                <a:gd name="connsiteX286" fmla="*/ 5744837 w 8613217"/>
                <a:gd name="connsiteY286" fmla="*/ 4795889 h 6281670"/>
                <a:gd name="connsiteX287" fmla="*/ 5814830 w 8613217"/>
                <a:gd name="connsiteY287" fmla="*/ 4775699 h 6281670"/>
                <a:gd name="connsiteX288" fmla="*/ 6103553 w 8613217"/>
                <a:gd name="connsiteY288" fmla="*/ 4765603 h 6281670"/>
                <a:gd name="connsiteX289" fmla="*/ 7086824 w 8613217"/>
                <a:gd name="connsiteY289" fmla="*/ 4811369 h 6281670"/>
                <a:gd name="connsiteX290" fmla="*/ 7489959 w 8613217"/>
                <a:gd name="connsiteY290" fmla="*/ 4805311 h 6281670"/>
                <a:gd name="connsiteX291" fmla="*/ 7516880 w 8613217"/>
                <a:gd name="connsiteY291" fmla="*/ 4801946 h 6281670"/>
                <a:gd name="connsiteX292" fmla="*/ 7536397 w 8613217"/>
                <a:gd name="connsiteY292" fmla="*/ 4800600 h 6281670"/>
                <a:gd name="connsiteX293" fmla="*/ 7619850 w 8613217"/>
                <a:gd name="connsiteY293" fmla="*/ 4791178 h 6281670"/>
                <a:gd name="connsiteX294" fmla="*/ 7661577 w 8613217"/>
                <a:gd name="connsiteY294" fmla="*/ 4813388 h 6281670"/>
                <a:gd name="connsiteX295" fmla="*/ 7920014 w 8613217"/>
                <a:gd name="connsiteY295" fmla="*/ 5004523 h 6281670"/>
                <a:gd name="connsiteX296" fmla="*/ 8354780 w 8613217"/>
                <a:gd name="connsiteY296" fmla="*/ 4830886 h 6281670"/>
                <a:gd name="connsiteX297" fmla="*/ 8579567 w 8613217"/>
                <a:gd name="connsiteY297" fmla="*/ 4409580 h 6281670"/>
                <a:gd name="connsiteX298" fmla="*/ 8613217 w 8613217"/>
                <a:gd name="connsiteY298" fmla="*/ 4250076 h 6281670"/>
                <a:gd name="connsiteX299" fmla="*/ 8613217 w 8613217"/>
                <a:gd name="connsiteY299" fmla="*/ 4196235 h 6281670"/>
                <a:gd name="connsiteX300" fmla="*/ 8420062 w 8613217"/>
                <a:gd name="connsiteY300" fmla="*/ 4211041 h 6281670"/>
                <a:gd name="connsiteX301" fmla="*/ 4571776 w 8613217"/>
                <a:gd name="connsiteY301" fmla="*/ 915970 h 6281670"/>
                <a:gd name="connsiteX302" fmla="*/ 4583890 w 8613217"/>
                <a:gd name="connsiteY302" fmla="*/ 888377 h 6281670"/>
                <a:gd name="connsiteX303" fmla="*/ 4571776 w 8613217"/>
                <a:gd name="connsiteY303" fmla="*/ 915970 h 6281670"/>
                <a:gd name="connsiteX304" fmla="*/ 2362948 w 8613217"/>
                <a:gd name="connsiteY304" fmla="*/ 965100 h 6281670"/>
                <a:gd name="connsiteX305" fmla="*/ 2363621 w 8613217"/>
                <a:gd name="connsiteY305" fmla="*/ 962408 h 6281670"/>
                <a:gd name="connsiteX306" fmla="*/ 2368332 w 8613217"/>
                <a:gd name="connsiteY306" fmla="*/ 967119 h 6281670"/>
                <a:gd name="connsiteX307" fmla="*/ 2362948 w 8613217"/>
                <a:gd name="connsiteY307" fmla="*/ 965100 h 6281670"/>
                <a:gd name="connsiteX308" fmla="*/ 2435633 w 8613217"/>
                <a:gd name="connsiteY308" fmla="*/ 1055284 h 6281670"/>
                <a:gd name="connsiteX309" fmla="*/ 2426211 w 8613217"/>
                <a:gd name="connsiteY309" fmla="*/ 1053265 h 6281670"/>
                <a:gd name="connsiteX310" fmla="*/ 2370351 w 8613217"/>
                <a:gd name="connsiteY310" fmla="*/ 968465 h 6281670"/>
                <a:gd name="connsiteX311" fmla="*/ 2432268 w 8613217"/>
                <a:gd name="connsiteY311" fmla="*/ 1045862 h 6281670"/>
                <a:gd name="connsiteX312" fmla="*/ 2435633 w 8613217"/>
                <a:gd name="connsiteY312" fmla="*/ 1055284 h 6281670"/>
                <a:gd name="connsiteX313" fmla="*/ 695895 w 8613217"/>
                <a:gd name="connsiteY313" fmla="*/ 1016922 h 6281670"/>
                <a:gd name="connsiteX314" fmla="*/ 692530 w 8613217"/>
                <a:gd name="connsiteY314" fmla="*/ 1005481 h 6281670"/>
                <a:gd name="connsiteX315" fmla="*/ 695895 w 8613217"/>
                <a:gd name="connsiteY315" fmla="*/ 1016922 h 6281670"/>
                <a:gd name="connsiteX316" fmla="*/ 4511205 w 8613217"/>
                <a:gd name="connsiteY316" fmla="*/ 6014042 h 6281670"/>
                <a:gd name="connsiteX317" fmla="*/ 4537452 w 8613217"/>
                <a:gd name="connsiteY317" fmla="*/ 5944049 h 6281670"/>
                <a:gd name="connsiteX318" fmla="*/ 4511205 w 8613217"/>
                <a:gd name="connsiteY318" fmla="*/ 6014042 h 6281670"/>
                <a:gd name="connsiteX319" fmla="*/ 4750797 w 8613217"/>
                <a:gd name="connsiteY319" fmla="*/ 5917128 h 6281670"/>
                <a:gd name="connsiteX320" fmla="*/ 4741375 w 8613217"/>
                <a:gd name="connsiteY320" fmla="*/ 5939338 h 6281670"/>
                <a:gd name="connsiteX321" fmla="*/ 4732626 w 8613217"/>
                <a:gd name="connsiteY321" fmla="*/ 5935300 h 6281670"/>
                <a:gd name="connsiteX322" fmla="*/ 4727915 w 8613217"/>
                <a:gd name="connsiteY322" fmla="*/ 5907706 h 6281670"/>
                <a:gd name="connsiteX323" fmla="*/ 4750797 w 8613217"/>
                <a:gd name="connsiteY323" fmla="*/ 5875402 h 6281670"/>
                <a:gd name="connsiteX324" fmla="*/ 4750797 w 8613217"/>
                <a:gd name="connsiteY324" fmla="*/ 5917128 h 6281670"/>
                <a:gd name="connsiteX325" fmla="*/ 4875978 w 8613217"/>
                <a:gd name="connsiteY325" fmla="*/ 5457461 h 6281670"/>
                <a:gd name="connsiteX326" fmla="*/ 4616868 w 8613217"/>
                <a:gd name="connsiteY326" fmla="*/ 5877421 h 6281670"/>
                <a:gd name="connsiteX327" fmla="*/ 4562354 w 8613217"/>
                <a:gd name="connsiteY327" fmla="*/ 5884824 h 6281670"/>
                <a:gd name="connsiteX328" fmla="*/ 4880015 w 8613217"/>
                <a:gd name="connsiteY328" fmla="*/ 5419772 h 6281670"/>
                <a:gd name="connsiteX329" fmla="*/ 4875978 w 8613217"/>
                <a:gd name="connsiteY329" fmla="*/ 5457461 h 6281670"/>
                <a:gd name="connsiteX330" fmla="*/ 5020675 w 8613217"/>
                <a:gd name="connsiteY330" fmla="*/ 5141145 h 6281670"/>
                <a:gd name="connsiteX331" fmla="*/ 4989717 w 8613217"/>
                <a:gd name="connsiteY331" fmla="*/ 5179506 h 6281670"/>
                <a:gd name="connsiteX332" fmla="*/ 4445922 w 8613217"/>
                <a:gd name="connsiteY332" fmla="*/ 5878767 h 6281670"/>
                <a:gd name="connsiteX333" fmla="*/ 4415637 w 8613217"/>
                <a:gd name="connsiteY333" fmla="*/ 5953471 h 6281670"/>
                <a:gd name="connsiteX334" fmla="*/ 4357085 w 8613217"/>
                <a:gd name="connsiteY334" fmla="*/ 6075286 h 6281670"/>
                <a:gd name="connsiteX335" fmla="*/ 4338240 w 8613217"/>
                <a:gd name="connsiteY335" fmla="*/ 6125762 h 6281670"/>
                <a:gd name="connsiteX336" fmla="*/ 4322761 w 8613217"/>
                <a:gd name="connsiteY336" fmla="*/ 6080671 h 6281670"/>
                <a:gd name="connsiteX337" fmla="*/ 4306609 w 8613217"/>
                <a:gd name="connsiteY337" fmla="*/ 6061826 h 6281670"/>
                <a:gd name="connsiteX338" fmla="*/ 4295168 w 8613217"/>
                <a:gd name="connsiteY338" fmla="*/ 6082689 h 6281670"/>
                <a:gd name="connsiteX339" fmla="*/ 4292475 w 8613217"/>
                <a:gd name="connsiteY339" fmla="*/ 6112302 h 6281670"/>
                <a:gd name="connsiteX340" fmla="*/ 4277669 w 8613217"/>
                <a:gd name="connsiteY340" fmla="*/ 6097496 h 6281670"/>
                <a:gd name="connsiteX341" fmla="*/ 4183447 w 8613217"/>
                <a:gd name="connsiteY341" fmla="*/ 5282478 h 6281670"/>
                <a:gd name="connsiteX342" fmla="*/ 4412945 w 8613217"/>
                <a:gd name="connsiteY342" fmla="*/ 4743394 h 6281670"/>
                <a:gd name="connsiteX343" fmla="*/ 5036828 w 8613217"/>
                <a:gd name="connsiteY343" fmla="*/ 3935106 h 6281670"/>
                <a:gd name="connsiteX344" fmla="*/ 5054999 w 8613217"/>
                <a:gd name="connsiteY344" fmla="*/ 3966064 h 6281670"/>
                <a:gd name="connsiteX345" fmla="*/ 5020675 w 8613217"/>
                <a:gd name="connsiteY34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504378 w 8613217"/>
                <a:gd name="connsiteY156" fmla="*/ 2605906 h 6281670"/>
                <a:gd name="connsiteX157" fmla="*/ 3733875 w 8613217"/>
                <a:gd name="connsiteY157" fmla="*/ 3249979 h 6281670"/>
                <a:gd name="connsiteX158" fmla="*/ 3823385 w 8613217"/>
                <a:gd name="connsiteY158" fmla="*/ 4359777 h 6281670"/>
                <a:gd name="connsiteX159" fmla="*/ 3816655 w 8613217"/>
                <a:gd name="connsiteY159" fmla="*/ 4369199 h 6281670"/>
                <a:gd name="connsiteX160" fmla="*/ 3800503 w 8613217"/>
                <a:gd name="connsiteY160" fmla="*/ 4322761 h 6281670"/>
                <a:gd name="connsiteX161" fmla="*/ 3407464 w 8613217"/>
                <a:gd name="connsiteY161" fmla="*/ 3663208 h 6281670"/>
                <a:gd name="connsiteX162" fmla="*/ 2516395 w 8613217"/>
                <a:gd name="connsiteY162" fmla="*/ 2980101 h 6281670"/>
                <a:gd name="connsiteX163" fmla="*/ 2502934 w 8613217"/>
                <a:gd name="connsiteY163" fmla="*/ 2971351 h 6281670"/>
                <a:gd name="connsiteX164" fmla="*/ 2390541 w 8613217"/>
                <a:gd name="connsiteY164" fmla="*/ 2898666 h 6281670"/>
                <a:gd name="connsiteX165" fmla="*/ 2247863 w 8613217"/>
                <a:gd name="connsiteY165" fmla="*/ 2802425 h 6281670"/>
                <a:gd name="connsiteX166" fmla="*/ 2055381 w 8613217"/>
                <a:gd name="connsiteY166" fmla="*/ 2665131 h 6281670"/>
                <a:gd name="connsiteX167" fmla="*/ 1471879 w 8613217"/>
                <a:gd name="connsiteY167" fmla="*/ 2148930 h 6281670"/>
                <a:gd name="connsiteX168" fmla="*/ 1461111 w 8613217"/>
                <a:gd name="connsiteY168" fmla="*/ 2109895 h 6281670"/>
                <a:gd name="connsiteX169" fmla="*/ 1501492 w 8613217"/>
                <a:gd name="connsiteY169" fmla="*/ 1918759 h 6281670"/>
                <a:gd name="connsiteX170" fmla="*/ 1395155 w 8613217"/>
                <a:gd name="connsiteY170" fmla="*/ 1570812 h 6281670"/>
                <a:gd name="connsiteX171" fmla="*/ 937507 w 8613217"/>
                <a:gd name="connsiteY171" fmla="*/ 860783 h 6281670"/>
                <a:gd name="connsiteX172" fmla="*/ 682435 w 8613217"/>
                <a:gd name="connsiteY172" fmla="*/ 471109 h 6281670"/>
                <a:gd name="connsiteX173" fmla="*/ 590905 w 8613217"/>
                <a:gd name="connsiteY173" fmla="*/ 214691 h 6281670"/>
                <a:gd name="connsiteX174" fmla="*/ 581483 w 8613217"/>
                <a:gd name="connsiteY174" fmla="*/ 222767 h 6281670"/>
                <a:gd name="connsiteX175" fmla="*/ 555909 w 8613217"/>
                <a:gd name="connsiteY175" fmla="*/ 262475 h 6281670"/>
                <a:gd name="connsiteX176" fmla="*/ 423998 w 8613217"/>
                <a:gd name="connsiteY176" fmla="*/ 619845 h 6281670"/>
                <a:gd name="connsiteX177" fmla="*/ 443515 w 8613217"/>
                <a:gd name="connsiteY177" fmla="*/ 1227575 h 6281670"/>
                <a:gd name="connsiteX178" fmla="*/ 806942 w 8613217"/>
                <a:gd name="connsiteY178" fmla="*/ 1996156 h 6281670"/>
                <a:gd name="connsiteX179" fmla="*/ 1087589 w 8613217"/>
                <a:gd name="connsiteY179" fmla="*/ 2216231 h 6281670"/>
                <a:gd name="connsiteX180" fmla="*/ 1317086 w 8613217"/>
                <a:gd name="connsiteY180" fmla="*/ 2233729 h 6281670"/>
                <a:gd name="connsiteX181" fmla="*/ 1327181 w 8613217"/>
                <a:gd name="connsiteY181" fmla="*/ 2198060 h 6281670"/>
                <a:gd name="connsiteX182" fmla="*/ 816364 w 8613217"/>
                <a:gd name="connsiteY182" fmla="*/ 1324489 h 6281670"/>
                <a:gd name="connsiteX183" fmla="*/ 702625 w 8613217"/>
                <a:gd name="connsiteY183" fmla="*/ 1031056 h 6281670"/>
                <a:gd name="connsiteX184" fmla="*/ 767908 w 8613217"/>
                <a:gd name="connsiteY184" fmla="*/ 1173061 h 6281670"/>
                <a:gd name="connsiteX185" fmla="*/ 1444285 w 8613217"/>
                <a:gd name="connsiteY185" fmla="*/ 2226326 h 6281670"/>
                <a:gd name="connsiteX186" fmla="*/ 2209501 w 8613217"/>
                <a:gd name="connsiteY186" fmla="*/ 2876457 h 6281670"/>
                <a:gd name="connsiteX187" fmla="*/ 2308434 w 8613217"/>
                <a:gd name="connsiteY187" fmla="*/ 2939720 h 6281670"/>
                <a:gd name="connsiteX188" fmla="*/ 2340738 w 8613217"/>
                <a:gd name="connsiteY188" fmla="*/ 2972025 h 6281670"/>
                <a:gd name="connsiteX189" fmla="*/ 2302377 w 8613217"/>
                <a:gd name="connsiteY189" fmla="*/ 2972025 h 6281670"/>
                <a:gd name="connsiteX190" fmla="*/ 2266034 w 8613217"/>
                <a:gd name="connsiteY190" fmla="*/ 2967313 h 6281670"/>
                <a:gd name="connsiteX191" fmla="*/ 1817807 w 8613217"/>
                <a:gd name="connsiteY191" fmla="*/ 3025866 h 6281670"/>
                <a:gd name="connsiteX192" fmla="*/ 1007500 w 8613217"/>
                <a:gd name="connsiteY192" fmla="*/ 3309877 h 6281670"/>
                <a:gd name="connsiteX193" fmla="*/ 960389 w 8613217"/>
                <a:gd name="connsiteY193" fmla="*/ 3293725 h 6281670"/>
                <a:gd name="connsiteX194" fmla="*/ 446207 w 8613217"/>
                <a:gd name="connsiteY194" fmla="*/ 3134221 h 6281670"/>
                <a:gd name="connsiteX195" fmla="*/ 217383 w 8613217"/>
                <a:gd name="connsiteY195" fmla="*/ 3227096 h 6281670"/>
                <a:gd name="connsiteX196" fmla="*/ 0 w 8613217"/>
                <a:gd name="connsiteY196" fmla="*/ 3236518 h 6281670"/>
                <a:gd name="connsiteX197" fmla="*/ 0 w 8613217"/>
                <a:gd name="connsiteY197" fmla="*/ 3330740 h 6281670"/>
                <a:gd name="connsiteX198" fmla="*/ 9422 w 8613217"/>
                <a:gd name="connsiteY198" fmla="*/ 3346892 h 6281670"/>
                <a:gd name="connsiteX199" fmla="*/ 255072 w 8613217"/>
                <a:gd name="connsiteY199" fmla="*/ 3717723 h 6281670"/>
                <a:gd name="connsiteX200" fmla="*/ 747044 w 8613217"/>
                <a:gd name="connsiteY200" fmla="*/ 3826078 h 6281670"/>
                <a:gd name="connsiteX201" fmla="*/ 1016249 w 8613217"/>
                <a:gd name="connsiteY201" fmla="*/ 3490244 h 6281670"/>
                <a:gd name="connsiteX202" fmla="*/ 981253 w 8613217"/>
                <a:gd name="connsiteY202" fmla="*/ 3461305 h 6281670"/>
                <a:gd name="connsiteX203" fmla="*/ 563312 w 8613217"/>
                <a:gd name="connsiteY203" fmla="*/ 3490917 h 6281670"/>
                <a:gd name="connsiteX204" fmla="*/ 390347 w 8613217"/>
                <a:gd name="connsiteY204" fmla="*/ 3460632 h 6281670"/>
                <a:gd name="connsiteX205" fmla="*/ 489953 w 8613217"/>
                <a:gd name="connsiteY205" fmla="*/ 3463997 h 6281670"/>
                <a:gd name="connsiteX206" fmla="*/ 903183 w 8613217"/>
                <a:gd name="connsiteY206" fmla="*/ 3408137 h 6281670"/>
                <a:gd name="connsiteX207" fmla="*/ 1043170 w 8613217"/>
                <a:gd name="connsiteY207" fmla="*/ 3372467 h 6281670"/>
                <a:gd name="connsiteX208" fmla="*/ 1508895 w 8613217"/>
                <a:gd name="connsiteY208" fmla="*/ 3218347 h 6281670"/>
                <a:gd name="connsiteX209" fmla="*/ 1912029 w 8613217"/>
                <a:gd name="connsiteY209" fmla="*/ 3101243 h 6281670"/>
                <a:gd name="connsiteX210" fmla="*/ 1912029 w 8613217"/>
                <a:gd name="connsiteY210" fmla="*/ 3101243 h 6281670"/>
                <a:gd name="connsiteX211" fmla="*/ 1924816 w 8613217"/>
                <a:gd name="connsiteY211" fmla="*/ 3099224 h 6281670"/>
                <a:gd name="connsiteX212" fmla="*/ 1986061 w 8613217"/>
                <a:gd name="connsiteY212" fmla="*/ 3087783 h 6281670"/>
                <a:gd name="connsiteX213" fmla="*/ 1992791 w 8613217"/>
                <a:gd name="connsiteY213" fmla="*/ 3087110 h 6281670"/>
                <a:gd name="connsiteX214" fmla="*/ 2087013 w 8613217"/>
                <a:gd name="connsiteY214" fmla="*/ 3074322 h 6281670"/>
                <a:gd name="connsiteX215" fmla="*/ 2113933 w 8613217"/>
                <a:gd name="connsiteY215" fmla="*/ 3072976 h 6281670"/>
                <a:gd name="connsiteX216" fmla="*/ 2118644 w 8613217"/>
                <a:gd name="connsiteY216" fmla="*/ 3064227 h 6281670"/>
                <a:gd name="connsiteX217" fmla="*/ 2257958 w 8613217"/>
                <a:gd name="connsiteY217" fmla="*/ 3064227 h 6281670"/>
                <a:gd name="connsiteX218" fmla="*/ 2262669 w 8613217"/>
                <a:gd name="connsiteY218" fmla="*/ 3072976 h 6281670"/>
                <a:gd name="connsiteX219" fmla="*/ 2434960 w 8613217"/>
                <a:gd name="connsiteY219" fmla="*/ 3101243 h 6281670"/>
                <a:gd name="connsiteX220" fmla="*/ 2635518 w 8613217"/>
                <a:gd name="connsiteY220" fmla="*/ 3164506 h 6281670"/>
                <a:gd name="connsiteX221" fmla="*/ 3038653 w 8613217"/>
                <a:gd name="connsiteY221" fmla="*/ 3453902 h 6281670"/>
                <a:gd name="connsiteX222" fmla="*/ 3580428 w 8613217"/>
                <a:gd name="connsiteY222" fmla="*/ 4087880 h 6281670"/>
                <a:gd name="connsiteX223" fmla="*/ 3776274 w 8613217"/>
                <a:gd name="connsiteY223" fmla="*/ 4626290 h 6281670"/>
                <a:gd name="connsiteX224" fmla="*/ 3813963 w 8613217"/>
                <a:gd name="connsiteY224" fmla="*/ 4802619 h 6281670"/>
                <a:gd name="connsiteX225" fmla="*/ 3811944 w 8613217"/>
                <a:gd name="connsiteY225" fmla="*/ 5407658 h 6281670"/>
                <a:gd name="connsiteX226" fmla="*/ 3881265 w 8613217"/>
                <a:gd name="connsiteY226" fmla="*/ 5874056 h 6281670"/>
                <a:gd name="connsiteX227" fmla="*/ 3879919 w 8613217"/>
                <a:gd name="connsiteY227" fmla="*/ 5898957 h 6281670"/>
                <a:gd name="connsiteX228" fmla="*/ 3757430 w 8613217"/>
                <a:gd name="connsiteY228" fmla="*/ 5946068 h 6281670"/>
                <a:gd name="connsiteX229" fmla="*/ 3743970 w 8613217"/>
                <a:gd name="connsiteY229" fmla="*/ 6053750 h 6281670"/>
                <a:gd name="connsiteX230" fmla="*/ 3803195 w 8613217"/>
                <a:gd name="connsiteY230" fmla="*/ 6092112 h 6281670"/>
                <a:gd name="connsiteX231" fmla="*/ 3896071 w 8613217"/>
                <a:gd name="connsiteY231" fmla="*/ 6023464 h 6281670"/>
                <a:gd name="connsiteX232" fmla="*/ 3920972 w 8613217"/>
                <a:gd name="connsiteY232" fmla="*/ 5996544 h 6281670"/>
                <a:gd name="connsiteX233" fmla="*/ 3918953 w 8613217"/>
                <a:gd name="connsiteY233" fmla="*/ 6053077 h 6281670"/>
                <a:gd name="connsiteX234" fmla="*/ 3931741 w 8613217"/>
                <a:gd name="connsiteY234" fmla="*/ 6077978 h 6281670"/>
                <a:gd name="connsiteX235" fmla="*/ 3951931 w 8613217"/>
                <a:gd name="connsiteY235" fmla="*/ 6055769 h 6281670"/>
                <a:gd name="connsiteX236" fmla="*/ 3972121 w 8613217"/>
                <a:gd name="connsiteY236" fmla="*/ 5988468 h 6281670"/>
                <a:gd name="connsiteX237" fmla="*/ 3994331 w 8613217"/>
                <a:gd name="connsiteY237" fmla="*/ 5968277 h 6281670"/>
                <a:gd name="connsiteX238" fmla="*/ 4005099 w 8613217"/>
                <a:gd name="connsiteY238" fmla="*/ 5995198 h 6281670"/>
                <a:gd name="connsiteX239" fmla="*/ 4071054 w 8613217"/>
                <a:gd name="connsiteY239" fmla="*/ 6040290 h 6281670"/>
                <a:gd name="connsiteX240" fmla="*/ 4100667 w 8613217"/>
                <a:gd name="connsiteY240" fmla="*/ 6026829 h 6281670"/>
                <a:gd name="connsiteX241" fmla="*/ 4110089 w 8613217"/>
                <a:gd name="connsiteY241" fmla="*/ 5993179 h 6281670"/>
                <a:gd name="connsiteX242" fmla="*/ 4124895 w 8613217"/>
                <a:gd name="connsiteY242" fmla="*/ 6032214 h 6281670"/>
                <a:gd name="connsiteX243" fmla="*/ 4117492 w 8613217"/>
                <a:gd name="connsiteY243" fmla="*/ 6106918 h 6281670"/>
                <a:gd name="connsiteX244" fmla="*/ 4080476 w 8613217"/>
                <a:gd name="connsiteY244" fmla="*/ 6141242 h 6281670"/>
                <a:gd name="connsiteX245" fmla="*/ 4176717 w 8613217"/>
                <a:gd name="connsiteY245" fmla="*/ 6189025 h 6281670"/>
                <a:gd name="connsiteX246" fmla="*/ 4170660 w 8613217"/>
                <a:gd name="connsiteY246" fmla="*/ 6271133 h 6281670"/>
                <a:gd name="connsiteX247" fmla="*/ 4195562 w 8613217"/>
                <a:gd name="connsiteY247" fmla="*/ 6277863 h 6281670"/>
                <a:gd name="connsiteX248" fmla="*/ 4261517 w 8613217"/>
                <a:gd name="connsiteY248" fmla="*/ 6267768 h 6281670"/>
                <a:gd name="connsiteX249" fmla="*/ 4289784 w 8613217"/>
                <a:gd name="connsiteY249" fmla="*/ 6247578 h 6281670"/>
                <a:gd name="connsiteX250" fmla="*/ 4295840 w 8613217"/>
                <a:gd name="connsiteY250" fmla="*/ 6204505 h 6281670"/>
                <a:gd name="connsiteX251" fmla="*/ 4305936 w 8613217"/>
                <a:gd name="connsiteY251" fmla="*/ 6182969 h 6281670"/>
                <a:gd name="connsiteX252" fmla="*/ 4324107 w 8613217"/>
                <a:gd name="connsiteY252" fmla="*/ 6199794 h 6281670"/>
                <a:gd name="connsiteX253" fmla="*/ 4336894 w 8613217"/>
                <a:gd name="connsiteY253" fmla="*/ 6230752 h 6281670"/>
                <a:gd name="connsiteX254" fmla="*/ 4342951 w 8613217"/>
                <a:gd name="connsiteY254" fmla="*/ 6226714 h 6281670"/>
                <a:gd name="connsiteX255" fmla="*/ 4369872 w 8613217"/>
                <a:gd name="connsiteY255" fmla="*/ 6185660 h 6281670"/>
                <a:gd name="connsiteX256" fmla="*/ 4382659 w 8613217"/>
                <a:gd name="connsiteY256" fmla="*/ 6234791 h 6281670"/>
                <a:gd name="connsiteX257" fmla="*/ 4406888 w 8613217"/>
                <a:gd name="connsiteY257" fmla="*/ 6265749 h 6281670"/>
                <a:gd name="connsiteX258" fmla="*/ 4484284 w 8613217"/>
                <a:gd name="connsiteY258" fmla="*/ 6275171 h 6281670"/>
                <a:gd name="connsiteX259" fmla="*/ 4499090 w 8613217"/>
                <a:gd name="connsiteY259" fmla="*/ 6272479 h 6281670"/>
                <a:gd name="connsiteX260" fmla="*/ 4512551 w 8613217"/>
                <a:gd name="connsiteY260" fmla="*/ 6181622 h 6281670"/>
                <a:gd name="connsiteX261" fmla="*/ 4572449 w 8613217"/>
                <a:gd name="connsiteY261" fmla="*/ 6153356 h 6281670"/>
                <a:gd name="connsiteX262" fmla="*/ 4575814 w 8613217"/>
                <a:gd name="connsiteY262" fmla="*/ 6127781 h 6281670"/>
                <a:gd name="connsiteX263" fmla="*/ 4538125 w 8613217"/>
                <a:gd name="connsiteY263" fmla="*/ 6076633 h 6281670"/>
                <a:gd name="connsiteX264" fmla="*/ 4536779 w 8613217"/>
                <a:gd name="connsiteY264" fmla="*/ 6042309 h 6281670"/>
                <a:gd name="connsiteX265" fmla="*/ 4573122 w 8613217"/>
                <a:gd name="connsiteY265" fmla="*/ 6032214 h 6281670"/>
                <a:gd name="connsiteX266" fmla="*/ 4637731 w 8613217"/>
                <a:gd name="connsiteY266" fmla="*/ 6051058 h 6281670"/>
                <a:gd name="connsiteX267" fmla="*/ 4665997 w 8613217"/>
                <a:gd name="connsiteY267" fmla="*/ 6029522 h 6281670"/>
                <a:gd name="connsiteX268" fmla="*/ 4665997 w 8613217"/>
                <a:gd name="connsiteY268" fmla="*/ 5985776 h 6281670"/>
                <a:gd name="connsiteX269" fmla="*/ 4681477 w 8613217"/>
                <a:gd name="connsiteY269" fmla="*/ 5966931 h 6281670"/>
                <a:gd name="connsiteX270" fmla="*/ 4701667 w 8613217"/>
                <a:gd name="connsiteY270" fmla="*/ 5981065 h 6281670"/>
                <a:gd name="connsiteX271" fmla="*/ 4724550 w 8613217"/>
                <a:gd name="connsiteY271" fmla="*/ 6054423 h 6281670"/>
                <a:gd name="connsiteX272" fmla="*/ 4743394 w 8613217"/>
                <a:gd name="connsiteY272" fmla="*/ 6073268 h 6281670"/>
                <a:gd name="connsiteX273" fmla="*/ 4752143 w 8613217"/>
                <a:gd name="connsiteY273" fmla="*/ 6050385 h 6281670"/>
                <a:gd name="connsiteX274" fmla="*/ 4752143 w 8613217"/>
                <a:gd name="connsiteY274" fmla="*/ 5996544 h 6281670"/>
                <a:gd name="connsiteX275" fmla="*/ 4800600 w 8613217"/>
                <a:gd name="connsiteY275" fmla="*/ 6046347 h 6281670"/>
                <a:gd name="connsiteX276" fmla="*/ 4859825 w 8613217"/>
                <a:gd name="connsiteY276" fmla="*/ 6088747 h 6281670"/>
                <a:gd name="connsiteX277" fmla="*/ 4932511 w 8613217"/>
                <a:gd name="connsiteY277" fmla="*/ 6036252 h 6281670"/>
                <a:gd name="connsiteX278" fmla="*/ 4919050 w 8613217"/>
                <a:gd name="connsiteY278" fmla="*/ 5940011 h 6281670"/>
                <a:gd name="connsiteX279" fmla="*/ 4830213 w 8613217"/>
                <a:gd name="connsiteY279" fmla="*/ 5933281 h 6281670"/>
                <a:gd name="connsiteX280" fmla="*/ 4779064 w 8613217"/>
                <a:gd name="connsiteY280" fmla="*/ 5876074 h 6281670"/>
                <a:gd name="connsiteX281" fmla="*/ 4778391 w 8613217"/>
                <a:gd name="connsiteY281" fmla="*/ 5829637 h 6281670"/>
                <a:gd name="connsiteX282" fmla="*/ 5091342 w 8613217"/>
                <a:gd name="connsiteY282" fmla="*/ 5236712 h 6281670"/>
                <a:gd name="connsiteX283" fmla="*/ 5116243 w 8613217"/>
                <a:gd name="connsiteY283" fmla="*/ 5202389 h 6281670"/>
                <a:gd name="connsiteX284" fmla="*/ 5269690 w 8613217"/>
                <a:gd name="connsiteY284" fmla="*/ 5086631 h 6281670"/>
                <a:gd name="connsiteX285" fmla="*/ 5744837 w 8613217"/>
                <a:gd name="connsiteY285" fmla="*/ 4795889 h 6281670"/>
                <a:gd name="connsiteX286" fmla="*/ 5814830 w 8613217"/>
                <a:gd name="connsiteY286" fmla="*/ 4775699 h 6281670"/>
                <a:gd name="connsiteX287" fmla="*/ 6103553 w 8613217"/>
                <a:gd name="connsiteY287" fmla="*/ 4765603 h 6281670"/>
                <a:gd name="connsiteX288" fmla="*/ 7086824 w 8613217"/>
                <a:gd name="connsiteY288" fmla="*/ 4811369 h 6281670"/>
                <a:gd name="connsiteX289" fmla="*/ 7489959 w 8613217"/>
                <a:gd name="connsiteY289" fmla="*/ 4805311 h 6281670"/>
                <a:gd name="connsiteX290" fmla="*/ 7516880 w 8613217"/>
                <a:gd name="connsiteY290" fmla="*/ 4801946 h 6281670"/>
                <a:gd name="connsiteX291" fmla="*/ 7536397 w 8613217"/>
                <a:gd name="connsiteY291" fmla="*/ 4800600 h 6281670"/>
                <a:gd name="connsiteX292" fmla="*/ 7619850 w 8613217"/>
                <a:gd name="connsiteY292" fmla="*/ 4791178 h 6281670"/>
                <a:gd name="connsiteX293" fmla="*/ 7661577 w 8613217"/>
                <a:gd name="connsiteY293" fmla="*/ 4813388 h 6281670"/>
                <a:gd name="connsiteX294" fmla="*/ 7920014 w 8613217"/>
                <a:gd name="connsiteY294" fmla="*/ 5004523 h 6281670"/>
                <a:gd name="connsiteX295" fmla="*/ 8354780 w 8613217"/>
                <a:gd name="connsiteY295" fmla="*/ 4830886 h 6281670"/>
                <a:gd name="connsiteX296" fmla="*/ 8579567 w 8613217"/>
                <a:gd name="connsiteY296" fmla="*/ 4409580 h 6281670"/>
                <a:gd name="connsiteX297" fmla="*/ 8613217 w 8613217"/>
                <a:gd name="connsiteY297" fmla="*/ 4250076 h 6281670"/>
                <a:gd name="connsiteX298" fmla="*/ 8613217 w 8613217"/>
                <a:gd name="connsiteY298" fmla="*/ 4196235 h 6281670"/>
                <a:gd name="connsiteX299" fmla="*/ 8420062 w 8613217"/>
                <a:gd name="connsiteY299" fmla="*/ 4211041 h 6281670"/>
                <a:gd name="connsiteX300" fmla="*/ 4571776 w 8613217"/>
                <a:gd name="connsiteY300" fmla="*/ 915970 h 6281670"/>
                <a:gd name="connsiteX301" fmla="*/ 4583890 w 8613217"/>
                <a:gd name="connsiteY301" fmla="*/ 888377 h 6281670"/>
                <a:gd name="connsiteX302" fmla="*/ 4571776 w 8613217"/>
                <a:gd name="connsiteY302" fmla="*/ 915970 h 6281670"/>
                <a:gd name="connsiteX303" fmla="*/ 2362948 w 8613217"/>
                <a:gd name="connsiteY303" fmla="*/ 965100 h 6281670"/>
                <a:gd name="connsiteX304" fmla="*/ 2363621 w 8613217"/>
                <a:gd name="connsiteY304" fmla="*/ 962408 h 6281670"/>
                <a:gd name="connsiteX305" fmla="*/ 2368332 w 8613217"/>
                <a:gd name="connsiteY305" fmla="*/ 967119 h 6281670"/>
                <a:gd name="connsiteX306" fmla="*/ 2362948 w 8613217"/>
                <a:gd name="connsiteY306" fmla="*/ 965100 h 6281670"/>
                <a:gd name="connsiteX307" fmla="*/ 2435633 w 8613217"/>
                <a:gd name="connsiteY307" fmla="*/ 1055284 h 6281670"/>
                <a:gd name="connsiteX308" fmla="*/ 2426211 w 8613217"/>
                <a:gd name="connsiteY308" fmla="*/ 1053265 h 6281670"/>
                <a:gd name="connsiteX309" fmla="*/ 2370351 w 8613217"/>
                <a:gd name="connsiteY309" fmla="*/ 968465 h 6281670"/>
                <a:gd name="connsiteX310" fmla="*/ 2432268 w 8613217"/>
                <a:gd name="connsiteY310" fmla="*/ 1045862 h 6281670"/>
                <a:gd name="connsiteX311" fmla="*/ 2435633 w 8613217"/>
                <a:gd name="connsiteY311" fmla="*/ 1055284 h 6281670"/>
                <a:gd name="connsiteX312" fmla="*/ 695895 w 8613217"/>
                <a:gd name="connsiteY312" fmla="*/ 1016922 h 6281670"/>
                <a:gd name="connsiteX313" fmla="*/ 692530 w 8613217"/>
                <a:gd name="connsiteY313" fmla="*/ 1005481 h 6281670"/>
                <a:gd name="connsiteX314" fmla="*/ 695895 w 8613217"/>
                <a:gd name="connsiteY314" fmla="*/ 1016922 h 6281670"/>
                <a:gd name="connsiteX315" fmla="*/ 4511205 w 8613217"/>
                <a:gd name="connsiteY315" fmla="*/ 6014042 h 6281670"/>
                <a:gd name="connsiteX316" fmla="*/ 4537452 w 8613217"/>
                <a:gd name="connsiteY316" fmla="*/ 5944049 h 6281670"/>
                <a:gd name="connsiteX317" fmla="*/ 4511205 w 8613217"/>
                <a:gd name="connsiteY317" fmla="*/ 6014042 h 6281670"/>
                <a:gd name="connsiteX318" fmla="*/ 4750797 w 8613217"/>
                <a:gd name="connsiteY318" fmla="*/ 5917128 h 6281670"/>
                <a:gd name="connsiteX319" fmla="*/ 4741375 w 8613217"/>
                <a:gd name="connsiteY319" fmla="*/ 5939338 h 6281670"/>
                <a:gd name="connsiteX320" fmla="*/ 4732626 w 8613217"/>
                <a:gd name="connsiteY320" fmla="*/ 5935300 h 6281670"/>
                <a:gd name="connsiteX321" fmla="*/ 4727915 w 8613217"/>
                <a:gd name="connsiteY321" fmla="*/ 5907706 h 6281670"/>
                <a:gd name="connsiteX322" fmla="*/ 4750797 w 8613217"/>
                <a:gd name="connsiteY322" fmla="*/ 5875402 h 6281670"/>
                <a:gd name="connsiteX323" fmla="*/ 4750797 w 8613217"/>
                <a:gd name="connsiteY323" fmla="*/ 5917128 h 6281670"/>
                <a:gd name="connsiteX324" fmla="*/ 4875978 w 8613217"/>
                <a:gd name="connsiteY324" fmla="*/ 5457461 h 6281670"/>
                <a:gd name="connsiteX325" fmla="*/ 4616868 w 8613217"/>
                <a:gd name="connsiteY325" fmla="*/ 5877421 h 6281670"/>
                <a:gd name="connsiteX326" fmla="*/ 4562354 w 8613217"/>
                <a:gd name="connsiteY326" fmla="*/ 5884824 h 6281670"/>
                <a:gd name="connsiteX327" fmla="*/ 4880015 w 8613217"/>
                <a:gd name="connsiteY327" fmla="*/ 5419772 h 6281670"/>
                <a:gd name="connsiteX328" fmla="*/ 4875978 w 8613217"/>
                <a:gd name="connsiteY328" fmla="*/ 5457461 h 6281670"/>
                <a:gd name="connsiteX329" fmla="*/ 5020675 w 8613217"/>
                <a:gd name="connsiteY329" fmla="*/ 5141145 h 6281670"/>
                <a:gd name="connsiteX330" fmla="*/ 4989717 w 8613217"/>
                <a:gd name="connsiteY330" fmla="*/ 5179506 h 6281670"/>
                <a:gd name="connsiteX331" fmla="*/ 4445922 w 8613217"/>
                <a:gd name="connsiteY331" fmla="*/ 5878767 h 6281670"/>
                <a:gd name="connsiteX332" fmla="*/ 4415637 w 8613217"/>
                <a:gd name="connsiteY332" fmla="*/ 5953471 h 6281670"/>
                <a:gd name="connsiteX333" fmla="*/ 4357085 w 8613217"/>
                <a:gd name="connsiteY333" fmla="*/ 6075286 h 6281670"/>
                <a:gd name="connsiteX334" fmla="*/ 4338240 w 8613217"/>
                <a:gd name="connsiteY334" fmla="*/ 6125762 h 6281670"/>
                <a:gd name="connsiteX335" fmla="*/ 4322761 w 8613217"/>
                <a:gd name="connsiteY335" fmla="*/ 6080671 h 6281670"/>
                <a:gd name="connsiteX336" fmla="*/ 4306609 w 8613217"/>
                <a:gd name="connsiteY336" fmla="*/ 6061826 h 6281670"/>
                <a:gd name="connsiteX337" fmla="*/ 4295168 w 8613217"/>
                <a:gd name="connsiteY337" fmla="*/ 6082689 h 6281670"/>
                <a:gd name="connsiteX338" fmla="*/ 4292475 w 8613217"/>
                <a:gd name="connsiteY338" fmla="*/ 6112302 h 6281670"/>
                <a:gd name="connsiteX339" fmla="*/ 4277669 w 8613217"/>
                <a:gd name="connsiteY339" fmla="*/ 6097496 h 6281670"/>
                <a:gd name="connsiteX340" fmla="*/ 4183447 w 8613217"/>
                <a:gd name="connsiteY340" fmla="*/ 5282478 h 6281670"/>
                <a:gd name="connsiteX341" fmla="*/ 4412945 w 8613217"/>
                <a:gd name="connsiteY341" fmla="*/ 4743394 h 6281670"/>
                <a:gd name="connsiteX342" fmla="*/ 5036828 w 8613217"/>
                <a:gd name="connsiteY342" fmla="*/ 3935106 h 6281670"/>
                <a:gd name="connsiteX343" fmla="*/ 5054999 w 8613217"/>
                <a:gd name="connsiteY343" fmla="*/ 3966064 h 6281670"/>
                <a:gd name="connsiteX344" fmla="*/ 5020675 w 8613217"/>
                <a:gd name="connsiteY34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24816 w 8613217"/>
                <a:gd name="connsiteY210" fmla="*/ 3099224 h 6281670"/>
                <a:gd name="connsiteX211" fmla="*/ 1986061 w 8613217"/>
                <a:gd name="connsiteY211" fmla="*/ 3087783 h 6281670"/>
                <a:gd name="connsiteX212" fmla="*/ 1992791 w 8613217"/>
                <a:gd name="connsiteY212" fmla="*/ 3087110 h 6281670"/>
                <a:gd name="connsiteX213" fmla="*/ 2087013 w 8613217"/>
                <a:gd name="connsiteY213" fmla="*/ 3074322 h 6281670"/>
                <a:gd name="connsiteX214" fmla="*/ 2113933 w 8613217"/>
                <a:gd name="connsiteY214" fmla="*/ 3072976 h 6281670"/>
                <a:gd name="connsiteX215" fmla="*/ 2118644 w 8613217"/>
                <a:gd name="connsiteY215" fmla="*/ 3064227 h 6281670"/>
                <a:gd name="connsiteX216" fmla="*/ 2257958 w 8613217"/>
                <a:gd name="connsiteY216" fmla="*/ 3064227 h 6281670"/>
                <a:gd name="connsiteX217" fmla="*/ 2262669 w 8613217"/>
                <a:gd name="connsiteY217" fmla="*/ 3072976 h 6281670"/>
                <a:gd name="connsiteX218" fmla="*/ 2434960 w 8613217"/>
                <a:gd name="connsiteY218" fmla="*/ 3101243 h 6281670"/>
                <a:gd name="connsiteX219" fmla="*/ 2635518 w 8613217"/>
                <a:gd name="connsiteY219" fmla="*/ 3164506 h 6281670"/>
                <a:gd name="connsiteX220" fmla="*/ 3038653 w 8613217"/>
                <a:gd name="connsiteY220" fmla="*/ 3453902 h 6281670"/>
                <a:gd name="connsiteX221" fmla="*/ 3580428 w 8613217"/>
                <a:gd name="connsiteY221" fmla="*/ 4087880 h 6281670"/>
                <a:gd name="connsiteX222" fmla="*/ 3776274 w 8613217"/>
                <a:gd name="connsiteY222" fmla="*/ 4626290 h 6281670"/>
                <a:gd name="connsiteX223" fmla="*/ 3813963 w 8613217"/>
                <a:gd name="connsiteY223" fmla="*/ 4802619 h 6281670"/>
                <a:gd name="connsiteX224" fmla="*/ 3811944 w 8613217"/>
                <a:gd name="connsiteY224" fmla="*/ 5407658 h 6281670"/>
                <a:gd name="connsiteX225" fmla="*/ 3881265 w 8613217"/>
                <a:gd name="connsiteY225" fmla="*/ 5874056 h 6281670"/>
                <a:gd name="connsiteX226" fmla="*/ 3879919 w 8613217"/>
                <a:gd name="connsiteY226" fmla="*/ 5898957 h 6281670"/>
                <a:gd name="connsiteX227" fmla="*/ 3757430 w 8613217"/>
                <a:gd name="connsiteY227" fmla="*/ 5946068 h 6281670"/>
                <a:gd name="connsiteX228" fmla="*/ 3743970 w 8613217"/>
                <a:gd name="connsiteY228" fmla="*/ 6053750 h 6281670"/>
                <a:gd name="connsiteX229" fmla="*/ 3803195 w 8613217"/>
                <a:gd name="connsiteY229" fmla="*/ 6092112 h 6281670"/>
                <a:gd name="connsiteX230" fmla="*/ 3896071 w 8613217"/>
                <a:gd name="connsiteY230" fmla="*/ 6023464 h 6281670"/>
                <a:gd name="connsiteX231" fmla="*/ 3920972 w 8613217"/>
                <a:gd name="connsiteY231" fmla="*/ 5996544 h 6281670"/>
                <a:gd name="connsiteX232" fmla="*/ 3918953 w 8613217"/>
                <a:gd name="connsiteY232" fmla="*/ 6053077 h 6281670"/>
                <a:gd name="connsiteX233" fmla="*/ 3931741 w 8613217"/>
                <a:gd name="connsiteY233" fmla="*/ 6077978 h 6281670"/>
                <a:gd name="connsiteX234" fmla="*/ 3951931 w 8613217"/>
                <a:gd name="connsiteY234" fmla="*/ 6055769 h 6281670"/>
                <a:gd name="connsiteX235" fmla="*/ 3972121 w 8613217"/>
                <a:gd name="connsiteY235" fmla="*/ 5988468 h 6281670"/>
                <a:gd name="connsiteX236" fmla="*/ 3994331 w 8613217"/>
                <a:gd name="connsiteY236" fmla="*/ 5968277 h 6281670"/>
                <a:gd name="connsiteX237" fmla="*/ 4005099 w 8613217"/>
                <a:gd name="connsiteY237" fmla="*/ 5995198 h 6281670"/>
                <a:gd name="connsiteX238" fmla="*/ 4071054 w 8613217"/>
                <a:gd name="connsiteY238" fmla="*/ 6040290 h 6281670"/>
                <a:gd name="connsiteX239" fmla="*/ 4100667 w 8613217"/>
                <a:gd name="connsiteY239" fmla="*/ 6026829 h 6281670"/>
                <a:gd name="connsiteX240" fmla="*/ 4110089 w 8613217"/>
                <a:gd name="connsiteY240" fmla="*/ 5993179 h 6281670"/>
                <a:gd name="connsiteX241" fmla="*/ 4124895 w 8613217"/>
                <a:gd name="connsiteY241" fmla="*/ 6032214 h 6281670"/>
                <a:gd name="connsiteX242" fmla="*/ 4117492 w 8613217"/>
                <a:gd name="connsiteY242" fmla="*/ 6106918 h 6281670"/>
                <a:gd name="connsiteX243" fmla="*/ 4080476 w 8613217"/>
                <a:gd name="connsiteY243" fmla="*/ 6141242 h 6281670"/>
                <a:gd name="connsiteX244" fmla="*/ 4176717 w 8613217"/>
                <a:gd name="connsiteY244" fmla="*/ 6189025 h 6281670"/>
                <a:gd name="connsiteX245" fmla="*/ 4170660 w 8613217"/>
                <a:gd name="connsiteY245" fmla="*/ 6271133 h 6281670"/>
                <a:gd name="connsiteX246" fmla="*/ 4195562 w 8613217"/>
                <a:gd name="connsiteY246" fmla="*/ 6277863 h 6281670"/>
                <a:gd name="connsiteX247" fmla="*/ 4261517 w 8613217"/>
                <a:gd name="connsiteY247" fmla="*/ 6267768 h 6281670"/>
                <a:gd name="connsiteX248" fmla="*/ 4289784 w 8613217"/>
                <a:gd name="connsiteY248" fmla="*/ 6247578 h 6281670"/>
                <a:gd name="connsiteX249" fmla="*/ 4295840 w 8613217"/>
                <a:gd name="connsiteY249" fmla="*/ 6204505 h 6281670"/>
                <a:gd name="connsiteX250" fmla="*/ 4305936 w 8613217"/>
                <a:gd name="connsiteY250" fmla="*/ 6182969 h 6281670"/>
                <a:gd name="connsiteX251" fmla="*/ 4324107 w 8613217"/>
                <a:gd name="connsiteY251" fmla="*/ 6199794 h 6281670"/>
                <a:gd name="connsiteX252" fmla="*/ 4336894 w 8613217"/>
                <a:gd name="connsiteY252" fmla="*/ 6230752 h 6281670"/>
                <a:gd name="connsiteX253" fmla="*/ 4342951 w 8613217"/>
                <a:gd name="connsiteY253" fmla="*/ 6226714 h 6281670"/>
                <a:gd name="connsiteX254" fmla="*/ 4369872 w 8613217"/>
                <a:gd name="connsiteY254" fmla="*/ 6185660 h 6281670"/>
                <a:gd name="connsiteX255" fmla="*/ 4382659 w 8613217"/>
                <a:gd name="connsiteY255" fmla="*/ 6234791 h 6281670"/>
                <a:gd name="connsiteX256" fmla="*/ 4406888 w 8613217"/>
                <a:gd name="connsiteY256" fmla="*/ 6265749 h 6281670"/>
                <a:gd name="connsiteX257" fmla="*/ 4484284 w 8613217"/>
                <a:gd name="connsiteY257" fmla="*/ 6275171 h 6281670"/>
                <a:gd name="connsiteX258" fmla="*/ 4499090 w 8613217"/>
                <a:gd name="connsiteY258" fmla="*/ 6272479 h 6281670"/>
                <a:gd name="connsiteX259" fmla="*/ 4512551 w 8613217"/>
                <a:gd name="connsiteY259" fmla="*/ 6181622 h 6281670"/>
                <a:gd name="connsiteX260" fmla="*/ 4572449 w 8613217"/>
                <a:gd name="connsiteY260" fmla="*/ 6153356 h 6281670"/>
                <a:gd name="connsiteX261" fmla="*/ 4575814 w 8613217"/>
                <a:gd name="connsiteY261" fmla="*/ 6127781 h 6281670"/>
                <a:gd name="connsiteX262" fmla="*/ 4538125 w 8613217"/>
                <a:gd name="connsiteY262" fmla="*/ 6076633 h 6281670"/>
                <a:gd name="connsiteX263" fmla="*/ 4536779 w 8613217"/>
                <a:gd name="connsiteY263" fmla="*/ 6042309 h 6281670"/>
                <a:gd name="connsiteX264" fmla="*/ 4573122 w 8613217"/>
                <a:gd name="connsiteY264" fmla="*/ 6032214 h 6281670"/>
                <a:gd name="connsiteX265" fmla="*/ 4637731 w 8613217"/>
                <a:gd name="connsiteY265" fmla="*/ 6051058 h 6281670"/>
                <a:gd name="connsiteX266" fmla="*/ 4665997 w 8613217"/>
                <a:gd name="connsiteY266" fmla="*/ 6029522 h 6281670"/>
                <a:gd name="connsiteX267" fmla="*/ 4665997 w 8613217"/>
                <a:gd name="connsiteY267" fmla="*/ 5985776 h 6281670"/>
                <a:gd name="connsiteX268" fmla="*/ 4681477 w 8613217"/>
                <a:gd name="connsiteY268" fmla="*/ 5966931 h 6281670"/>
                <a:gd name="connsiteX269" fmla="*/ 4701667 w 8613217"/>
                <a:gd name="connsiteY269" fmla="*/ 5981065 h 6281670"/>
                <a:gd name="connsiteX270" fmla="*/ 4724550 w 8613217"/>
                <a:gd name="connsiteY270" fmla="*/ 6054423 h 6281670"/>
                <a:gd name="connsiteX271" fmla="*/ 4743394 w 8613217"/>
                <a:gd name="connsiteY271" fmla="*/ 6073268 h 6281670"/>
                <a:gd name="connsiteX272" fmla="*/ 4752143 w 8613217"/>
                <a:gd name="connsiteY272" fmla="*/ 6050385 h 6281670"/>
                <a:gd name="connsiteX273" fmla="*/ 4752143 w 8613217"/>
                <a:gd name="connsiteY273" fmla="*/ 5996544 h 6281670"/>
                <a:gd name="connsiteX274" fmla="*/ 4800600 w 8613217"/>
                <a:gd name="connsiteY274" fmla="*/ 6046347 h 6281670"/>
                <a:gd name="connsiteX275" fmla="*/ 4859825 w 8613217"/>
                <a:gd name="connsiteY275" fmla="*/ 6088747 h 6281670"/>
                <a:gd name="connsiteX276" fmla="*/ 4932511 w 8613217"/>
                <a:gd name="connsiteY276" fmla="*/ 6036252 h 6281670"/>
                <a:gd name="connsiteX277" fmla="*/ 4919050 w 8613217"/>
                <a:gd name="connsiteY277" fmla="*/ 5940011 h 6281670"/>
                <a:gd name="connsiteX278" fmla="*/ 4830213 w 8613217"/>
                <a:gd name="connsiteY278" fmla="*/ 5933281 h 6281670"/>
                <a:gd name="connsiteX279" fmla="*/ 4779064 w 8613217"/>
                <a:gd name="connsiteY279" fmla="*/ 5876074 h 6281670"/>
                <a:gd name="connsiteX280" fmla="*/ 4778391 w 8613217"/>
                <a:gd name="connsiteY280" fmla="*/ 5829637 h 6281670"/>
                <a:gd name="connsiteX281" fmla="*/ 5091342 w 8613217"/>
                <a:gd name="connsiteY281" fmla="*/ 5236712 h 6281670"/>
                <a:gd name="connsiteX282" fmla="*/ 5116243 w 8613217"/>
                <a:gd name="connsiteY282" fmla="*/ 5202389 h 6281670"/>
                <a:gd name="connsiteX283" fmla="*/ 5269690 w 8613217"/>
                <a:gd name="connsiteY283" fmla="*/ 5086631 h 6281670"/>
                <a:gd name="connsiteX284" fmla="*/ 5744837 w 8613217"/>
                <a:gd name="connsiteY284" fmla="*/ 4795889 h 6281670"/>
                <a:gd name="connsiteX285" fmla="*/ 5814830 w 8613217"/>
                <a:gd name="connsiteY285" fmla="*/ 4775699 h 6281670"/>
                <a:gd name="connsiteX286" fmla="*/ 6103553 w 8613217"/>
                <a:gd name="connsiteY286" fmla="*/ 4765603 h 6281670"/>
                <a:gd name="connsiteX287" fmla="*/ 7086824 w 8613217"/>
                <a:gd name="connsiteY287" fmla="*/ 4811369 h 6281670"/>
                <a:gd name="connsiteX288" fmla="*/ 7489959 w 8613217"/>
                <a:gd name="connsiteY288" fmla="*/ 4805311 h 6281670"/>
                <a:gd name="connsiteX289" fmla="*/ 7516880 w 8613217"/>
                <a:gd name="connsiteY289" fmla="*/ 4801946 h 6281670"/>
                <a:gd name="connsiteX290" fmla="*/ 7536397 w 8613217"/>
                <a:gd name="connsiteY290" fmla="*/ 4800600 h 6281670"/>
                <a:gd name="connsiteX291" fmla="*/ 7619850 w 8613217"/>
                <a:gd name="connsiteY291" fmla="*/ 4791178 h 6281670"/>
                <a:gd name="connsiteX292" fmla="*/ 7661577 w 8613217"/>
                <a:gd name="connsiteY292" fmla="*/ 4813388 h 6281670"/>
                <a:gd name="connsiteX293" fmla="*/ 7920014 w 8613217"/>
                <a:gd name="connsiteY293" fmla="*/ 5004523 h 6281670"/>
                <a:gd name="connsiteX294" fmla="*/ 8354780 w 8613217"/>
                <a:gd name="connsiteY294" fmla="*/ 4830886 h 6281670"/>
                <a:gd name="connsiteX295" fmla="*/ 8579567 w 8613217"/>
                <a:gd name="connsiteY295" fmla="*/ 4409580 h 6281670"/>
                <a:gd name="connsiteX296" fmla="*/ 8613217 w 8613217"/>
                <a:gd name="connsiteY296" fmla="*/ 4250076 h 6281670"/>
                <a:gd name="connsiteX297" fmla="*/ 8613217 w 8613217"/>
                <a:gd name="connsiteY297" fmla="*/ 4196235 h 6281670"/>
                <a:gd name="connsiteX298" fmla="*/ 8420062 w 8613217"/>
                <a:gd name="connsiteY298" fmla="*/ 4211041 h 6281670"/>
                <a:gd name="connsiteX299" fmla="*/ 4571776 w 8613217"/>
                <a:gd name="connsiteY299" fmla="*/ 915970 h 6281670"/>
                <a:gd name="connsiteX300" fmla="*/ 4583890 w 8613217"/>
                <a:gd name="connsiteY300" fmla="*/ 888377 h 6281670"/>
                <a:gd name="connsiteX301" fmla="*/ 4571776 w 8613217"/>
                <a:gd name="connsiteY301" fmla="*/ 915970 h 6281670"/>
                <a:gd name="connsiteX302" fmla="*/ 2362948 w 8613217"/>
                <a:gd name="connsiteY302" fmla="*/ 965100 h 6281670"/>
                <a:gd name="connsiteX303" fmla="*/ 2363621 w 8613217"/>
                <a:gd name="connsiteY303" fmla="*/ 962408 h 6281670"/>
                <a:gd name="connsiteX304" fmla="*/ 2368332 w 8613217"/>
                <a:gd name="connsiteY304" fmla="*/ 967119 h 6281670"/>
                <a:gd name="connsiteX305" fmla="*/ 2362948 w 8613217"/>
                <a:gd name="connsiteY305" fmla="*/ 965100 h 6281670"/>
                <a:gd name="connsiteX306" fmla="*/ 2435633 w 8613217"/>
                <a:gd name="connsiteY306" fmla="*/ 1055284 h 6281670"/>
                <a:gd name="connsiteX307" fmla="*/ 2426211 w 8613217"/>
                <a:gd name="connsiteY307" fmla="*/ 1053265 h 6281670"/>
                <a:gd name="connsiteX308" fmla="*/ 2370351 w 8613217"/>
                <a:gd name="connsiteY308" fmla="*/ 968465 h 6281670"/>
                <a:gd name="connsiteX309" fmla="*/ 2432268 w 8613217"/>
                <a:gd name="connsiteY309" fmla="*/ 1045862 h 6281670"/>
                <a:gd name="connsiteX310" fmla="*/ 2435633 w 8613217"/>
                <a:gd name="connsiteY310" fmla="*/ 1055284 h 6281670"/>
                <a:gd name="connsiteX311" fmla="*/ 695895 w 8613217"/>
                <a:gd name="connsiteY311" fmla="*/ 1016922 h 6281670"/>
                <a:gd name="connsiteX312" fmla="*/ 692530 w 8613217"/>
                <a:gd name="connsiteY312" fmla="*/ 1005481 h 6281670"/>
                <a:gd name="connsiteX313" fmla="*/ 695895 w 8613217"/>
                <a:gd name="connsiteY313" fmla="*/ 1016922 h 6281670"/>
                <a:gd name="connsiteX314" fmla="*/ 4511205 w 8613217"/>
                <a:gd name="connsiteY314" fmla="*/ 6014042 h 6281670"/>
                <a:gd name="connsiteX315" fmla="*/ 4537452 w 8613217"/>
                <a:gd name="connsiteY315" fmla="*/ 5944049 h 6281670"/>
                <a:gd name="connsiteX316" fmla="*/ 4511205 w 8613217"/>
                <a:gd name="connsiteY316" fmla="*/ 6014042 h 6281670"/>
                <a:gd name="connsiteX317" fmla="*/ 4750797 w 8613217"/>
                <a:gd name="connsiteY317" fmla="*/ 5917128 h 6281670"/>
                <a:gd name="connsiteX318" fmla="*/ 4741375 w 8613217"/>
                <a:gd name="connsiteY318" fmla="*/ 5939338 h 6281670"/>
                <a:gd name="connsiteX319" fmla="*/ 4732626 w 8613217"/>
                <a:gd name="connsiteY319" fmla="*/ 5935300 h 6281670"/>
                <a:gd name="connsiteX320" fmla="*/ 4727915 w 8613217"/>
                <a:gd name="connsiteY320" fmla="*/ 5907706 h 6281670"/>
                <a:gd name="connsiteX321" fmla="*/ 4750797 w 8613217"/>
                <a:gd name="connsiteY321" fmla="*/ 5875402 h 6281670"/>
                <a:gd name="connsiteX322" fmla="*/ 4750797 w 8613217"/>
                <a:gd name="connsiteY322" fmla="*/ 5917128 h 6281670"/>
                <a:gd name="connsiteX323" fmla="*/ 4875978 w 8613217"/>
                <a:gd name="connsiteY323" fmla="*/ 5457461 h 6281670"/>
                <a:gd name="connsiteX324" fmla="*/ 4616868 w 8613217"/>
                <a:gd name="connsiteY324" fmla="*/ 5877421 h 6281670"/>
                <a:gd name="connsiteX325" fmla="*/ 4562354 w 8613217"/>
                <a:gd name="connsiteY325" fmla="*/ 5884824 h 6281670"/>
                <a:gd name="connsiteX326" fmla="*/ 4880015 w 8613217"/>
                <a:gd name="connsiteY326" fmla="*/ 5419772 h 6281670"/>
                <a:gd name="connsiteX327" fmla="*/ 4875978 w 8613217"/>
                <a:gd name="connsiteY327" fmla="*/ 5457461 h 6281670"/>
                <a:gd name="connsiteX328" fmla="*/ 5020675 w 8613217"/>
                <a:gd name="connsiteY328" fmla="*/ 5141145 h 6281670"/>
                <a:gd name="connsiteX329" fmla="*/ 4989717 w 8613217"/>
                <a:gd name="connsiteY329" fmla="*/ 5179506 h 6281670"/>
                <a:gd name="connsiteX330" fmla="*/ 4445922 w 8613217"/>
                <a:gd name="connsiteY330" fmla="*/ 5878767 h 6281670"/>
                <a:gd name="connsiteX331" fmla="*/ 4415637 w 8613217"/>
                <a:gd name="connsiteY331" fmla="*/ 5953471 h 6281670"/>
                <a:gd name="connsiteX332" fmla="*/ 4357085 w 8613217"/>
                <a:gd name="connsiteY332" fmla="*/ 6075286 h 6281670"/>
                <a:gd name="connsiteX333" fmla="*/ 4338240 w 8613217"/>
                <a:gd name="connsiteY333" fmla="*/ 6125762 h 6281670"/>
                <a:gd name="connsiteX334" fmla="*/ 4322761 w 8613217"/>
                <a:gd name="connsiteY334" fmla="*/ 6080671 h 6281670"/>
                <a:gd name="connsiteX335" fmla="*/ 4306609 w 8613217"/>
                <a:gd name="connsiteY335" fmla="*/ 6061826 h 6281670"/>
                <a:gd name="connsiteX336" fmla="*/ 4295168 w 8613217"/>
                <a:gd name="connsiteY336" fmla="*/ 6082689 h 6281670"/>
                <a:gd name="connsiteX337" fmla="*/ 4292475 w 8613217"/>
                <a:gd name="connsiteY337" fmla="*/ 6112302 h 6281670"/>
                <a:gd name="connsiteX338" fmla="*/ 4277669 w 8613217"/>
                <a:gd name="connsiteY338" fmla="*/ 6097496 h 6281670"/>
                <a:gd name="connsiteX339" fmla="*/ 4183447 w 8613217"/>
                <a:gd name="connsiteY339" fmla="*/ 5282478 h 6281670"/>
                <a:gd name="connsiteX340" fmla="*/ 4412945 w 8613217"/>
                <a:gd name="connsiteY340" fmla="*/ 4743394 h 6281670"/>
                <a:gd name="connsiteX341" fmla="*/ 5036828 w 8613217"/>
                <a:gd name="connsiteY341" fmla="*/ 3935106 h 6281670"/>
                <a:gd name="connsiteX342" fmla="*/ 5054999 w 8613217"/>
                <a:gd name="connsiteY342" fmla="*/ 3966064 h 6281670"/>
                <a:gd name="connsiteX343" fmla="*/ 5020675 w 8613217"/>
                <a:gd name="connsiteY34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24816 w 8613217"/>
                <a:gd name="connsiteY210" fmla="*/ 3099224 h 6281670"/>
                <a:gd name="connsiteX211" fmla="*/ 1986061 w 8613217"/>
                <a:gd name="connsiteY211" fmla="*/ 3087783 h 6281670"/>
                <a:gd name="connsiteX212" fmla="*/ 1992791 w 8613217"/>
                <a:gd name="connsiteY212" fmla="*/ 3087110 h 6281670"/>
                <a:gd name="connsiteX213" fmla="*/ 2113933 w 8613217"/>
                <a:gd name="connsiteY213" fmla="*/ 3072976 h 6281670"/>
                <a:gd name="connsiteX214" fmla="*/ 2118644 w 8613217"/>
                <a:gd name="connsiteY214" fmla="*/ 3064227 h 6281670"/>
                <a:gd name="connsiteX215" fmla="*/ 2257958 w 8613217"/>
                <a:gd name="connsiteY215" fmla="*/ 3064227 h 6281670"/>
                <a:gd name="connsiteX216" fmla="*/ 2262669 w 8613217"/>
                <a:gd name="connsiteY216" fmla="*/ 3072976 h 6281670"/>
                <a:gd name="connsiteX217" fmla="*/ 2434960 w 8613217"/>
                <a:gd name="connsiteY217" fmla="*/ 3101243 h 6281670"/>
                <a:gd name="connsiteX218" fmla="*/ 2635518 w 8613217"/>
                <a:gd name="connsiteY218" fmla="*/ 3164506 h 6281670"/>
                <a:gd name="connsiteX219" fmla="*/ 3038653 w 8613217"/>
                <a:gd name="connsiteY219" fmla="*/ 3453902 h 6281670"/>
                <a:gd name="connsiteX220" fmla="*/ 3580428 w 8613217"/>
                <a:gd name="connsiteY220" fmla="*/ 4087880 h 6281670"/>
                <a:gd name="connsiteX221" fmla="*/ 3776274 w 8613217"/>
                <a:gd name="connsiteY221" fmla="*/ 4626290 h 6281670"/>
                <a:gd name="connsiteX222" fmla="*/ 3813963 w 8613217"/>
                <a:gd name="connsiteY222" fmla="*/ 4802619 h 6281670"/>
                <a:gd name="connsiteX223" fmla="*/ 3811944 w 8613217"/>
                <a:gd name="connsiteY223" fmla="*/ 5407658 h 6281670"/>
                <a:gd name="connsiteX224" fmla="*/ 3881265 w 8613217"/>
                <a:gd name="connsiteY224" fmla="*/ 5874056 h 6281670"/>
                <a:gd name="connsiteX225" fmla="*/ 3879919 w 8613217"/>
                <a:gd name="connsiteY225" fmla="*/ 5898957 h 6281670"/>
                <a:gd name="connsiteX226" fmla="*/ 3757430 w 8613217"/>
                <a:gd name="connsiteY226" fmla="*/ 5946068 h 6281670"/>
                <a:gd name="connsiteX227" fmla="*/ 3743970 w 8613217"/>
                <a:gd name="connsiteY227" fmla="*/ 6053750 h 6281670"/>
                <a:gd name="connsiteX228" fmla="*/ 3803195 w 8613217"/>
                <a:gd name="connsiteY228" fmla="*/ 6092112 h 6281670"/>
                <a:gd name="connsiteX229" fmla="*/ 3896071 w 8613217"/>
                <a:gd name="connsiteY229" fmla="*/ 6023464 h 6281670"/>
                <a:gd name="connsiteX230" fmla="*/ 3920972 w 8613217"/>
                <a:gd name="connsiteY230" fmla="*/ 5996544 h 6281670"/>
                <a:gd name="connsiteX231" fmla="*/ 3918953 w 8613217"/>
                <a:gd name="connsiteY231" fmla="*/ 6053077 h 6281670"/>
                <a:gd name="connsiteX232" fmla="*/ 3931741 w 8613217"/>
                <a:gd name="connsiteY232" fmla="*/ 6077978 h 6281670"/>
                <a:gd name="connsiteX233" fmla="*/ 3951931 w 8613217"/>
                <a:gd name="connsiteY233" fmla="*/ 6055769 h 6281670"/>
                <a:gd name="connsiteX234" fmla="*/ 3972121 w 8613217"/>
                <a:gd name="connsiteY234" fmla="*/ 5988468 h 6281670"/>
                <a:gd name="connsiteX235" fmla="*/ 3994331 w 8613217"/>
                <a:gd name="connsiteY235" fmla="*/ 5968277 h 6281670"/>
                <a:gd name="connsiteX236" fmla="*/ 4005099 w 8613217"/>
                <a:gd name="connsiteY236" fmla="*/ 5995198 h 6281670"/>
                <a:gd name="connsiteX237" fmla="*/ 4071054 w 8613217"/>
                <a:gd name="connsiteY237" fmla="*/ 6040290 h 6281670"/>
                <a:gd name="connsiteX238" fmla="*/ 4100667 w 8613217"/>
                <a:gd name="connsiteY238" fmla="*/ 6026829 h 6281670"/>
                <a:gd name="connsiteX239" fmla="*/ 4110089 w 8613217"/>
                <a:gd name="connsiteY239" fmla="*/ 5993179 h 6281670"/>
                <a:gd name="connsiteX240" fmla="*/ 4124895 w 8613217"/>
                <a:gd name="connsiteY240" fmla="*/ 6032214 h 6281670"/>
                <a:gd name="connsiteX241" fmla="*/ 4117492 w 8613217"/>
                <a:gd name="connsiteY241" fmla="*/ 6106918 h 6281670"/>
                <a:gd name="connsiteX242" fmla="*/ 4080476 w 8613217"/>
                <a:gd name="connsiteY242" fmla="*/ 6141242 h 6281670"/>
                <a:gd name="connsiteX243" fmla="*/ 4176717 w 8613217"/>
                <a:gd name="connsiteY243" fmla="*/ 6189025 h 6281670"/>
                <a:gd name="connsiteX244" fmla="*/ 4170660 w 8613217"/>
                <a:gd name="connsiteY244" fmla="*/ 6271133 h 6281670"/>
                <a:gd name="connsiteX245" fmla="*/ 4195562 w 8613217"/>
                <a:gd name="connsiteY245" fmla="*/ 6277863 h 6281670"/>
                <a:gd name="connsiteX246" fmla="*/ 4261517 w 8613217"/>
                <a:gd name="connsiteY246" fmla="*/ 6267768 h 6281670"/>
                <a:gd name="connsiteX247" fmla="*/ 4289784 w 8613217"/>
                <a:gd name="connsiteY247" fmla="*/ 6247578 h 6281670"/>
                <a:gd name="connsiteX248" fmla="*/ 4295840 w 8613217"/>
                <a:gd name="connsiteY248" fmla="*/ 6204505 h 6281670"/>
                <a:gd name="connsiteX249" fmla="*/ 4305936 w 8613217"/>
                <a:gd name="connsiteY249" fmla="*/ 6182969 h 6281670"/>
                <a:gd name="connsiteX250" fmla="*/ 4324107 w 8613217"/>
                <a:gd name="connsiteY250" fmla="*/ 6199794 h 6281670"/>
                <a:gd name="connsiteX251" fmla="*/ 4336894 w 8613217"/>
                <a:gd name="connsiteY251" fmla="*/ 6230752 h 6281670"/>
                <a:gd name="connsiteX252" fmla="*/ 4342951 w 8613217"/>
                <a:gd name="connsiteY252" fmla="*/ 6226714 h 6281670"/>
                <a:gd name="connsiteX253" fmla="*/ 4369872 w 8613217"/>
                <a:gd name="connsiteY253" fmla="*/ 6185660 h 6281670"/>
                <a:gd name="connsiteX254" fmla="*/ 4382659 w 8613217"/>
                <a:gd name="connsiteY254" fmla="*/ 6234791 h 6281670"/>
                <a:gd name="connsiteX255" fmla="*/ 4406888 w 8613217"/>
                <a:gd name="connsiteY255" fmla="*/ 6265749 h 6281670"/>
                <a:gd name="connsiteX256" fmla="*/ 4484284 w 8613217"/>
                <a:gd name="connsiteY256" fmla="*/ 6275171 h 6281670"/>
                <a:gd name="connsiteX257" fmla="*/ 4499090 w 8613217"/>
                <a:gd name="connsiteY257" fmla="*/ 6272479 h 6281670"/>
                <a:gd name="connsiteX258" fmla="*/ 4512551 w 8613217"/>
                <a:gd name="connsiteY258" fmla="*/ 6181622 h 6281670"/>
                <a:gd name="connsiteX259" fmla="*/ 4572449 w 8613217"/>
                <a:gd name="connsiteY259" fmla="*/ 6153356 h 6281670"/>
                <a:gd name="connsiteX260" fmla="*/ 4575814 w 8613217"/>
                <a:gd name="connsiteY260" fmla="*/ 6127781 h 6281670"/>
                <a:gd name="connsiteX261" fmla="*/ 4538125 w 8613217"/>
                <a:gd name="connsiteY261" fmla="*/ 6076633 h 6281670"/>
                <a:gd name="connsiteX262" fmla="*/ 4536779 w 8613217"/>
                <a:gd name="connsiteY262" fmla="*/ 6042309 h 6281670"/>
                <a:gd name="connsiteX263" fmla="*/ 4573122 w 8613217"/>
                <a:gd name="connsiteY263" fmla="*/ 6032214 h 6281670"/>
                <a:gd name="connsiteX264" fmla="*/ 4637731 w 8613217"/>
                <a:gd name="connsiteY264" fmla="*/ 6051058 h 6281670"/>
                <a:gd name="connsiteX265" fmla="*/ 4665997 w 8613217"/>
                <a:gd name="connsiteY265" fmla="*/ 6029522 h 6281670"/>
                <a:gd name="connsiteX266" fmla="*/ 4665997 w 8613217"/>
                <a:gd name="connsiteY266" fmla="*/ 5985776 h 6281670"/>
                <a:gd name="connsiteX267" fmla="*/ 4681477 w 8613217"/>
                <a:gd name="connsiteY267" fmla="*/ 5966931 h 6281670"/>
                <a:gd name="connsiteX268" fmla="*/ 4701667 w 8613217"/>
                <a:gd name="connsiteY268" fmla="*/ 5981065 h 6281670"/>
                <a:gd name="connsiteX269" fmla="*/ 4724550 w 8613217"/>
                <a:gd name="connsiteY269" fmla="*/ 6054423 h 6281670"/>
                <a:gd name="connsiteX270" fmla="*/ 4743394 w 8613217"/>
                <a:gd name="connsiteY270" fmla="*/ 6073268 h 6281670"/>
                <a:gd name="connsiteX271" fmla="*/ 4752143 w 8613217"/>
                <a:gd name="connsiteY271" fmla="*/ 6050385 h 6281670"/>
                <a:gd name="connsiteX272" fmla="*/ 4752143 w 8613217"/>
                <a:gd name="connsiteY272" fmla="*/ 5996544 h 6281670"/>
                <a:gd name="connsiteX273" fmla="*/ 4800600 w 8613217"/>
                <a:gd name="connsiteY273" fmla="*/ 6046347 h 6281670"/>
                <a:gd name="connsiteX274" fmla="*/ 4859825 w 8613217"/>
                <a:gd name="connsiteY274" fmla="*/ 6088747 h 6281670"/>
                <a:gd name="connsiteX275" fmla="*/ 4932511 w 8613217"/>
                <a:gd name="connsiteY275" fmla="*/ 6036252 h 6281670"/>
                <a:gd name="connsiteX276" fmla="*/ 4919050 w 8613217"/>
                <a:gd name="connsiteY276" fmla="*/ 5940011 h 6281670"/>
                <a:gd name="connsiteX277" fmla="*/ 4830213 w 8613217"/>
                <a:gd name="connsiteY277" fmla="*/ 5933281 h 6281670"/>
                <a:gd name="connsiteX278" fmla="*/ 4779064 w 8613217"/>
                <a:gd name="connsiteY278" fmla="*/ 5876074 h 6281670"/>
                <a:gd name="connsiteX279" fmla="*/ 4778391 w 8613217"/>
                <a:gd name="connsiteY279" fmla="*/ 5829637 h 6281670"/>
                <a:gd name="connsiteX280" fmla="*/ 5091342 w 8613217"/>
                <a:gd name="connsiteY280" fmla="*/ 5236712 h 6281670"/>
                <a:gd name="connsiteX281" fmla="*/ 5116243 w 8613217"/>
                <a:gd name="connsiteY281" fmla="*/ 5202389 h 6281670"/>
                <a:gd name="connsiteX282" fmla="*/ 5269690 w 8613217"/>
                <a:gd name="connsiteY282" fmla="*/ 5086631 h 6281670"/>
                <a:gd name="connsiteX283" fmla="*/ 5744837 w 8613217"/>
                <a:gd name="connsiteY283" fmla="*/ 4795889 h 6281670"/>
                <a:gd name="connsiteX284" fmla="*/ 5814830 w 8613217"/>
                <a:gd name="connsiteY284" fmla="*/ 4775699 h 6281670"/>
                <a:gd name="connsiteX285" fmla="*/ 6103553 w 8613217"/>
                <a:gd name="connsiteY285" fmla="*/ 4765603 h 6281670"/>
                <a:gd name="connsiteX286" fmla="*/ 7086824 w 8613217"/>
                <a:gd name="connsiteY286" fmla="*/ 4811369 h 6281670"/>
                <a:gd name="connsiteX287" fmla="*/ 7489959 w 8613217"/>
                <a:gd name="connsiteY287" fmla="*/ 4805311 h 6281670"/>
                <a:gd name="connsiteX288" fmla="*/ 7516880 w 8613217"/>
                <a:gd name="connsiteY288" fmla="*/ 4801946 h 6281670"/>
                <a:gd name="connsiteX289" fmla="*/ 7536397 w 8613217"/>
                <a:gd name="connsiteY289" fmla="*/ 4800600 h 6281670"/>
                <a:gd name="connsiteX290" fmla="*/ 7619850 w 8613217"/>
                <a:gd name="connsiteY290" fmla="*/ 4791178 h 6281670"/>
                <a:gd name="connsiteX291" fmla="*/ 7661577 w 8613217"/>
                <a:gd name="connsiteY291" fmla="*/ 4813388 h 6281670"/>
                <a:gd name="connsiteX292" fmla="*/ 7920014 w 8613217"/>
                <a:gd name="connsiteY292" fmla="*/ 5004523 h 6281670"/>
                <a:gd name="connsiteX293" fmla="*/ 8354780 w 8613217"/>
                <a:gd name="connsiteY293" fmla="*/ 4830886 h 6281670"/>
                <a:gd name="connsiteX294" fmla="*/ 8579567 w 8613217"/>
                <a:gd name="connsiteY294" fmla="*/ 4409580 h 6281670"/>
                <a:gd name="connsiteX295" fmla="*/ 8613217 w 8613217"/>
                <a:gd name="connsiteY295" fmla="*/ 4250076 h 6281670"/>
                <a:gd name="connsiteX296" fmla="*/ 8613217 w 8613217"/>
                <a:gd name="connsiteY296" fmla="*/ 4196235 h 6281670"/>
                <a:gd name="connsiteX297" fmla="*/ 8420062 w 8613217"/>
                <a:gd name="connsiteY297" fmla="*/ 4211041 h 6281670"/>
                <a:gd name="connsiteX298" fmla="*/ 4571776 w 8613217"/>
                <a:gd name="connsiteY298" fmla="*/ 915970 h 6281670"/>
                <a:gd name="connsiteX299" fmla="*/ 4583890 w 8613217"/>
                <a:gd name="connsiteY299" fmla="*/ 888377 h 6281670"/>
                <a:gd name="connsiteX300" fmla="*/ 4571776 w 8613217"/>
                <a:gd name="connsiteY300" fmla="*/ 915970 h 6281670"/>
                <a:gd name="connsiteX301" fmla="*/ 2362948 w 8613217"/>
                <a:gd name="connsiteY301" fmla="*/ 965100 h 6281670"/>
                <a:gd name="connsiteX302" fmla="*/ 2363621 w 8613217"/>
                <a:gd name="connsiteY302" fmla="*/ 962408 h 6281670"/>
                <a:gd name="connsiteX303" fmla="*/ 2368332 w 8613217"/>
                <a:gd name="connsiteY303" fmla="*/ 967119 h 6281670"/>
                <a:gd name="connsiteX304" fmla="*/ 2362948 w 8613217"/>
                <a:gd name="connsiteY304" fmla="*/ 965100 h 6281670"/>
                <a:gd name="connsiteX305" fmla="*/ 2435633 w 8613217"/>
                <a:gd name="connsiteY305" fmla="*/ 1055284 h 6281670"/>
                <a:gd name="connsiteX306" fmla="*/ 2426211 w 8613217"/>
                <a:gd name="connsiteY306" fmla="*/ 1053265 h 6281670"/>
                <a:gd name="connsiteX307" fmla="*/ 2370351 w 8613217"/>
                <a:gd name="connsiteY307" fmla="*/ 968465 h 6281670"/>
                <a:gd name="connsiteX308" fmla="*/ 2432268 w 8613217"/>
                <a:gd name="connsiteY308" fmla="*/ 1045862 h 6281670"/>
                <a:gd name="connsiteX309" fmla="*/ 2435633 w 8613217"/>
                <a:gd name="connsiteY309" fmla="*/ 1055284 h 6281670"/>
                <a:gd name="connsiteX310" fmla="*/ 695895 w 8613217"/>
                <a:gd name="connsiteY310" fmla="*/ 1016922 h 6281670"/>
                <a:gd name="connsiteX311" fmla="*/ 692530 w 8613217"/>
                <a:gd name="connsiteY311" fmla="*/ 1005481 h 6281670"/>
                <a:gd name="connsiteX312" fmla="*/ 695895 w 8613217"/>
                <a:gd name="connsiteY312" fmla="*/ 1016922 h 6281670"/>
                <a:gd name="connsiteX313" fmla="*/ 4511205 w 8613217"/>
                <a:gd name="connsiteY313" fmla="*/ 6014042 h 6281670"/>
                <a:gd name="connsiteX314" fmla="*/ 4537452 w 8613217"/>
                <a:gd name="connsiteY314" fmla="*/ 5944049 h 6281670"/>
                <a:gd name="connsiteX315" fmla="*/ 4511205 w 8613217"/>
                <a:gd name="connsiteY315" fmla="*/ 6014042 h 6281670"/>
                <a:gd name="connsiteX316" fmla="*/ 4750797 w 8613217"/>
                <a:gd name="connsiteY316" fmla="*/ 5917128 h 6281670"/>
                <a:gd name="connsiteX317" fmla="*/ 4741375 w 8613217"/>
                <a:gd name="connsiteY317" fmla="*/ 5939338 h 6281670"/>
                <a:gd name="connsiteX318" fmla="*/ 4732626 w 8613217"/>
                <a:gd name="connsiteY318" fmla="*/ 5935300 h 6281670"/>
                <a:gd name="connsiteX319" fmla="*/ 4727915 w 8613217"/>
                <a:gd name="connsiteY319" fmla="*/ 5907706 h 6281670"/>
                <a:gd name="connsiteX320" fmla="*/ 4750797 w 8613217"/>
                <a:gd name="connsiteY320" fmla="*/ 5875402 h 6281670"/>
                <a:gd name="connsiteX321" fmla="*/ 4750797 w 8613217"/>
                <a:gd name="connsiteY321" fmla="*/ 5917128 h 6281670"/>
                <a:gd name="connsiteX322" fmla="*/ 4875978 w 8613217"/>
                <a:gd name="connsiteY322" fmla="*/ 5457461 h 6281670"/>
                <a:gd name="connsiteX323" fmla="*/ 4616868 w 8613217"/>
                <a:gd name="connsiteY323" fmla="*/ 5877421 h 6281670"/>
                <a:gd name="connsiteX324" fmla="*/ 4562354 w 8613217"/>
                <a:gd name="connsiteY324" fmla="*/ 5884824 h 6281670"/>
                <a:gd name="connsiteX325" fmla="*/ 4880015 w 8613217"/>
                <a:gd name="connsiteY325" fmla="*/ 5419772 h 6281670"/>
                <a:gd name="connsiteX326" fmla="*/ 4875978 w 8613217"/>
                <a:gd name="connsiteY326" fmla="*/ 5457461 h 6281670"/>
                <a:gd name="connsiteX327" fmla="*/ 5020675 w 8613217"/>
                <a:gd name="connsiteY327" fmla="*/ 5141145 h 6281670"/>
                <a:gd name="connsiteX328" fmla="*/ 4989717 w 8613217"/>
                <a:gd name="connsiteY328" fmla="*/ 5179506 h 6281670"/>
                <a:gd name="connsiteX329" fmla="*/ 4445922 w 8613217"/>
                <a:gd name="connsiteY329" fmla="*/ 5878767 h 6281670"/>
                <a:gd name="connsiteX330" fmla="*/ 4415637 w 8613217"/>
                <a:gd name="connsiteY330" fmla="*/ 5953471 h 6281670"/>
                <a:gd name="connsiteX331" fmla="*/ 4357085 w 8613217"/>
                <a:gd name="connsiteY331" fmla="*/ 6075286 h 6281670"/>
                <a:gd name="connsiteX332" fmla="*/ 4338240 w 8613217"/>
                <a:gd name="connsiteY332" fmla="*/ 6125762 h 6281670"/>
                <a:gd name="connsiteX333" fmla="*/ 4322761 w 8613217"/>
                <a:gd name="connsiteY333" fmla="*/ 6080671 h 6281670"/>
                <a:gd name="connsiteX334" fmla="*/ 4306609 w 8613217"/>
                <a:gd name="connsiteY334" fmla="*/ 6061826 h 6281670"/>
                <a:gd name="connsiteX335" fmla="*/ 4295168 w 8613217"/>
                <a:gd name="connsiteY335" fmla="*/ 6082689 h 6281670"/>
                <a:gd name="connsiteX336" fmla="*/ 4292475 w 8613217"/>
                <a:gd name="connsiteY336" fmla="*/ 6112302 h 6281670"/>
                <a:gd name="connsiteX337" fmla="*/ 4277669 w 8613217"/>
                <a:gd name="connsiteY337" fmla="*/ 6097496 h 6281670"/>
                <a:gd name="connsiteX338" fmla="*/ 4183447 w 8613217"/>
                <a:gd name="connsiteY338" fmla="*/ 5282478 h 6281670"/>
                <a:gd name="connsiteX339" fmla="*/ 4412945 w 8613217"/>
                <a:gd name="connsiteY339" fmla="*/ 4743394 h 6281670"/>
                <a:gd name="connsiteX340" fmla="*/ 5036828 w 8613217"/>
                <a:gd name="connsiteY340" fmla="*/ 3935106 h 6281670"/>
                <a:gd name="connsiteX341" fmla="*/ 5054999 w 8613217"/>
                <a:gd name="connsiteY341" fmla="*/ 3966064 h 6281670"/>
                <a:gd name="connsiteX342" fmla="*/ 5020675 w 8613217"/>
                <a:gd name="connsiteY34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86061 w 8613217"/>
                <a:gd name="connsiteY210" fmla="*/ 3087783 h 6281670"/>
                <a:gd name="connsiteX211" fmla="*/ 1992791 w 8613217"/>
                <a:gd name="connsiteY211" fmla="*/ 3087110 h 6281670"/>
                <a:gd name="connsiteX212" fmla="*/ 2113933 w 8613217"/>
                <a:gd name="connsiteY212" fmla="*/ 3072976 h 6281670"/>
                <a:gd name="connsiteX213" fmla="*/ 2118644 w 8613217"/>
                <a:gd name="connsiteY213" fmla="*/ 3064227 h 6281670"/>
                <a:gd name="connsiteX214" fmla="*/ 2257958 w 8613217"/>
                <a:gd name="connsiteY214" fmla="*/ 3064227 h 6281670"/>
                <a:gd name="connsiteX215" fmla="*/ 2262669 w 8613217"/>
                <a:gd name="connsiteY215" fmla="*/ 3072976 h 6281670"/>
                <a:gd name="connsiteX216" fmla="*/ 2434960 w 8613217"/>
                <a:gd name="connsiteY216" fmla="*/ 3101243 h 6281670"/>
                <a:gd name="connsiteX217" fmla="*/ 2635518 w 8613217"/>
                <a:gd name="connsiteY217" fmla="*/ 3164506 h 6281670"/>
                <a:gd name="connsiteX218" fmla="*/ 3038653 w 8613217"/>
                <a:gd name="connsiteY218" fmla="*/ 3453902 h 6281670"/>
                <a:gd name="connsiteX219" fmla="*/ 3580428 w 8613217"/>
                <a:gd name="connsiteY219" fmla="*/ 4087880 h 6281670"/>
                <a:gd name="connsiteX220" fmla="*/ 3776274 w 8613217"/>
                <a:gd name="connsiteY220" fmla="*/ 4626290 h 6281670"/>
                <a:gd name="connsiteX221" fmla="*/ 3813963 w 8613217"/>
                <a:gd name="connsiteY221" fmla="*/ 4802619 h 6281670"/>
                <a:gd name="connsiteX222" fmla="*/ 3811944 w 8613217"/>
                <a:gd name="connsiteY222" fmla="*/ 5407658 h 6281670"/>
                <a:gd name="connsiteX223" fmla="*/ 3881265 w 8613217"/>
                <a:gd name="connsiteY223" fmla="*/ 5874056 h 6281670"/>
                <a:gd name="connsiteX224" fmla="*/ 3879919 w 8613217"/>
                <a:gd name="connsiteY224" fmla="*/ 5898957 h 6281670"/>
                <a:gd name="connsiteX225" fmla="*/ 3757430 w 8613217"/>
                <a:gd name="connsiteY225" fmla="*/ 5946068 h 6281670"/>
                <a:gd name="connsiteX226" fmla="*/ 3743970 w 8613217"/>
                <a:gd name="connsiteY226" fmla="*/ 6053750 h 6281670"/>
                <a:gd name="connsiteX227" fmla="*/ 3803195 w 8613217"/>
                <a:gd name="connsiteY227" fmla="*/ 6092112 h 6281670"/>
                <a:gd name="connsiteX228" fmla="*/ 3896071 w 8613217"/>
                <a:gd name="connsiteY228" fmla="*/ 6023464 h 6281670"/>
                <a:gd name="connsiteX229" fmla="*/ 3920972 w 8613217"/>
                <a:gd name="connsiteY229" fmla="*/ 5996544 h 6281670"/>
                <a:gd name="connsiteX230" fmla="*/ 3918953 w 8613217"/>
                <a:gd name="connsiteY230" fmla="*/ 6053077 h 6281670"/>
                <a:gd name="connsiteX231" fmla="*/ 3931741 w 8613217"/>
                <a:gd name="connsiteY231" fmla="*/ 6077978 h 6281670"/>
                <a:gd name="connsiteX232" fmla="*/ 3951931 w 8613217"/>
                <a:gd name="connsiteY232" fmla="*/ 6055769 h 6281670"/>
                <a:gd name="connsiteX233" fmla="*/ 3972121 w 8613217"/>
                <a:gd name="connsiteY233" fmla="*/ 5988468 h 6281670"/>
                <a:gd name="connsiteX234" fmla="*/ 3994331 w 8613217"/>
                <a:gd name="connsiteY234" fmla="*/ 5968277 h 6281670"/>
                <a:gd name="connsiteX235" fmla="*/ 4005099 w 8613217"/>
                <a:gd name="connsiteY235" fmla="*/ 5995198 h 6281670"/>
                <a:gd name="connsiteX236" fmla="*/ 4071054 w 8613217"/>
                <a:gd name="connsiteY236" fmla="*/ 6040290 h 6281670"/>
                <a:gd name="connsiteX237" fmla="*/ 4100667 w 8613217"/>
                <a:gd name="connsiteY237" fmla="*/ 6026829 h 6281670"/>
                <a:gd name="connsiteX238" fmla="*/ 4110089 w 8613217"/>
                <a:gd name="connsiteY238" fmla="*/ 5993179 h 6281670"/>
                <a:gd name="connsiteX239" fmla="*/ 4124895 w 8613217"/>
                <a:gd name="connsiteY239" fmla="*/ 6032214 h 6281670"/>
                <a:gd name="connsiteX240" fmla="*/ 4117492 w 8613217"/>
                <a:gd name="connsiteY240" fmla="*/ 6106918 h 6281670"/>
                <a:gd name="connsiteX241" fmla="*/ 4080476 w 8613217"/>
                <a:gd name="connsiteY241" fmla="*/ 6141242 h 6281670"/>
                <a:gd name="connsiteX242" fmla="*/ 4176717 w 8613217"/>
                <a:gd name="connsiteY242" fmla="*/ 6189025 h 6281670"/>
                <a:gd name="connsiteX243" fmla="*/ 4170660 w 8613217"/>
                <a:gd name="connsiteY243" fmla="*/ 6271133 h 6281670"/>
                <a:gd name="connsiteX244" fmla="*/ 4195562 w 8613217"/>
                <a:gd name="connsiteY244" fmla="*/ 6277863 h 6281670"/>
                <a:gd name="connsiteX245" fmla="*/ 4261517 w 8613217"/>
                <a:gd name="connsiteY245" fmla="*/ 6267768 h 6281670"/>
                <a:gd name="connsiteX246" fmla="*/ 4289784 w 8613217"/>
                <a:gd name="connsiteY246" fmla="*/ 6247578 h 6281670"/>
                <a:gd name="connsiteX247" fmla="*/ 4295840 w 8613217"/>
                <a:gd name="connsiteY247" fmla="*/ 6204505 h 6281670"/>
                <a:gd name="connsiteX248" fmla="*/ 4305936 w 8613217"/>
                <a:gd name="connsiteY248" fmla="*/ 6182969 h 6281670"/>
                <a:gd name="connsiteX249" fmla="*/ 4324107 w 8613217"/>
                <a:gd name="connsiteY249" fmla="*/ 6199794 h 6281670"/>
                <a:gd name="connsiteX250" fmla="*/ 4336894 w 8613217"/>
                <a:gd name="connsiteY250" fmla="*/ 6230752 h 6281670"/>
                <a:gd name="connsiteX251" fmla="*/ 4342951 w 8613217"/>
                <a:gd name="connsiteY251" fmla="*/ 6226714 h 6281670"/>
                <a:gd name="connsiteX252" fmla="*/ 4369872 w 8613217"/>
                <a:gd name="connsiteY252" fmla="*/ 6185660 h 6281670"/>
                <a:gd name="connsiteX253" fmla="*/ 4382659 w 8613217"/>
                <a:gd name="connsiteY253" fmla="*/ 6234791 h 6281670"/>
                <a:gd name="connsiteX254" fmla="*/ 4406888 w 8613217"/>
                <a:gd name="connsiteY254" fmla="*/ 6265749 h 6281670"/>
                <a:gd name="connsiteX255" fmla="*/ 4484284 w 8613217"/>
                <a:gd name="connsiteY255" fmla="*/ 6275171 h 6281670"/>
                <a:gd name="connsiteX256" fmla="*/ 4499090 w 8613217"/>
                <a:gd name="connsiteY256" fmla="*/ 6272479 h 6281670"/>
                <a:gd name="connsiteX257" fmla="*/ 4512551 w 8613217"/>
                <a:gd name="connsiteY257" fmla="*/ 6181622 h 6281670"/>
                <a:gd name="connsiteX258" fmla="*/ 4572449 w 8613217"/>
                <a:gd name="connsiteY258" fmla="*/ 6153356 h 6281670"/>
                <a:gd name="connsiteX259" fmla="*/ 4575814 w 8613217"/>
                <a:gd name="connsiteY259" fmla="*/ 6127781 h 6281670"/>
                <a:gd name="connsiteX260" fmla="*/ 4538125 w 8613217"/>
                <a:gd name="connsiteY260" fmla="*/ 6076633 h 6281670"/>
                <a:gd name="connsiteX261" fmla="*/ 4536779 w 8613217"/>
                <a:gd name="connsiteY261" fmla="*/ 6042309 h 6281670"/>
                <a:gd name="connsiteX262" fmla="*/ 4573122 w 8613217"/>
                <a:gd name="connsiteY262" fmla="*/ 6032214 h 6281670"/>
                <a:gd name="connsiteX263" fmla="*/ 4637731 w 8613217"/>
                <a:gd name="connsiteY263" fmla="*/ 6051058 h 6281670"/>
                <a:gd name="connsiteX264" fmla="*/ 4665997 w 8613217"/>
                <a:gd name="connsiteY264" fmla="*/ 6029522 h 6281670"/>
                <a:gd name="connsiteX265" fmla="*/ 4665997 w 8613217"/>
                <a:gd name="connsiteY265" fmla="*/ 5985776 h 6281670"/>
                <a:gd name="connsiteX266" fmla="*/ 4681477 w 8613217"/>
                <a:gd name="connsiteY266" fmla="*/ 5966931 h 6281670"/>
                <a:gd name="connsiteX267" fmla="*/ 4701667 w 8613217"/>
                <a:gd name="connsiteY267" fmla="*/ 5981065 h 6281670"/>
                <a:gd name="connsiteX268" fmla="*/ 4724550 w 8613217"/>
                <a:gd name="connsiteY268" fmla="*/ 6054423 h 6281670"/>
                <a:gd name="connsiteX269" fmla="*/ 4743394 w 8613217"/>
                <a:gd name="connsiteY269" fmla="*/ 6073268 h 6281670"/>
                <a:gd name="connsiteX270" fmla="*/ 4752143 w 8613217"/>
                <a:gd name="connsiteY270" fmla="*/ 6050385 h 6281670"/>
                <a:gd name="connsiteX271" fmla="*/ 4752143 w 8613217"/>
                <a:gd name="connsiteY271" fmla="*/ 5996544 h 6281670"/>
                <a:gd name="connsiteX272" fmla="*/ 4800600 w 8613217"/>
                <a:gd name="connsiteY272" fmla="*/ 6046347 h 6281670"/>
                <a:gd name="connsiteX273" fmla="*/ 4859825 w 8613217"/>
                <a:gd name="connsiteY273" fmla="*/ 6088747 h 6281670"/>
                <a:gd name="connsiteX274" fmla="*/ 4932511 w 8613217"/>
                <a:gd name="connsiteY274" fmla="*/ 6036252 h 6281670"/>
                <a:gd name="connsiteX275" fmla="*/ 4919050 w 8613217"/>
                <a:gd name="connsiteY275" fmla="*/ 5940011 h 6281670"/>
                <a:gd name="connsiteX276" fmla="*/ 4830213 w 8613217"/>
                <a:gd name="connsiteY276" fmla="*/ 5933281 h 6281670"/>
                <a:gd name="connsiteX277" fmla="*/ 4779064 w 8613217"/>
                <a:gd name="connsiteY277" fmla="*/ 5876074 h 6281670"/>
                <a:gd name="connsiteX278" fmla="*/ 4778391 w 8613217"/>
                <a:gd name="connsiteY278" fmla="*/ 5829637 h 6281670"/>
                <a:gd name="connsiteX279" fmla="*/ 5091342 w 8613217"/>
                <a:gd name="connsiteY279" fmla="*/ 5236712 h 6281670"/>
                <a:gd name="connsiteX280" fmla="*/ 5116243 w 8613217"/>
                <a:gd name="connsiteY280" fmla="*/ 5202389 h 6281670"/>
                <a:gd name="connsiteX281" fmla="*/ 5269690 w 8613217"/>
                <a:gd name="connsiteY281" fmla="*/ 5086631 h 6281670"/>
                <a:gd name="connsiteX282" fmla="*/ 5744837 w 8613217"/>
                <a:gd name="connsiteY282" fmla="*/ 4795889 h 6281670"/>
                <a:gd name="connsiteX283" fmla="*/ 5814830 w 8613217"/>
                <a:gd name="connsiteY283" fmla="*/ 4775699 h 6281670"/>
                <a:gd name="connsiteX284" fmla="*/ 6103553 w 8613217"/>
                <a:gd name="connsiteY284" fmla="*/ 4765603 h 6281670"/>
                <a:gd name="connsiteX285" fmla="*/ 7086824 w 8613217"/>
                <a:gd name="connsiteY285" fmla="*/ 4811369 h 6281670"/>
                <a:gd name="connsiteX286" fmla="*/ 7489959 w 8613217"/>
                <a:gd name="connsiteY286" fmla="*/ 4805311 h 6281670"/>
                <a:gd name="connsiteX287" fmla="*/ 7516880 w 8613217"/>
                <a:gd name="connsiteY287" fmla="*/ 4801946 h 6281670"/>
                <a:gd name="connsiteX288" fmla="*/ 7536397 w 8613217"/>
                <a:gd name="connsiteY288" fmla="*/ 4800600 h 6281670"/>
                <a:gd name="connsiteX289" fmla="*/ 7619850 w 8613217"/>
                <a:gd name="connsiteY289" fmla="*/ 4791178 h 6281670"/>
                <a:gd name="connsiteX290" fmla="*/ 7661577 w 8613217"/>
                <a:gd name="connsiteY290" fmla="*/ 4813388 h 6281670"/>
                <a:gd name="connsiteX291" fmla="*/ 7920014 w 8613217"/>
                <a:gd name="connsiteY291" fmla="*/ 5004523 h 6281670"/>
                <a:gd name="connsiteX292" fmla="*/ 8354780 w 8613217"/>
                <a:gd name="connsiteY292" fmla="*/ 4830886 h 6281670"/>
                <a:gd name="connsiteX293" fmla="*/ 8579567 w 8613217"/>
                <a:gd name="connsiteY293" fmla="*/ 4409580 h 6281670"/>
                <a:gd name="connsiteX294" fmla="*/ 8613217 w 8613217"/>
                <a:gd name="connsiteY294" fmla="*/ 4250076 h 6281670"/>
                <a:gd name="connsiteX295" fmla="*/ 8613217 w 8613217"/>
                <a:gd name="connsiteY295" fmla="*/ 4196235 h 6281670"/>
                <a:gd name="connsiteX296" fmla="*/ 8420062 w 8613217"/>
                <a:gd name="connsiteY296" fmla="*/ 4211041 h 6281670"/>
                <a:gd name="connsiteX297" fmla="*/ 4571776 w 8613217"/>
                <a:gd name="connsiteY297" fmla="*/ 915970 h 6281670"/>
                <a:gd name="connsiteX298" fmla="*/ 4583890 w 8613217"/>
                <a:gd name="connsiteY298" fmla="*/ 888377 h 6281670"/>
                <a:gd name="connsiteX299" fmla="*/ 4571776 w 8613217"/>
                <a:gd name="connsiteY299" fmla="*/ 915970 h 6281670"/>
                <a:gd name="connsiteX300" fmla="*/ 2362948 w 8613217"/>
                <a:gd name="connsiteY300" fmla="*/ 965100 h 6281670"/>
                <a:gd name="connsiteX301" fmla="*/ 2363621 w 8613217"/>
                <a:gd name="connsiteY301" fmla="*/ 962408 h 6281670"/>
                <a:gd name="connsiteX302" fmla="*/ 2368332 w 8613217"/>
                <a:gd name="connsiteY302" fmla="*/ 967119 h 6281670"/>
                <a:gd name="connsiteX303" fmla="*/ 2362948 w 8613217"/>
                <a:gd name="connsiteY303" fmla="*/ 965100 h 6281670"/>
                <a:gd name="connsiteX304" fmla="*/ 2435633 w 8613217"/>
                <a:gd name="connsiteY304" fmla="*/ 1055284 h 6281670"/>
                <a:gd name="connsiteX305" fmla="*/ 2426211 w 8613217"/>
                <a:gd name="connsiteY305" fmla="*/ 1053265 h 6281670"/>
                <a:gd name="connsiteX306" fmla="*/ 2370351 w 8613217"/>
                <a:gd name="connsiteY306" fmla="*/ 968465 h 6281670"/>
                <a:gd name="connsiteX307" fmla="*/ 2432268 w 8613217"/>
                <a:gd name="connsiteY307" fmla="*/ 1045862 h 6281670"/>
                <a:gd name="connsiteX308" fmla="*/ 2435633 w 8613217"/>
                <a:gd name="connsiteY308" fmla="*/ 1055284 h 6281670"/>
                <a:gd name="connsiteX309" fmla="*/ 695895 w 8613217"/>
                <a:gd name="connsiteY309" fmla="*/ 1016922 h 6281670"/>
                <a:gd name="connsiteX310" fmla="*/ 692530 w 8613217"/>
                <a:gd name="connsiteY310" fmla="*/ 1005481 h 6281670"/>
                <a:gd name="connsiteX311" fmla="*/ 695895 w 8613217"/>
                <a:gd name="connsiteY311" fmla="*/ 1016922 h 6281670"/>
                <a:gd name="connsiteX312" fmla="*/ 4511205 w 8613217"/>
                <a:gd name="connsiteY312" fmla="*/ 6014042 h 6281670"/>
                <a:gd name="connsiteX313" fmla="*/ 4537452 w 8613217"/>
                <a:gd name="connsiteY313" fmla="*/ 5944049 h 6281670"/>
                <a:gd name="connsiteX314" fmla="*/ 4511205 w 8613217"/>
                <a:gd name="connsiteY314" fmla="*/ 6014042 h 6281670"/>
                <a:gd name="connsiteX315" fmla="*/ 4750797 w 8613217"/>
                <a:gd name="connsiteY315" fmla="*/ 5917128 h 6281670"/>
                <a:gd name="connsiteX316" fmla="*/ 4741375 w 8613217"/>
                <a:gd name="connsiteY316" fmla="*/ 5939338 h 6281670"/>
                <a:gd name="connsiteX317" fmla="*/ 4732626 w 8613217"/>
                <a:gd name="connsiteY317" fmla="*/ 5935300 h 6281670"/>
                <a:gd name="connsiteX318" fmla="*/ 4727915 w 8613217"/>
                <a:gd name="connsiteY318" fmla="*/ 5907706 h 6281670"/>
                <a:gd name="connsiteX319" fmla="*/ 4750797 w 8613217"/>
                <a:gd name="connsiteY319" fmla="*/ 5875402 h 6281670"/>
                <a:gd name="connsiteX320" fmla="*/ 4750797 w 8613217"/>
                <a:gd name="connsiteY320" fmla="*/ 5917128 h 6281670"/>
                <a:gd name="connsiteX321" fmla="*/ 4875978 w 8613217"/>
                <a:gd name="connsiteY321" fmla="*/ 5457461 h 6281670"/>
                <a:gd name="connsiteX322" fmla="*/ 4616868 w 8613217"/>
                <a:gd name="connsiteY322" fmla="*/ 5877421 h 6281670"/>
                <a:gd name="connsiteX323" fmla="*/ 4562354 w 8613217"/>
                <a:gd name="connsiteY323" fmla="*/ 5884824 h 6281670"/>
                <a:gd name="connsiteX324" fmla="*/ 4880015 w 8613217"/>
                <a:gd name="connsiteY324" fmla="*/ 5419772 h 6281670"/>
                <a:gd name="connsiteX325" fmla="*/ 4875978 w 8613217"/>
                <a:gd name="connsiteY325" fmla="*/ 5457461 h 6281670"/>
                <a:gd name="connsiteX326" fmla="*/ 5020675 w 8613217"/>
                <a:gd name="connsiteY326" fmla="*/ 5141145 h 6281670"/>
                <a:gd name="connsiteX327" fmla="*/ 4989717 w 8613217"/>
                <a:gd name="connsiteY327" fmla="*/ 5179506 h 6281670"/>
                <a:gd name="connsiteX328" fmla="*/ 4445922 w 8613217"/>
                <a:gd name="connsiteY328" fmla="*/ 5878767 h 6281670"/>
                <a:gd name="connsiteX329" fmla="*/ 4415637 w 8613217"/>
                <a:gd name="connsiteY329" fmla="*/ 5953471 h 6281670"/>
                <a:gd name="connsiteX330" fmla="*/ 4357085 w 8613217"/>
                <a:gd name="connsiteY330" fmla="*/ 6075286 h 6281670"/>
                <a:gd name="connsiteX331" fmla="*/ 4338240 w 8613217"/>
                <a:gd name="connsiteY331" fmla="*/ 6125762 h 6281670"/>
                <a:gd name="connsiteX332" fmla="*/ 4322761 w 8613217"/>
                <a:gd name="connsiteY332" fmla="*/ 6080671 h 6281670"/>
                <a:gd name="connsiteX333" fmla="*/ 4306609 w 8613217"/>
                <a:gd name="connsiteY333" fmla="*/ 6061826 h 6281670"/>
                <a:gd name="connsiteX334" fmla="*/ 4295168 w 8613217"/>
                <a:gd name="connsiteY334" fmla="*/ 6082689 h 6281670"/>
                <a:gd name="connsiteX335" fmla="*/ 4292475 w 8613217"/>
                <a:gd name="connsiteY335" fmla="*/ 6112302 h 6281670"/>
                <a:gd name="connsiteX336" fmla="*/ 4277669 w 8613217"/>
                <a:gd name="connsiteY336" fmla="*/ 6097496 h 6281670"/>
                <a:gd name="connsiteX337" fmla="*/ 4183447 w 8613217"/>
                <a:gd name="connsiteY337" fmla="*/ 5282478 h 6281670"/>
                <a:gd name="connsiteX338" fmla="*/ 4412945 w 8613217"/>
                <a:gd name="connsiteY338" fmla="*/ 4743394 h 6281670"/>
                <a:gd name="connsiteX339" fmla="*/ 5036828 w 8613217"/>
                <a:gd name="connsiteY339" fmla="*/ 3935106 h 6281670"/>
                <a:gd name="connsiteX340" fmla="*/ 5054999 w 8613217"/>
                <a:gd name="connsiteY340" fmla="*/ 3966064 h 6281670"/>
                <a:gd name="connsiteX341" fmla="*/ 5020675 w 8613217"/>
                <a:gd name="connsiteY34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1992791 w 8613217"/>
                <a:gd name="connsiteY210" fmla="*/ 3087110 h 6281670"/>
                <a:gd name="connsiteX211" fmla="*/ 2113933 w 8613217"/>
                <a:gd name="connsiteY211" fmla="*/ 3072976 h 6281670"/>
                <a:gd name="connsiteX212" fmla="*/ 2118644 w 8613217"/>
                <a:gd name="connsiteY212" fmla="*/ 3064227 h 6281670"/>
                <a:gd name="connsiteX213" fmla="*/ 2257958 w 8613217"/>
                <a:gd name="connsiteY213" fmla="*/ 3064227 h 6281670"/>
                <a:gd name="connsiteX214" fmla="*/ 2262669 w 8613217"/>
                <a:gd name="connsiteY214" fmla="*/ 3072976 h 6281670"/>
                <a:gd name="connsiteX215" fmla="*/ 2434960 w 8613217"/>
                <a:gd name="connsiteY215" fmla="*/ 3101243 h 6281670"/>
                <a:gd name="connsiteX216" fmla="*/ 2635518 w 8613217"/>
                <a:gd name="connsiteY216" fmla="*/ 3164506 h 6281670"/>
                <a:gd name="connsiteX217" fmla="*/ 3038653 w 8613217"/>
                <a:gd name="connsiteY217" fmla="*/ 3453902 h 6281670"/>
                <a:gd name="connsiteX218" fmla="*/ 3580428 w 8613217"/>
                <a:gd name="connsiteY218" fmla="*/ 4087880 h 6281670"/>
                <a:gd name="connsiteX219" fmla="*/ 3776274 w 8613217"/>
                <a:gd name="connsiteY219" fmla="*/ 4626290 h 6281670"/>
                <a:gd name="connsiteX220" fmla="*/ 3813963 w 8613217"/>
                <a:gd name="connsiteY220" fmla="*/ 4802619 h 6281670"/>
                <a:gd name="connsiteX221" fmla="*/ 3811944 w 8613217"/>
                <a:gd name="connsiteY221" fmla="*/ 5407658 h 6281670"/>
                <a:gd name="connsiteX222" fmla="*/ 3881265 w 8613217"/>
                <a:gd name="connsiteY222" fmla="*/ 5874056 h 6281670"/>
                <a:gd name="connsiteX223" fmla="*/ 3879919 w 8613217"/>
                <a:gd name="connsiteY223" fmla="*/ 5898957 h 6281670"/>
                <a:gd name="connsiteX224" fmla="*/ 3757430 w 8613217"/>
                <a:gd name="connsiteY224" fmla="*/ 5946068 h 6281670"/>
                <a:gd name="connsiteX225" fmla="*/ 3743970 w 8613217"/>
                <a:gd name="connsiteY225" fmla="*/ 6053750 h 6281670"/>
                <a:gd name="connsiteX226" fmla="*/ 3803195 w 8613217"/>
                <a:gd name="connsiteY226" fmla="*/ 6092112 h 6281670"/>
                <a:gd name="connsiteX227" fmla="*/ 3896071 w 8613217"/>
                <a:gd name="connsiteY227" fmla="*/ 6023464 h 6281670"/>
                <a:gd name="connsiteX228" fmla="*/ 3920972 w 8613217"/>
                <a:gd name="connsiteY228" fmla="*/ 5996544 h 6281670"/>
                <a:gd name="connsiteX229" fmla="*/ 3918953 w 8613217"/>
                <a:gd name="connsiteY229" fmla="*/ 6053077 h 6281670"/>
                <a:gd name="connsiteX230" fmla="*/ 3931741 w 8613217"/>
                <a:gd name="connsiteY230" fmla="*/ 6077978 h 6281670"/>
                <a:gd name="connsiteX231" fmla="*/ 3951931 w 8613217"/>
                <a:gd name="connsiteY231" fmla="*/ 6055769 h 6281670"/>
                <a:gd name="connsiteX232" fmla="*/ 3972121 w 8613217"/>
                <a:gd name="connsiteY232" fmla="*/ 5988468 h 6281670"/>
                <a:gd name="connsiteX233" fmla="*/ 3994331 w 8613217"/>
                <a:gd name="connsiteY233" fmla="*/ 5968277 h 6281670"/>
                <a:gd name="connsiteX234" fmla="*/ 4005099 w 8613217"/>
                <a:gd name="connsiteY234" fmla="*/ 5995198 h 6281670"/>
                <a:gd name="connsiteX235" fmla="*/ 4071054 w 8613217"/>
                <a:gd name="connsiteY235" fmla="*/ 6040290 h 6281670"/>
                <a:gd name="connsiteX236" fmla="*/ 4100667 w 8613217"/>
                <a:gd name="connsiteY236" fmla="*/ 6026829 h 6281670"/>
                <a:gd name="connsiteX237" fmla="*/ 4110089 w 8613217"/>
                <a:gd name="connsiteY237" fmla="*/ 5993179 h 6281670"/>
                <a:gd name="connsiteX238" fmla="*/ 4124895 w 8613217"/>
                <a:gd name="connsiteY238" fmla="*/ 6032214 h 6281670"/>
                <a:gd name="connsiteX239" fmla="*/ 4117492 w 8613217"/>
                <a:gd name="connsiteY239" fmla="*/ 6106918 h 6281670"/>
                <a:gd name="connsiteX240" fmla="*/ 4080476 w 8613217"/>
                <a:gd name="connsiteY240" fmla="*/ 6141242 h 6281670"/>
                <a:gd name="connsiteX241" fmla="*/ 4176717 w 8613217"/>
                <a:gd name="connsiteY241" fmla="*/ 6189025 h 6281670"/>
                <a:gd name="connsiteX242" fmla="*/ 4170660 w 8613217"/>
                <a:gd name="connsiteY242" fmla="*/ 6271133 h 6281670"/>
                <a:gd name="connsiteX243" fmla="*/ 4195562 w 8613217"/>
                <a:gd name="connsiteY243" fmla="*/ 6277863 h 6281670"/>
                <a:gd name="connsiteX244" fmla="*/ 4261517 w 8613217"/>
                <a:gd name="connsiteY244" fmla="*/ 6267768 h 6281670"/>
                <a:gd name="connsiteX245" fmla="*/ 4289784 w 8613217"/>
                <a:gd name="connsiteY245" fmla="*/ 6247578 h 6281670"/>
                <a:gd name="connsiteX246" fmla="*/ 4295840 w 8613217"/>
                <a:gd name="connsiteY246" fmla="*/ 6204505 h 6281670"/>
                <a:gd name="connsiteX247" fmla="*/ 4305936 w 8613217"/>
                <a:gd name="connsiteY247" fmla="*/ 6182969 h 6281670"/>
                <a:gd name="connsiteX248" fmla="*/ 4324107 w 8613217"/>
                <a:gd name="connsiteY248" fmla="*/ 6199794 h 6281670"/>
                <a:gd name="connsiteX249" fmla="*/ 4336894 w 8613217"/>
                <a:gd name="connsiteY249" fmla="*/ 6230752 h 6281670"/>
                <a:gd name="connsiteX250" fmla="*/ 4342951 w 8613217"/>
                <a:gd name="connsiteY250" fmla="*/ 6226714 h 6281670"/>
                <a:gd name="connsiteX251" fmla="*/ 4369872 w 8613217"/>
                <a:gd name="connsiteY251" fmla="*/ 6185660 h 6281670"/>
                <a:gd name="connsiteX252" fmla="*/ 4382659 w 8613217"/>
                <a:gd name="connsiteY252" fmla="*/ 6234791 h 6281670"/>
                <a:gd name="connsiteX253" fmla="*/ 4406888 w 8613217"/>
                <a:gd name="connsiteY253" fmla="*/ 6265749 h 6281670"/>
                <a:gd name="connsiteX254" fmla="*/ 4484284 w 8613217"/>
                <a:gd name="connsiteY254" fmla="*/ 6275171 h 6281670"/>
                <a:gd name="connsiteX255" fmla="*/ 4499090 w 8613217"/>
                <a:gd name="connsiteY255" fmla="*/ 6272479 h 6281670"/>
                <a:gd name="connsiteX256" fmla="*/ 4512551 w 8613217"/>
                <a:gd name="connsiteY256" fmla="*/ 6181622 h 6281670"/>
                <a:gd name="connsiteX257" fmla="*/ 4572449 w 8613217"/>
                <a:gd name="connsiteY257" fmla="*/ 6153356 h 6281670"/>
                <a:gd name="connsiteX258" fmla="*/ 4575814 w 8613217"/>
                <a:gd name="connsiteY258" fmla="*/ 6127781 h 6281670"/>
                <a:gd name="connsiteX259" fmla="*/ 4538125 w 8613217"/>
                <a:gd name="connsiteY259" fmla="*/ 6076633 h 6281670"/>
                <a:gd name="connsiteX260" fmla="*/ 4536779 w 8613217"/>
                <a:gd name="connsiteY260" fmla="*/ 6042309 h 6281670"/>
                <a:gd name="connsiteX261" fmla="*/ 4573122 w 8613217"/>
                <a:gd name="connsiteY261" fmla="*/ 6032214 h 6281670"/>
                <a:gd name="connsiteX262" fmla="*/ 4637731 w 8613217"/>
                <a:gd name="connsiteY262" fmla="*/ 6051058 h 6281670"/>
                <a:gd name="connsiteX263" fmla="*/ 4665997 w 8613217"/>
                <a:gd name="connsiteY263" fmla="*/ 6029522 h 6281670"/>
                <a:gd name="connsiteX264" fmla="*/ 4665997 w 8613217"/>
                <a:gd name="connsiteY264" fmla="*/ 5985776 h 6281670"/>
                <a:gd name="connsiteX265" fmla="*/ 4681477 w 8613217"/>
                <a:gd name="connsiteY265" fmla="*/ 5966931 h 6281670"/>
                <a:gd name="connsiteX266" fmla="*/ 4701667 w 8613217"/>
                <a:gd name="connsiteY266" fmla="*/ 5981065 h 6281670"/>
                <a:gd name="connsiteX267" fmla="*/ 4724550 w 8613217"/>
                <a:gd name="connsiteY267" fmla="*/ 6054423 h 6281670"/>
                <a:gd name="connsiteX268" fmla="*/ 4743394 w 8613217"/>
                <a:gd name="connsiteY268" fmla="*/ 6073268 h 6281670"/>
                <a:gd name="connsiteX269" fmla="*/ 4752143 w 8613217"/>
                <a:gd name="connsiteY269" fmla="*/ 6050385 h 6281670"/>
                <a:gd name="connsiteX270" fmla="*/ 4752143 w 8613217"/>
                <a:gd name="connsiteY270" fmla="*/ 5996544 h 6281670"/>
                <a:gd name="connsiteX271" fmla="*/ 4800600 w 8613217"/>
                <a:gd name="connsiteY271" fmla="*/ 6046347 h 6281670"/>
                <a:gd name="connsiteX272" fmla="*/ 4859825 w 8613217"/>
                <a:gd name="connsiteY272" fmla="*/ 6088747 h 6281670"/>
                <a:gd name="connsiteX273" fmla="*/ 4932511 w 8613217"/>
                <a:gd name="connsiteY273" fmla="*/ 6036252 h 6281670"/>
                <a:gd name="connsiteX274" fmla="*/ 4919050 w 8613217"/>
                <a:gd name="connsiteY274" fmla="*/ 5940011 h 6281670"/>
                <a:gd name="connsiteX275" fmla="*/ 4830213 w 8613217"/>
                <a:gd name="connsiteY275" fmla="*/ 5933281 h 6281670"/>
                <a:gd name="connsiteX276" fmla="*/ 4779064 w 8613217"/>
                <a:gd name="connsiteY276" fmla="*/ 5876074 h 6281670"/>
                <a:gd name="connsiteX277" fmla="*/ 4778391 w 8613217"/>
                <a:gd name="connsiteY277" fmla="*/ 5829637 h 6281670"/>
                <a:gd name="connsiteX278" fmla="*/ 5091342 w 8613217"/>
                <a:gd name="connsiteY278" fmla="*/ 5236712 h 6281670"/>
                <a:gd name="connsiteX279" fmla="*/ 5116243 w 8613217"/>
                <a:gd name="connsiteY279" fmla="*/ 5202389 h 6281670"/>
                <a:gd name="connsiteX280" fmla="*/ 5269690 w 8613217"/>
                <a:gd name="connsiteY280" fmla="*/ 5086631 h 6281670"/>
                <a:gd name="connsiteX281" fmla="*/ 5744837 w 8613217"/>
                <a:gd name="connsiteY281" fmla="*/ 4795889 h 6281670"/>
                <a:gd name="connsiteX282" fmla="*/ 5814830 w 8613217"/>
                <a:gd name="connsiteY282" fmla="*/ 4775699 h 6281670"/>
                <a:gd name="connsiteX283" fmla="*/ 6103553 w 8613217"/>
                <a:gd name="connsiteY283" fmla="*/ 4765603 h 6281670"/>
                <a:gd name="connsiteX284" fmla="*/ 7086824 w 8613217"/>
                <a:gd name="connsiteY284" fmla="*/ 4811369 h 6281670"/>
                <a:gd name="connsiteX285" fmla="*/ 7489959 w 8613217"/>
                <a:gd name="connsiteY285" fmla="*/ 4805311 h 6281670"/>
                <a:gd name="connsiteX286" fmla="*/ 7516880 w 8613217"/>
                <a:gd name="connsiteY286" fmla="*/ 4801946 h 6281670"/>
                <a:gd name="connsiteX287" fmla="*/ 7536397 w 8613217"/>
                <a:gd name="connsiteY287" fmla="*/ 4800600 h 6281670"/>
                <a:gd name="connsiteX288" fmla="*/ 7619850 w 8613217"/>
                <a:gd name="connsiteY288" fmla="*/ 4791178 h 6281670"/>
                <a:gd name="connsiteX289" fmla="*/ 7661577 w 8613217"/>
                <a:gd name="connsiteY289" fmla="*/ 4813388 h 6281670"/>
                <a:gd name="connsiteX290" fmla="*/ 7920014 w 8613217"/>
                <a:gd name="connsiteY290" fmla="*/ 5004523 h 6281670"/>
                <a:gd name="connsiteX291" fmla="*/ 8354780 w 8613217"/>
                <a:gd name="connsiteY291" fmla="*/ 4830886 h 6281670"/>
                <a:gd name="connsiteX292" fmla="*/ 8579567 w 8613217"/>
                <a:gd name="connsiteY292" fmla="*/ 4409580 h 6281670"/>
                <a:gd name="connsiteX293" fmla="*/ 8613217 w 8613217"/>
                <a:gd name="connsiteY293" fmla="*/ 4250076 h 6281670"/>
                <a:gd name="connsiteX294" fmla="*/ 8613217 w 8613217"/>
                <a:gd name="connsiteY294" fmla="*/ 4196235 h 6281670"/>
                <a:gd name="connsiteX295" fmla="*/ 8420062 w 8613217"/>
                <a:gd name="connsiteY295" fmla="*/ 4211041 h 6281670"/>
                <a:gd name="connsiteX296" fmla="*/ 4571776 w 8613217"/>
                <a:gd name="connsiteY296" fmla="*/ 915970 h 6281670"/>
                <a:gd name="connsiteX297" fmla="*/ 4583890 w 8613217"/>
                <a:gd name="connsiteY297" fmla="*/ 888377 h 6281670"/>
                <a:gd name="connsiteX298" fmla="*/ 4571776 w 8613217"/>
                <a:gd name="connsiteY298" fmla="*/ 915970 h 6281670"/>
                <a:gd name="connsiteX299" fmla="*/ 2362948 w 8613217"/>
                <a:gd name="connsiteY299" fmla="*/ 965100 h 6281670"/>
                <a:gd name="connsiteX300" fmla="*/ 2363621 w 8613217"/>
                <a:gd name="connsiteY300" fmla="*/ 962408 h 6281670"/>
                <a:gd name="connsiteX301" fmla="*/ 2368332 w 8613217"/>
                <a:gd name="connsiteY301" fmla="*/ 967119 h 6281670"/>
                <a:gd name="connsiteX302" fmla="*/ 2362948 w 8613217"/>
                <a:gd name="connsiteY302" fmla="*/ 965100 h 6281670"/>
                <a:gd name="connsiteX303" fmla="*/ 2435633 w 8613217"/>
                <a:gd name="connsiteY303" fmla="*/ 1055284 h 6281670"/>
                <a:gd name="connsiteX304" fmla="*/ 2426211 w 8613217"/>
                <a:gd name="connsiteY304" fmla="*/ 1053265 h 6281670"/>
                <a:gd name="connsiteX305" fmla="*/ 2370351 w 8613217"/>
                <a:gd name="connsiteY305" fmla="*/ 968465 h 6281670"/>
                <a:gd name="connsiteX306" fmla="*/ 2432268 w 8613217"/>
                <a:gd name="connsiteY306" fmla="*/ 1045862 h 6281670"/>
                <a:gd name="connsiteX307" fmla="*/ 2435633 w 8613217"/>
                <a:gd name="connsiteY307" fmla="*/ 1055284 h 6281670"/>
                <a:gd name="connsiteX308" fmla="*/ 695895 w 8613217"/>
                <a:gd name="connsiteY308" fmla="*/ 1016922 h 6281670"/>
                <a:gd name="connsiteX309" fmla="*/ 692530 w 8613217"/>
                <a:gd name="connsiteY309" fmla="*/ 1005481 h 6281670"/>
                <a:gd name="connsiteX310" fmla="*/ 695895 w 8613217"/>
                <a:gd name="connsiteY310" fmla="*/ 1016922 h 6281670"/>
                <a:gd name="connsiteX311" fmla="*/ 4511205 w 8613217"/>
                <a:gd name="connsiteY311" fmla="*/ 6014042 h 6281670"/>
                <a:gd name="connsiteX312" fmla="*/ 4537452 w 8613217"/>
                <a:gd name="connsiteY312" fmla="*/ 5944049 h 6281670"/>
                <a:gd name="connsiteX313" fmla="*/ 4511205 w 8613217"/>
                <a:gd name="connsiteY313" fmla="*/ 6014042 h 6281670"/>
                <a:gd name="connsiteX314" fmla="*/ 4750797 w 8613217"/>
                <a:gd name="connsiteY314" fmla="*/ 5917128 h 6281670"/>
                <a:gd name="connsiteX315" fmla="*/ 4741375 w 8613217"/>
                <a:gd name="connsiteY315" fmla="*/ 5939338 h 6281670"/>
                <a:gd name="connsiteX316" fmla="*/ 4732626 w 8613217"/>
                <a:gd name="connsiteY316" fmla="*/ 5935300 h 6281670"/>
                <a:gd name="connsiteX317" fmla="*/ 4727915 w 8613217"/>
                <a:gd name="connsiteY317" fmla="*/ 5907706 h 6281670"/>
                <a:gd name="connsiteX318" fmla="*/ 4750797 w 8613217"/>
                <a:gd name="connsiteY318" fmla="*/ 5875402 h 6281670"/>
                <a:gd name="connsiteX319" fmla="*/ 4750797 w 8613217"/>
                <a:gd name="connsiteY319" fmla="*/ 5917128 h 6281670"/>
                <a:gd name="connsiteX320" fmla="*/ 4875978 w 8613217"/>
                <a:gd name="connsiteY320" fmla="*/ 5457461 h 6281670"/>
                <a:gd name="connsiteX321" fmla="*/ 4616868 w 8613217"/>
                <a:gd name="connsiteY321" fmla="*/ 5877421 h 6281670"/>
                <a:gd name="connsiteX322" fmla="*/ 4562354 w 8613217"/>
                <a:gd name="connsiteY322" fmla="*/ 5884824 h 6281670"/>
                <a:gd name="connsiteX323" fmla="*/ 4880015 w 8613217"/>
                <a:gd name="connsiteY323" fmla="*/ 5419772 h 6281670"/>
                <a:gd name="connsiteX324" fmla="*/ 4875978 w 8613217"/>
                <a:gd name="connsiteY324" fmla="*/ 5457461 h 6281670"/>
                <a:gd name="connsiteX325" fmla="*/ 5020675 w 8613217"/>
                <a:gd name="connsiteY325" fmla="*/ 5141145 h 6281670"/>
                <a:gd name="connsiteX326" fmla="*/ 4989717 w 8613217"/>
                <a:gd name="connsiteY326" fmla="*/ 5179506 h 6281670"/>
                <a:gd name="connsiteX327" fmla="*/ 4445922 w 8613217"/>
                <a:gd name="connsiteY327" fmla="*/ 5878767 h 6281670"/>
                <a:gd name="connsiteX328" fmla="*/ 4415637 w 8613217"/>
                <a:gd name="connsiteY328" fmla="*/ 5953471 h 6281670"/>
                <a:gd name="connsiteX329" fmla="*/ 4357085 w 8613217"/>
                <a:gd name="connsiteY329" fmla="*/ 6075286 h 6281670"/>
                <a:gd name="connsiteX330" fmla="*/ 4338240 w 8613217"/>
                <a:gd name="connsiteY330" fmla="*/ 6125762 h 6281670"/>
                <a:gd name="connsiteX331" fmla="*/ 4322761 w 8613217"/>
                <a:gd name="connsiteY331" fmla="*/ 6080671 h 6281670"/>
                <a:gd name="connsiteX332" fmla="*/ 4306609 w 8613217"/>
                <a:gd name="connsiteY332" fmla="*/ 6061826 h 6281670"/>
                <a:gd name="connsiteX333" fmla="*/ 4295168 w 8613217"/>
                <a:gd name="connsiteY333" fmla="*/ 6082689 h 6281670"/>
                <a:gd name="connsiteX334" fmla="*/ 4292475 w 8613217"/>
                <a:gd name="connsiteY334" fmla="*/ 6112302 h 6281670"/>
                <a:gd name="connsiteX335" fmla="*/ 4277669 w 8613217"/>
                <a:gd name="connsiteY335" fmla="*/ 6097496 h 6281670"/>
                <a:gd name="connsiteX336" fmla="*/ 4183447 w 8613217"/>
                <a:gd name="connsiteY336" fmla="*/ 5282478 h 6281670"/>
                <a:gd name="connsiteX337" fmla="*/ 4412945 w 8613217"/>
                <a:gd name="connsiteY337" fmla="*/ 4743394 h 6281670"/>
                <a:gd name="connsiteX338" fmla="*/ 5036828 w 8613217"/>
                <a:gd name="connsiteY338" fmla="*/ 3935106 h 6281670"/>
                <a:gd name="connsiteX339" fmla="*/ 5054999 w 8613217"/>
                <a:gd name="connsiteY339" fmla="*/ 3966064 h 6281670"/>
                <a:gd name="connsiteX340" fmla="*/ 5020675 w 8613217"/>
                <a:gd name="connsiteY34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118644 w 8613217"/>
                <a:gd name="connsiteY211" fmla="*/ 3064227 h 6281670"/>
                <a:gd name="connsiteX212" fmla="*/ 2257958 w 8613217"/>
                <a:gd name="connsiteY212" fmla="*/ 3064227 h 6281670"/>
                <a:gd name="connsiteX213" fmla="*/ 2262669 w 8613217"/>
                <a:gd name="connsiteY213" fmla="*/ 3072976 h 6281670"/>
                <a:gd name="connsiteX214" fmla="*/ 2434960 w 8613217"/>
                <a:gd name="connsiteY214" fmla="*/ 3101243 h 6281670"/>
                <a:gd name="connsiteX215" fmla="*/ 2635518 w 8613217"/>
                <a:gd name="connsiteY215" fmla="*/ 3164506 h 6281670"/>
                <a:gd name="connsiteX216" fmla="*/ 3038653 w 8613217"/>
                <a:gd name="connsiteY216" fmla="*/ 3453902 h 6281670"/>
                <a:gd name="connsiteX217" fmla="*/ 3580428 w 8613217"/>
                <a:gd name="connsiteY217" fmla="*/ 4087880 h 6281670"/>
                <a:gd name="connsiteX218" fmla="*/ 3776274 w 8613217"/>
                <a:gd name="connsiteY218" fmla="*/ 4626290 h 6281670"/>
                <a:gd name="connsiteX219" fmla="*/ 3813963 w 8613217"/>
                <a:gd name="connsiteY219" fmla="*/ 4802619 h 6281670"/>
                <a:gd name="connsiteX220" fmla="*/ 3811944 w 8613217"/>
                <a:gd name="connsiteY220" fmla="*/ 5407658 h 6281670"/>
                <a:gd name="connsiteX221" fmla="*/ 3881265 w 8613217"/>
                <a:gd name="connsiteY221" fmla="*/ 5874056 h 6281670"/>
                <a:gd name="connsiteX222" fmla="*/ 3879919 w 8613217"/>
                <a:gd name="connsiteY222" fmla="*/ 5898957 h 6281670"/>
                <a:gd name="connsiteX223" fmla="*/ 3757430 w 8613217"/>
                <a:gd name="connsiteY223" fmla="*/ 5946068 h 6281670"/>
                <a:gd name="connsiteX224" fmla="*/ 3743970 w 8613217"/>
                <a:gd name="connsiteY224" fmla="*/ 6053750 h 6281670"/>
                <a:gd name="connsiteX225" fmla="*/ 3803195 w 8613217"/>
                <a:gd name="connsiteY225" fmla="*/ 6092112 h 6281670"/>
                <a:gd name="connsiteX226" fmla="*/ 3896071 w 8613217"/>
                <a:gd name="connsiteY226" fmla="*/ 6023464 h 6281670"/>
                <a:gd name="connsiteX227" fmla="*/ 3920972 w 8613217"/>
                <a:gd name="connsiteY227" fmla="*/ 5996544 h 6281670"/>
                <a:gd name="connsiteX228" fmla="*/ 3918953 w 8613217"/>
                <a:gd name="connsiteY228" fmla="*/ 6053077 h 6281670"/>
                <a:gd name="connsiteX229" fmla="*/ 3931741 w 8613217"/>
                <a:gd name="connsiteY229" fmla="*/ 6077978 h 6281670"/>
                <a:gd name="connsiteX230" fmla="*/ 3951931 w 8613217"/>
                <a:gd name="connsiteY230" fmla="*/ 6055769 h 6281670"/>
                <a:gd name="connsiteX231" fmla="*/ 3972121 w 8613217"/>
                <a:gd name="connsiteY231" fmla="*/ 5988468 h 6281670"/>
                <a:gd name="connsiteX232" fmla="*/ 3994331 w 8613217"/>
                <a:gd name="connsiteY232" fmla="*/ 5968277 h 6281670"/>
                <a:gd name="connsiteX233" fmla="*/ 4005099 w 8613217"/>
                <a:gd name="connsiteY233" fmla="*/ 5995198 h 6281670"/>
                <a:gd name="connsiteX234" fmla="*/ 4071054 w 8613217"/>
                <a:gd name="connsiteY234" fmla="*/ 6040290 h 6281670"/>
                <a:gd name="connsiteX235" fmla="*/ 4100667 w 8613217"/>
                <a:gd name="connsiteY235" fmla="*/ 6026829 h 6281670"/>
                <a:gd name="connsiteX236" fmla="*/ 4110089 w 8613217"/>
                <a:gd name="connsiteY236" fmla="*/ 5993179 h 6281670"/>
                <a:gd name="connsiteX237" fmla="*/ 4124895 w 8613217"/>
                <a:gd name="connsiteY237" fmla="*/ 6032214 h 6281670"/>
                <a:gd name="connsiteX238" fmla="*/ 4117492 w 8613217"/>
                <a:gd name="connsiteY238" fmla="*/ 6106918 h 6281670"/>
                <a:gd name="connsiteX239" fmla="*/ 4080476 w 8613217"/>
                <a:gd name="connsiteY239" fmla="*/ 6141242 h 6281670"/>
                <a:gd name="connsiteX240" fmla="*/ 4176717 w 8613217"/>
                <a:gd name="connsiteY240" fmla="*/ 6189025 h 6281670"/>
                <a:gd name="connsiteX241" fmla="*/ 4170660 w 8613217"/>
                <a:gd name="connsiteY241" fmla="*/ 6271133 h 6281670"/>
                <a:gd name="connsiteX242" fmla="*/ 4195562 w 8613217"/>
                <a:gd name="connsiteY242" fmla="*/ 6277863 h 6281670"/>
                <a:gd name="connsiteX243" fmla="*/ 4261517 w 8613217"/>
                <a:gd name="connsiteY243" fmla="*/ 6267768 h 6281670"/>
                <a:gd name="connsiteX244" fmla="*/ 4289784 w 8613217"/>
                <a:gd name="connsiteY244" fmla="*/ 6247578 h 6281670"/>
                <a:gd name="connsiteX245" fmla="*/ 4295840 w 8613217"/>
                <a:gd name="connsiteY245" fmla="*/ 6204505 h 6281670"/>
                <a:gd name="connsiteX246" fmla="*/ 4305936 w 8613217"/>
                <a:gd name="connsiteY246" fmla="*/ 6182969 h 6281670"/>
                <a:gd name="connsiteX247" fmla="*/ 4324107 w 8613217"/>
                <a:gd name="connsiteY247" fmla="*/ 6199794 h 6281670"/>
                <a:gd name="connsiteX248" fmla="*/ 4336894 w 8613217"/>
                <a:gd name="connsiteY248" fmla="*/ 6230752 h 6281670"/>
                <a:gd name="connsiteX249" fmla="*/ 4342951 w 8613217"/>
                <a:gd name="connsiteY249" fmla="*/ 6226714 h 6281670"/>
                <a:gd name="connsiteX250" fmla="*/ 4369872 w 8613217"/>
                <a:gd name="connsiteY250" fmla="*/ 6185660 h 6281670"/>
                <a:gd name="connsiteX251" fmla="*/ 4382659 w 8613217"/>
                <a:gd name="connsiteY251" fmla="*/ 6234791 h 6281670"/>
                <a:gd name="connsiteX252" fmla="*/ 4406888 w 8613217"/>
                <a:gd name="connsiteY252" fmla="*/ 6265749 h 6281670"/>
                <a:gd name="connsiteX253" fmla="*/ 4484284 w 8613217"/>
                <a:gd name="connsiteY253" fmla="*/ 6275171 h 6281670"/>
                <a:gd name="connsiteX254" fmla="*/ 4499090 w 8613217"/>
                <a:gd name="connsiteY254" fmla="*/ 6272479 h 6281670"/>
                <a:gd name="connsiteX255" fmla="*/ 4512551 w 8613217"/>
                <a:gd name="connsiteY255" fmla="*/ 6181622 h 6281670"/>
                <a:gd name="connsiteX256" fmla="*/ 4572449 w 8613217"/>
                <a:gd name="connsiteY256" fmla="*/ 6153356 h 6281670"/>
                <a:gd name="connsiteX257" fmla="*/ 4575814 w 8613217"/>
                <a:gd name="connsiteY257" fmla="*/ 6127781 h 6281670"/>
                <a:gd name="connsiteX258" fmla="*/ 4538125 w 8613217"/>
                <a:gd name="connsiteY258" fmla="*/ 6076633 h 6281670"/>
                <a:gd name="connsiteX259" fmla="*/ 4536779 w 8613217"/>
                <a:gd name="connsiteY259" fmla="*/ 6042309 h 6281670"/>
                <a:gd name="connsiteX260" fmla="*/ 4573122 w 8613217"/>
                <a:gd name="connsiteY260" fmla="*/ 6032214 h 6281670"/>
                <a:gd name="connsiteX261" fmla="*/ 4637731 w 8613217"/>
                <a:gd name="connsiteY261" fmla="*/ 6051058 h 6281670"/>
                <a:gd name="connsiteX262" fmla="*/ 4665997 w 8613217"/>
                <a:gd name="connsiteY262" fmla="*/ 6029522 h 6281670"/>
                <a:gd name="connsiteX263" fmla="*/ 4665997 w 8613217"/>
                <a:gd name="connsiteY263" fmla="*/ 5985776 h 6281670"/>
                <a:gd name="connsiteX264" fmla="*/ 4681477 w 8613217"/>
                <a:gd name="connsiteY264" fmla="*/ 5966931 h 6281670"/>
                <a:gd name="connsiteX265" fmla="*/ 4701667 w 8613217"/>
                <a:gd name="connsiteY265" fmla="*/ 5981065 h 6281670"/>
                <a:gd name="connsiteX266" fmla="*/ 4724550 w 8613217"/>
                <a:gd name="connsiteY266" fmla="*/ 6054423 h 6281670"/>
                <a:gd name="connsiteX267" fmla="*/ 4743394 w 8613217"/>
                <a:gd name="connsiteY267" fmla="*/ 6073268 h 6281670"/>
                <a:gd name="connsiteX268" fmla="*/ 4752143 w 8613217"/>
                <a:gd name="connsiteY268" fmla="*/ 6050385 h 6281670"/>
                <a:gd name="connsiteX269" fmla="*/ 4752143 w 8613217"/>
                <a:gd name="connsiteY269" fmla="*/ 5996544 h 6281670"/>
                <a:gd name="connsiteX270" fmla="*/ 4800600 w 8613217"/>
                <a:gd name="connsiteY270" fmla="*/ 6046347 h 6281670"/>
                <a:gd name="connsiteX271" fmla="*/ 4859825 w 8613217"/>
                <a:gd name="connsiteY271" fmla="*/ 6088747 h 6281670"/>
                <a:gd name="connsiteX272" fmla="*/ 4932511 w 8613217"/>
                <a:gd name="connsiteY272" fmla="*/ 6036252 h 6281670"/>
                <a:gd name="connsiteX273" fmla="*/ 4919050 w 8613217"/>
                <a:gd name="connsiteY273" fmla="*/ 5940011 h 6281670"/>
                <a:gd name="connsiteX274" fmla="*/ 4830213 w 8613217"/>
                <a:gd name="connsiteY274" fmla="*/ 5933281 h 6281670"/>
                <a:gd name="connsiteX275" fmla="*/ 4779064 w 8613217"/>
                <a:gd name="connsiteY275" fmla="*/ 5876074 h 6281670"/>
                <a:gd name="connsiteX276" fmla="*/ 4778391 w 8613217"/>
                <a:gd name="connsiteY276" fmla="*/ 5829637 h 6281670"/>
                <a:gd name="connsiteX277" fmla="*/ 5091342 w 8613217"/>
                <a:gd name="connsiteY277" fmla="*/ 5236712 h 6281670"/>
                <a:gd name="connsiteX278" fmla="*/ 5116243 w 8613217"/>
                <a:gd name="connsiteY278" fmla="*/ 5202389 h 6281670"/>
                <a:gd name="connsiteX279" fmla="*/ 5269690 w 8613217"/>
                <a:gd name="connsiteY279" fmla="*/ 5086631 h 6281670"/>
                <a:gd name="connsiteX280" fmla="*/ 5744837 w 8613217"/>
                <a:gd name="connsiteY280" fmla="*/ 4795889 h 6281670"/>
                <a:gd name="connsiteX281" fmla="*/ 5814830 w 8613217"/>
                <a:gd name="connsiteY281" fmla="*/ 4775699 h 6281670"/>
                <a:gd name="connsiteX282" fmla="*/ 6103553 w 8613217"/>
                <a:gd name="connsiteY282" fmla="*/ 4765603 h 6281670"/>
                <a:gd name="connsiteX283" fmla="*/ 7086824 w 8613217"/>
                <a:gd name="connsiteY283" fmla="*/ 4811369 h 6281670"/>
                <a:gd name="connsiteX284" fmla="*/ 7489959 w 8613217"/>
                <a:gd name="connsiteY284" fmla="*/ 4805311 h 6281670"/>
                <a:gd name="connsiteX285" fmla="*/ 7516880 w 8613217"/>
                <a:gd name="connsiteY285" fmla="*/ 4801946 h 6281670"/>
                <a:gd name="connsiteX286" fmla="*/ 7536397 w 8613217"/>
                <a:gd name="connsiteY286" fmla="*/ 4800600 h 6281670"/>
                <a:gd name="connsiteX287" fmla="*/ 7619850 w 8613217"/>
                <a:gd name="connsiteY287" fmla="*/ 4791178 h 6281670"/>
                <a:gd name="connsiteX288" fmla="*/ 7661577 w 8613217"/>
                <a:gd name="connsiteY288" fmla="*/ 4813388 h 6281670"/>
                <a:gd name="connsiteX289" fmla="*/ 7920014 w 8613217"/>
                <a:gd name="connsiteY289" fmla="*/ 5004523 h 6281670"/>
                <a:gd name="connsiteX290" fmla="*/ 8354780 w 8613217"/>
                <a:gd name="connsiteY290" fmla="*/ 4830886 h 6281670"/>
                <a:gd name="connsiteX291" fmla="*/ 8579567 w 8613217"/>
                <a:gd name="connsiteY291" fmla="*/ 4409580 h 6281670"/>
                <a:gd name="connsiteX292" fmla="*/ 8613217 w 8613217"/>
                <a:gd name="connsiteY292" fmla="*/ 4250076 h 6281670"/>
                <a:gd name="connsiteX293" fmla="*/ 8613217 w 8613217"/>
                <a:gd name="connsiteY293" fmla="*/ 4196235 h 6281670"/>
                <a:gd name="connsiteX294" fmla="*/ 8420062 w 8613217"/>
                <a:gd name="connsiteY294" fmla="*/ 4211041 h 6281670"/>
                <a:gd name="connsiteX295" fmla="*/ 4571776 w 8613217"/>
                <a:gd name="connsiteY295" fmla="*/ 915970 h 6281670"/>
                <a:gd name="connsiteX296" fmla="*/ 4583890 w 8613217"/>
                <a:gd name="connsiteY296" fmla="*/ 888377 h 6281670"/>
                <a:gd name="connsiteX297" fmla="*/ 4571776 w 8613217"/>
                <a:gd name="connsiteY297" fmla="*/ 915970 h 6281670"/>
                <a:gd name="connsiteX298" fmla="*/ 2362948 w 8613217"/>
                <a:gd name="connsiteY298" fmla="*/ 965100 h 6281670"/>
                <a:gd name="connsiteX299" fmla="*/ 2363621 w 8613217"/>
                <a:gd name="connsiteY299" fmla="*/ 962408 h 6281670"/>
                <a:gd name="connsiteX300" fmla="*/ 2368332 w 8613217"/>
                <a:gd name="connsiteY300" fmla="*/ 967119 h 6281670"/>
                <a:gd name="connsiteX301" fmla="*/ 2362948 w 8613217"/>
                <a:gd name="connsiteY301" fmla="*/ 965100 h 6281670"/>
                <a:gd name="connsiteX302" fmla="*/ 2435633 w 8613217"/>
                <a:gd name="connsiteY302" fmla="*/ 1055284 h 6281670"/>
                <a:gd name="connsiteX303" fmla="*/ 2426211 w 8613217"/>
                <a:gd name="connsiteY303" fmla="*/ 1053265 h 6281670"/>
                <a:gd name="connsiteX304" fmla="*/ 2370351 w 8613217"/>
                <a:gd name="connsiteY304" fmla="*/ 968465 h 6281670"/>
                <a:gd name="connsiteX305" fmla="*/ 2432268 w 8613217"/>
                <a:gd name="connsiteY305" fmla="*/ 1045862 h 6281670"/>
                <a:gd name="connsiteX306" fmla="*/ 2435633 w 8613217"/>
                <a:gd name="connsiteY306" fmla="*/ 1055284 h 6281670"/>
                <a:gd name="connsiteX307" fmla="*/ 695895 w 8613217"/>
                <a:gd name="connsiteY307" fmla="*/ 1016922 h 6281670"/>
                <a:gd name="connsiteX308" fmla="*/ 692530 w 8613217"/>
                <a:gd name="connsiteY308" fmla="*/ 1005481 h 6281670"/>
                <a:gd name="connsiteX309" fmla="*/ 695895 w 8613217"/>
                <a:gd name="connsiteY309" fmla="*/ 1016922 h 6281670"/>
                <a:gd name="connsiteX310" fmla="*/ 4511205 w 8613217"/>
                <a:gd name="connsiteY310" fmla="*/ 6014042 h 6281670"/>
                <a:gd name="connsiteX311" fmla="*/ 4537452 w 8613217"/>
                <a:gd name="connsiteY311" fmla="*/ 5944049 h 6281670"/>
                <a:gd name="connsiteX312" fmla="*/ 4511205 w 8613217"/>
                <a:gd name="connsiteY312" fmla="*/ 6014042 h 6281670"/>
                <a:gd name="connsiteX313" fmla="*/ 4750797 w 8613217"/>
                <a:gd name="connsiteY313" fmla="*/ 5917128 h 6281670"/>
                <a:gd name="connsiteX314" fmla="*/ 4741375 w 8613217"/>
                <a:gd name="connsiteY314" fmla="*/ 5939338 h 6281670"/>
                <a:gd name="connsiteX315" fmla="*/ 4732626 w 8613217"/>
                <a:gd name="connsiteY315" fmla="*/ 5935300 h 6281670"/>
                <a:gd name="connsiteX316" fmla="*/ 4727915 w 8613217"/>
                <a:gd name="connsiteY316" fmla="*/ 5907706 h 6281670"/>
                <a:gd name="connsiteX317" fmla="*/ 4750797 w 8613217"/>
                <a:gd name="connsiteY317" fmla="*/ 5875402 h 6281670"/>
                <a:gd name="connsiteX318" fmla="*/ 4750797 w 8613217"/>
                <a:gd name="connsiteY318" fmla="*/ 5917128 h 6281670"/>
                <a:gd name="connsiteX319" fmla="*/ 4875978 w 8613217"/>
                <a:gd name="connsiteY319" fmla="*/ 5457461 h 6281670"/>
                <a:gd name="connsiteX320" fmla="*/ 4616868 w 8613217"/>
                <a:gd name="connsiteY320" fmla="*/ 5877421 h 6281670"/>
                <a:gd name="connsiteX321" fmla="*/ 4562354 w 8613217"/>
                <a:gd name="connsiteY321" fmla="*/ 5884824 h 6281670"/>
                <a:gd name="connsiteX322" fmla="*/ 4880015 w 8613217"/>
                <a:gd name="connsiteY322" fmla="*/ 5419772 h 6281670"/>
                <a:gd name="connsiteX323" fmla="*/ 4875978 w 8613217"/>
                <a:gd name="connsiteY323" fmla="*/ 5457461 h 6281670"/>
                <a:gd name="connsiteX324" fmla="*/ 5020675 w 8613217"/>
                <a:gd name="connsiteY324" fmla="*/ 5141145 h 6281670"/>
                <a:gd name="connsiteX325" fmla="*/ 4989717 w 8613217"/>
                <a:gd name="connsiteY325" fmla="*/ 5179506 h 6281670"/>
                <a:gd name="connsiteX326" fmla="*/ 4445922 w 8613217"/>
                <a:gd name="connsiteY326" fmla="*/ 5878767 h 6281670"/>
                <a:gd name="connsiteX327" fmla="*/ 4415637 w 8613217"/>
                <a:gd name="connsiteY327" fmla="*/ 5953471 h 6281670"/>
                <a:gd name="connsiteX328" fmla="*/ 4357085 w 8613217"/>
                <a:gd name="connsiteY328" fmla="*/ 6075286 h 6281670"/>
                <a:gd name="connsiteX329" fmla="*/ 4338240 w 8613217"/>
                <a:gd name="connsiteY329" fmla="*/ 6125762 h 6281670"/>
                <a:gd name="connsiteX330" fmla="*/ 4322761 w 8613217"/>
                <a:gd name="connsiteY330" fmla="*/ 6080671 h 6281670"/>
                <a:gd name="connsiteX331" fmla="*/ 4306609 w 8613217"/>
                <a:gd name="connsiteY331" fmla="*/ 6061826 h 6281670"/>
                <a:gd name="connsiteX332" fmla="*/ 4295168 w 8613217"/>
                <a:gd name="connsiteY332" fmla="*/ 6082689 h 6281670"/>
                <a:gd name="connsiteX333" fmla="*/ 4292475 w 8613217"/>
                <a:gd name="connsiteY333" fmla="*/ 6112302 h 6281670"/>
                <a:gd name="connsiteX334" fmla="*/ 4277669 w 8613217"/>
                <a:gd name="connsiteY334" fmla="*/ 6097496 h 6281670"/>
                <a:gd name="connsiteX335" fmla="*/ 4183447 w 8613217"/>
                <a:gd name="connsiteY335" fmla="*/ 5282478 h 6281670"/>
                <a:gd name="connsiteX336" fmla="*/ 4412945 w 8613217"/>
                <a:gd name="connsiteY336" fmla="*/ 4743394 h 6281670"/>
                <a:gd name="connsiteX337" fmla="*/ 5036828 w 8613217"/>
                <a:gd name="connsiteY337" fmla="*/ 3935106 h 6281670"/>
                <a:gd name="connsiteX338" fmla="*/ 5054999 w 8613217"/>
                <a:gd name="connsiteY338" fmla="*/ 3966064 h 6281670"/>
                <a:gd name="connsiteX339" fmla="*/ 5020675 w 8613217"/>
                <a:gd name="connsiteY339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257958 w 8613217"/>
                <a:gd name="connsiteY211" fmla="*/ 3064227 h 6281670"/>
                <a:gd name="connsiteX212" fmla="*/ 2262669 w 8613217"/>
                <a:gd name="connsiteY212" fmla="*/ 3072976 h 6281670"/>
                <a:gd name="connsiteX213" fmla="*/ 2434960 w 8613217"/>
                <a:gd name="connsiteY213" fmla="*/ 3101243 h 6281670"/>
                <a:gd name="connsiteX214" fmla="*/ 2635518 w 8613217"/>
                <a:gd name="connsiteY214" fmla="*/ 3164506 h 6281670"/>
                <a:gd name="connsiteX215" fmla="*/ 3038653 w 8613217"/>
                <a:gd name="connsiteY215" fmla="*/ 3453902 h 6281670"/>
                <a:gd name="connsiteX216" fmla="*/ 3580428 w 8613217"/>
                <a:gd name="connsiteY216" fmla="*/ 4087880 h 6281670"/>
                <a:gd name="connsiteX217" fmla="*/ 3776274 w 8613217"/>
                <a:gd name="connsiteY217" fmla="*/ 4626290 h 6281670"/>
                <a:gd name="connsiteX218" fmla="*/ 3813963 w 8613217"/>
                <a:gd name="connsiteY218" fmla="*/ 4802619 h 6281670"/>
                <a:gd name="connsiteX219" fmla="*/ 3811944 w 8613217"/>
                <a:gd name="connsiteY219" fmla="*/ 5407658 h 6281670"/>
                <a:gd name="connsiteX220" fmla="*/ 3881265 w 8613217"/>
                <a:gd name="connsiteY220" fmla="*/ 5874056 h 6281670"/>
                <a:gd name="connsiteX221" fmla="*/ 3879919 w 8613217"/>
                <a:gd name="connsiteY221" fmla="*/ 5898957 h 6281670"/>
                <a:gd name="connsiteX222" fmla="*/ 3757430 w 8613217"/>
                <a:gd name="connsiteY222" fmla="*/ 5946068 h 6281670"/>
                <a:gd name="connsiteX223" fmla="*/ 3743970 w 8613217"/>
                <a:gd name="connsiteY223" fmla="*/ 6053750 h 6281670"/>
                <a:gd name="connsiteX224" fmla="*/ 3803195 w 8613217"/>
                <a:gd name="connsiteY224" fmla="*/ 6092112 h 6281670"/>
                <a:gd name="connsiteX225" fmla="*/ 3896071 w 8613217"/>
                <a:gd name="connsiteY225" fmla="*/ 6023464 h 6281670"/>
                <a:gd name="connsiteX226" fmla="*/ 3920972 w 8613217"/>
                <a:gd name="connsiteY226" fmla="*/ 5996544 h 6281670"/>
                <a:gd name="connsiteX227" fmla="*/ 3918953 w 8613217"/>
                <a:gd name="connsiteY227" fmla="*/ 6053077 h 6281670"/>
                <a:gd name="connsiteX228" fmla="*/ 3931741 w 8613217"/>
                <a:gd name="connsiteY228" fmla="*/ 6077978 h 6281670"/>
                <a:gd name="connsiteX229" fmla="*/ 3951931 w 8613217"/>
                <a:gd name="connsiteY229" fmla="*/ 6055769 h 6281670"/>
                <a:gd name="connsiteX230" fmla="*/ 3972121 w 8613217"/>
                <a:gd name="connsiteY230" fmla="*/ 5988468 h 6281670"/>
                <a:gd name="connsiteX231" fmla="*/ 3994331 w 8613217"/>
                <a:gd name="connsiteY231" fmla="*/ 5968277 h 6281670"/>
                <a:gd name="connsiteX232" fmla="*/ 4005099 w 8613217"/>
                <a:gd name="connsiteY232" fmla="*/ 5995198 h 6281670"/>
                <a:gd name="connsiteX233" fmla="*/ 4071054 w 8613217"/>
                <a:gd name="connsiteY233" fmla="*/ 6040290 h 6281670"/>
                <a:gd name="connsiteX234" fmla="*/ 4100667 w 8613217"/>
                <a:gd name="connsiteY234" fmla="*/ 6026829 h 6281670"/>
                <a:gd name="connsiteX235" fmla="*/ 4110089 w 8613217"/>
                <a:gd name="connsiteY235" fmla="*/ 5993179 h 6281670"/>
                <a:gd name="connsiteX236" fmla="*/ 4124895 w 8613217"/>
                <a:gd name="connsiteY236" fmla="*/ 6032214 h 6281670"/>
                <a:gd name="connsiteX237" fmla="*/ 4117492 w 8613217"/>
                <a:gd name="connsiteY237" fmla="*/ 6106918 h 6281670"/>
                <a:gd name="connsiteX238" fmla="*/ 4080476 w 8613217"/>
                <a:gd name="connsiteY238" fmla="*/ 6141242 h 6281670"/>
                <a:gd name="connsiteX239" fmla="*/ 4176717 w 8613217"/>
                <a:gd name="connsiteY239" fmla="*/ 6189025 h 6281670"/>
                <a:gd name="connsiteX240" fmla="*/ 4170660 w 8613217"/>
                <a:gd name="connsiteY240" fmla="*/ 6271133 h 6281670"/>
                <a:gd name="connsiteX241" fmla="*/ 4195562 w 8613217"/>
                <a:gd name="connsiteY241" fmla="*/ 6277863 h 6281670"/>
                <a:gd name="connsiteX242" fmla="*/ 4261517 w 8613217"/>
                <a:gd name="connsiteY242" fmla="*/ 6267768 h 6281670"/>
                <a:gd name="connsiteX243" fmla="*/ 4289784 w 8613217"/>
                <a:gd name="connsiteY243" fmla="*/ 6247578 h 6281670"/>
                <a:gd name="connsiteX244" fmla="*/ 4295840 w 8613217"/>
                <a:gd name="connsiteY244" fmla="*/ 6204505 h 6281670"/>
                <a:gd name="connsiteX245" fmla="*/ 4305936 w 8613217"/>
                <a:gd name="connsiteY245" fmla="*/ 6182969 h 6281670"/>
                <a:gd name="connsiteX246" fmla="*/ 4324107 w 8613217"/>
                <a:gd name="connsiteY246" fmla="*/ 6199794 h 6281670"/>
                <a:gd name="connsiteX247" fmla="*/ 4336894 w 8613217"/>
                <a:gd name="connsiteY247" fmla="*/ 6230752 h 6281670"/>
                <a:gd name="connsiteX248" fmla="*/ 4342951 w 8613217"/>
                <a:gd name="connsiteY248" fmla="*/ 6226714 h 6281670"/>
                <a:gd name="connsiteX249" fmla="*/ 4369872 w 8613217"/>
                <a:gd name="connsiteY249" fmla="*/ 6185660 h 6281670"/>
                <a:gd name="connsiteX250" fmla="*/ 4382659 w 8613217"/>
                <a:gd name="connsiteY250" fmla="*/ 6234791 h 6281670"/>
                <a:gd name="connsiteX251" fmla="*/ 4406888 w 8613217"/>
                <a:gd name="connsiteY251" fmla="*/ 6265749 h 6281670"/>
                <a:gd name="connsiteX252" fmla="*/ 4484284 w 8613217"/>
                <a:gd name="connsiteY252" fmla="*/ 6275171 h 6281670"/>
                <a:gd name="connsiteX253" fmla="*/ 4499090 w 8613217"/>
                <a:gd name="connsiteY253" fmla="*/ 6272479 h 6281670"/>
                <a:gd name="connsiteX254" fmla="*/ 4512551 w 8613217"/>
                <a:gd name="connsiteY254" fmla="*/ 6181622 h 6281670"/>
                <a:gd name="connsiteX255" fmla="*/ 4572449 w 8613217"/>
                <a:gd name="connsiteY255" fmla="*/ 6153356 h 6281670"/>
                <a:gd name="connsiteX256" fmla="*/ 4575814 w 8613217"/>
                <a:gd name="connsiteY256" fmla="*/ 6127781 h 6281670"/>
                <a:gd name="connsiteX257" fmla="*/ 4538125 w 8613217"/>
                <a:gd name="connsiteY257" fmla="*/ 6076633 h 6281670"/>
                <a:gd name="connsiteX258" fmla="*/ 4536779 w 8613217"/>
                <a:gd name="connsiteY258" fmla="*/ 6042309 h 6281670"/>
                <a:gd name="connsiteX259" fmla="*/ 4573122 w 8613217"/>
                <a:gd name="connsiteY259" fmla="*/ 6032214 h 6281670"/>
                <a:gd name="connsiteX260" fmla="*/ 4637731 w 8613217"/>
                <a:gd name="connsiteY260" fmla="*/ 6051058 h 6281670"/>
                <a:gd name="connsiteX261" fmla="*/ 4665997 w 8613217"/>
                <a:gd name="connsiteY261" fmla="*/ 6029522 h 6281670"/>
                <a:gd name="connsiteX262" fmla="*/ 4665997 w 8613217"/>
                <a:gd name="connsiteY262" fmla="*/ 5985776 h 6281670"/>
                <a:gd name="connsiteX263" fmla="*/ 4681477 w 8613217"/>
                <a:gd name="connsiteY263" fmla="*/ 5966931 h 6281670"/>
                <a:gd name="connsiteX264" fmla="*/ 4701667 w 8613217"/>
                <a:gd name="connsiteY264" fmla="*/ 5981065 h 6281670"/>
                <a:gd name="connsiteX265" fmla="*/ 4724550 w 8613217"/>
                <a:gd name="connsiteY265" fmla="*/ 6054423 h 6281670"/>
                <a:gd name="connsiteX266" fmla="*/ 4743394 w 8613217"/>
                <a:gd name="connsiteY266" fmla="*/ 6073268 h 6281670"/>
                <a:gd name="connsiteX267" fmla="*/ 4752143 w 8613217"/>
                <a:gd name="connsiteY267" fmla="*/ 6050385 h 6281670"/>
                <a:gd name="connsiteX268" fmla="*/ 4752143 w 8613217"/>
                <a:gd name="connsiteY268" fmla="*/ 5996544 h 6281670"/>
                <a:gd name="connsiteX269" fmla="*/ 4800600 w 8613217"/>
                <a:gd name="connsiteY269" fmla="*/ 6046347 h 6281670"/>
                <a:gd name="connsiteX270" fmla="*/ 4859825 w 8613217"/>
                <a:gd name="connsiteY270" fmla="*/ 6088747 h 6281670"/>
                <a:gd name="connsiteX271" fmla="*/ 4932511 w 8613217"/>
                <a:gd name="connsiteY271" fmla="*/ 6036252 h 6281670"/>
                <a:gd name="connsiteX272" fmla="*/ 4919050 w 8613217"/>
                <a:gd name="connsiteY272" fmla="*/ 5940011 h 6281670"/>
                <a:gd name="connsiteX273" fmla="*/ 4830213 w 8613217"/>
                <a:gd name="connsiteY273" fmla="*/ 5933281 h 6281670"/>
                <a:gd name="connsiteX274" fmla="*/ 4779064 w 8613217"/>
                <a:gd name="connsiteY274" fmla="*/ 5876074 h 6281670"/>
                <a:gd name="connsiteX275" fmla="*/ 4778391 w 8613217"/>
                <a:gd name="connsiteY275" fmla="*/ 5829637 h 6281670"/>
                <a:gd name="connsiteX276" fmla="*/ 5091342 w 8613217"/>
                <a:gd name="connsiteY276" fmla="*/ 5236712 h 6281670"/>
                <a:gd name="connsiteX277" fmla="*/ 5116243 w 8613217"/>
                <a:gd name="connsiteY277" fmla="*/ 5202389 h 6281670"/>
                <a:gd name="connsiteX278" fmla="*/ 5269690 w 8613217"/>
                <a:gd name="connsiteY278" fmla="*/ 5086631 h 6281670"/>
                <a:gd name="connsiteX279" fmla="*/ 5744837 w 8613217"/>
                <a:gd name="connsiteY279" fmla="*/ 4795889 h 6281670"/>
                <a:gd name="connsiteX280" fmla="*/ 5814830 w 8613217"/>
                <a:gd name="connsiteY280" fmla="*/ 4775699 h 6281670"/>
                <a:gd name="connsiteX281" fmla="*/ 6103553 w 8613217"/>
                <a:gd name="connsiteY281" fmla="*/ 4765603 h 6281670"/>
                <a:gd name="connsiteX282" fmla="*/ 7086824 w 8613217"/>
                <a:gd name="connsiteY282" fmla="*/ 4811369 h 6281670"/>
                <a:gd name="connsiteX283" fmla="*/ 7489959 w 8613217"/>
                <a:gd name="connsiteY283" fmla="*/ 4805311 h 6281670"/>
                <a:gd name="connsiteX284" fmla="*/ 7516880 w 8613217"/>
                <a:gd name="connsiteY284" fmla="*/ 4801946 h 6281670"/>
                <a:gd name="connsiteX285" fmla="*/ 7536397 w 8613217"/>
                <a:gd name="connsiteY285" fmla="*/ 4800600 h 6281670"/>
                <a:gd name="connsiteX286" fmla="*/ 7619850 w 8613217"/>
                <a:gd name="connsiteY286" fmla="*/ 4791178 h 6281670"/>
                <a:gd name="connsiteX287" fmla="*/ 7661577 w 8613217"/>
                <a:gd name="connsiteY287" fmla="*/ 4813388 h 6281670"/>
                <a:gd name="connsiteX288" fmla="*/ 7920014 w 8613217"/>
                <a:gd name="connsiteY288" fmla="*/ 5004523 h 6281670"/>
                <a:gd name="connsiteX289" fmla="*/ 8354780 w 8613217"/>
                <a:gd name="connsiteY289" fmla="*/ 4830886 h 6281670"/>
                <a:gd name="connsiteX290" fmla="*/ 8579567 w 8613217"/>
                <a:gd name="connsiteY290" fmla="*/ 4409580 h 6281670"/>
                <a:gd name="connsiteX291" fmla="*/ 8613217 w 8613217"/>
                <a:gd name="connsiteY291" fmla="*/ 4250076 h 6281670"/>
                <a:gd name="connsiteX292" fmla="*/ 8613217 w 8613217"/>
                <a:gd name="connsiteY292" fmla="*/ 4196235 h 6281670"/>
                <a:gd name="connsiteX293" fmla="*/ 8420062 w 8613217"/>
                <a:gd name="connsiteY293" fmla="*/ 4211041 h 6281670"/>
                <a:gd name="connsiteX294" fmla="*/ 4571776 w 8613217"/>
                <a:gd name="connsiteY294" fmla="*/ 915970 h 6281670"/>
                <a:gd name="connsiteX295" fmla="*/ 4583890 w 8613217"/>
                <a:gd name="connsiteY295" fmla="*/ 888377 h 6281670"/>
                <a:gd name="connsiteX296" fmla="*/ 4571776 w 8613217"/>
                <a:gd name="connsiteY296" fmla="*/ 915970 h 6281670"/>
                <a:gd name="connsiteX297" fmla="*/ 2362948 w 8613217"/>
                <a:gd name="connsiteY297" fmla="*/ 965100 h 6281670"/>
                <a:gd name="connsiteX298" fmla="*/ 2363621 w 8613217"/>
                <a:gd name="connsiteY298" fmla="*/ 962408 h 6281670"/>
                <a:gd name="connsiteX299" fmla="*/ 2368332 w 8613217"/>
                <a:gd name="connsiteY299" fmla="*/ 967119 h 6281670"/>
                <a:gd name="connsiteX300" fmla="*/ 2362948 w 8613217"/>
                <a:gd name="connsiteY300" fmla="*/ 965100 h 6281670"/>
                <a:gd name="connsiteX301" fmla="*/ 2435633 w 8613217"/>
                <a:gd name="connsiteY301" fmla="*/ 1055284 h 6281670"/>
                <a:gd name="connsiteX302" fmla="*/ 2426211 w 8613217"/>
                <a:gd name="connsiteY302" fmla="*/ 1053265 h 6281670"/>
                <a:gd name="connsiteX303" fmla="*/ 2370351 w 8613217"/>
                <a:gd name="connsiteY303" fmla="*/ 968465 h 6281670"/>
                <a:gd name="connsiteX304" fmla="*/ 2432268 w 8613217"/>
                <a:gd name="connsiteY304" fmla="*/ 1045862 h 6281670"/>
                <a:gd name="connsiteX305" fmla="*/ 2435633 w 8613217"/>
                <a:gd name="connsiteY305" fmla="*/ 1055284 h 6281670"/>
                <a:gd name="connsiteX306" fmla="*/ 695895 w 8613217"/>
                <a:gd name="connsiteY306" fmla="*/ 1016922 h 6281670"/>
                <a:gd name="connsiteX307" fmla="*/ 692530 w 8613217"/>
                <a:gd name="connsiteY307" fmla="*/ 1005481 h 6281670"/>
                <a:gd name="connsiteX308" fmla="*/ 695895 w 8613217"/>
                <a:gd name="connsiteY308" fmla="*/ 1016922 h 6281670"/>
                <a:gd name="connsiteX309" fmla="*/ 4511205 w 8613217"/>
                <a:gd name="connsiteY309" fmla="*/ 6014042 h 6281670"/>
                <a:gd name="connsiteX310" fmla="*/ 4537452 w 8613217"/>
                <a:gd name="connsiteY310" fmla="*/ 5944049 h 6281670"/>
                <a:gd name="connsiteX311" fmla="*/ 4511205 w 8613217"/>
                <a:gd name="connsiteY311" fmla="*/ 6014042 h 6281670"/>
                <a:gd name="connsiteX312" fmla="*/ 4750797 w 8613217"/>
                <a:gd name="connsiteY312" fmla="*/ 5917128 h 6281670"/>
                <a:gd name="connsiteX313" fmla="*/ 4741375 w 8613217"/>
                <a:gd name="connsiteY313" fmla="*/ 5939338 h 6281670"/>
                <a:gd name="connsiteX314" fmla="*/ 4732626 w 8613217"/>
                <a:gd name="connsiteY314" fmla="*/ 5935300 h 6281670"/>
                <a:gd name="connsiteX315" fmla="*/ 4727915 w 8613217"/>
                <a:gd name="connsiteY315" fmla="*/ 5907706 h 6281670"/>
                <a:gd name="connsiteX316" fmla="*/ 4750797 w 8613217"/>
                <a:gd name="connsiteY316" fmla="*/ 5875402 h 6281670"/>
                <a:gd name="connsiteX317" fmla="*/ 4750797 w 8613217"/>
                <a:gd name="connsiteY317" fmla="*/ 5917128 h 6281670"/>
                <a:gd name="connsiteX318" fmla="*/ 4875978 w 8613217"/>
                <a:gd name="connsiteY318" fmla="*/ 5457461 h 6281670"/>
                <a:gd name="connsiteX319" fmla="*/ 4616868 w 8613217"/>
                <a:gd name="connsiteY319" fmla="*/ 5877421 h 6281670"/>
                <a:gd name="connsiteX320" fmla="*/ 4562354 w 8613217"/>
                <a:gd name="connsiteY320" fmla="*/ 5884824 h 6281670"/>
                <a:gd name="connsiteX321" fmla="*/ 4880015 w 8613217"/>
                <a:gd name="connsiteY321" fmla="*/ 5419772 h 6281670"/>
                <a:gd name="connsiteX322" fmla="*/ 4875978 w 8613217"/>
                <a:gd name="connsiteY322" fmla="*/ 5457461 h 6281670"/>
                <a:gd name="connsiteX323" fmla="*/ 5020675 w 8613217"/>
                <a:gd name="connsiteY323" fmla="*/ 5141145 h 6281670"/>
                <a:gd name="connsiteX324" fmla="*/ 4989717 w 8613217"/>
                <a:gd name="connsiteY324" fmla="*/ 5179506 h 6281670"/>
                <a:gd name="connsiteX325" fmla="*/ 4445922 w 8613217"/>
                <a:gd name="connsiteY325" fmla="*/ 5878767 h 6281670"/>
                <a:gd name="connsiteX326" fmla="*/ 4415637 w 8613217"/>
                <a:gd name="connsiteY326" fmla="*/ 5953471 h 6281670"/>
                <a:gd name="connsiteX327" fmla="*/ 4357085 w 8613217"/>
                <a:gd name="connsiteY327" fmla="*/ 6075286 h 6281670"/>
                <a:gd name="connsiteX328" fmla="*/ 4338240 w 8613217"/>
                <a:gd name="connsiteY328" fmla="*/ 6125762 h 6281670"/>
                <a:gd name="connsiteX329" fmla="*/ 4322761 w 8613217"/>
                <a:gd name="connsiteY329" fmla="*/ 6080671 h 6281670"/>
                <a:gd name="connsiteX330" fmla="*/ 4306609 w 8613217"/>
                <a:gd name="connsiteY330" fmla="*/ 6061826 h 6281670"/>
                <a:gd name="connsiteX331" fmla="*/ 4295168 w 8613217"/>
                <a:gd name="connsiteY331" fmla="*/ 6082689 h 6281670"/>
                <a:gd name="connsiteX332" fmla="*/ 4292475 w 8613217"/>
                <a:gd name="connsiteY332" fmla="*/ 6112302 h 6281670"/>
                <a:gd name="connsiteX333" fmla="*/ 4277669 w 8613217"/>
                <a:gd name="connsiteY333" fmla="*/ 6097496 h 6281670"/>
                <a:gd name="connsiteX334" fmla="*/ 4183447 w 8613217"/>
                <a:gd name="connsiteY334" fmla="*/ 5282478 h 6281670"/>
                <a:gd name="connsiteX335" fmla="*/ 4412945 w 8613217"/>
                <a:gd name="connsiteY335" fmla="*/ 4743394 h 6281670"/>
                <a:gd name="connsiteX336" fmla="*/ 5036828 w 8613217"/>
                <a:gd name="connsiteY336" fmla="*/ 3935106 h 6281670"/>
                <a:gd name="connsiteX337" fmla="*/ 5054999 w 8613217"/>
                <a:gd name="connsiteY337" fmla="*/ 3966064 h 6281670"/>
                <a:gd name="connsiteX338" fmla="*/ 5020675 w 8613217"/>
                <a:gd name="connsiteY338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302377 w 8613217"/>
                <a:gd name="connsiteY188" fmla="*/ 2972025 h 6281670"/>
                <a:gd name="connsiteX189" fmla="*/ 2266034 w 8613217"/>
                <a:gd name="connsiteY189" fmla="*/ 2967313 h 6281670"/>
                <a:gd name="connsiteX190" fmla="*/ 1817807 w 8613217"/>
                <a:gd name="connsiteY190" fmla="*/ 3025866 h 6281670"/>
                <a:gd name="connsiteX191" fmla="*/ 1007500 w 8613217"/>
                <a:gd name="connsiteY191" fmla="*/ 3309877 h 6281670"/>
                <a:gd name="connsiteX192" fmla="*/ 960389 w 8613217"/>
                <a:gd name="connsiteY192" fmla="*/ 3293725 h 6281670"/>
                <a:gd name="connsiteX193" fmla="*/ 446207 w 8613217"/>
                <a:gd name="connsiteY193" fmla="*/ 3134221 h 6281670"/>
                <a:gd name="connsiteX194" fmla="*/ 217383 w 8613217"/>
                <a:gd name="connsiteY194" fmla="*/ 3227096 h 6281670"/>
                <a:gd name="connsiteX195" fmla="*/ 0 w 8613217"/>
                <a:gd name="connsiteY195" fmla="*/ 3236518 h 6281670"/>
                <a:gd name="connsiteX196" fmla="*/ 0 w 8613217"/>
                <a:gd name="connsiteY196" fmla="*/ 3330740 h 6281670"/>
                <a:gd name="connsiteX197" fmla="*/ 9422 w 8613217"/>
                <a:gd name="connsiteY197" fmla="*/ 3346892 h 6281670"/>
                <a:gd name="connsiteX198" fmla="*/ 255072 w 8613217"/>
                <a:gd name="connsiteY198" fmla="*/ 3717723 h 6281670"/>
                <a:gd name="connsiteX199" fmla="*/ 747044 w 8613217"/>
                <a:gd name="connsiteY199" fmla="*/ 3826078 h 6281670"/>
                <a:gd name="connsiteX200" fmla="*/ 1016249 w 8613217"/>
                <a:gd name="connsiteY200" fmla="*/ 3490244 h 6281670"/>
                <a:gd name="connsiteX201" fmla="*/ 981253 w 8613217"/>
                <a:gd name="connsiteY201" fmla="*/ 3461305 h 6281670"/>
                <a:gd name="connsiteX202" fmla="*/ 563312 w 8613217"/>
                <a:gd name="connsiteY202" fmla="*/ 3490917 h 6281670"/>
                <a:gd name="connsiteX203" fmla="*/ 390347 w 8613217"/>
                <a:gd name="connsiteY203" fmla="*/ 3460632 h 6281670"/>
                <a:gd name="connsiteX204" fmla="*/ 489953 w 8613217"/>
                <a:gd name="connsiteY204" fmla="*/ 3463997 h 6281670"/>
                <a:gd name="connsiteX205" fmla="*/ 903183 w 8613217"/>
                <a:gd name="connsiteY205" fmla="*/ 3408137 h 6281670"/>
                <a:gd name="connsiteX206" fmla="*/ 1043170 w 8613217"/>
                <a:gd name="connsiteY206" fmla="*/ 3372467 h 6281670"/>
                <a:gd name="connsiteX207" fmla="*/ 1508895 w 8613217"/>
                <a:gd name="connsiteY207" fmla="*/ 3218347 h 6281670"/>
                <a:gd name="connsiteX208" fmla="*/ 1912029 w 8613217"/>
                <a:gd name="connsiteY208" fmla="*/ 3101243 h 6281670"/>
                <a:gd name="connsiteX209" fmla="*/ 1912029 w 8613217"/>
                <a:gd name="connsiteY209" fmla="*/ 3101243 h 6281670"/>
                <a:gd name="connsiteX210" fmla="*/ 2113933 w 8613217"/>
                <a:gd name="connsiteY210" fmla="*/ 3072976 h 6281670"/>
                <a:gd name="connsiteX211" fmla="*/ 2257958 w 8613217"/>
                <a:gd name="connsiteY211" fmla="*/ 3064227 h 6281670"/>
                <a:gd name="connsiteX212" fmla="*/ 2434960 w 8613217"/>
                <a:gd name="connsiteY212" fmla="*/ 3101243 h 6281670"/>
                <a:gd name="connsiteX213" fmla="*/ 2635518 w 8613217"/>
                <a:gd name="connsiteY213" fmla="*/ 3164506 h 6281670"/>
                <a:gd name="connsiteX214" fmla="*/ 3038653 w 8613217"/>
                <a:gd name="connsiteY214" fmla="*/ 3453902 h 6281670"/>
                <a:gd name="connsiteX215" fmla="*/ 3580428 w 8613217"/>
                <a:gd name="connsiteY215" fmla="*/ 4087880 h 6281670"/>
                <a:gd name="connsiteX216" fmla="*/ 3776274 w 8613217"/>
                <a:gd name="connsiteY216" fmla="*/ 4626290 h 6281670"/>
                <a:gd name="connsiteX217" fmla="*/ 3813963 w 8613217"/>
                <a:gd name="connsiteY217" fmla="*/ 4802619 h 6281670"/>
                <a:gd name="connsiteX218" fmla="*/ 3811944 w 8613217"/>
                <a:gd name="connsiteY218" fmla="*/ 5407658 h 6281670"/>
                <a:gd name="connsiteX219" fmla="*/ 3881265 w 8613217"/>
                <a:gd name="connsiteY219" fmla="*/ 5874056 h 6281670"/>
                <a:gd name="connsiteX220" fmla="*/ 3879919 w 8613217"/>
                <a:gd name="connsiteY220" fmla="*/ 5898957 h 6281670"/>
                <a:gd name="connsiteX221" fmla="*/ 3757430 w 8613217"/>
                <a:gd name="connsiteY221" fmla="*/ 5946068 h 6281670"/>
                <a:gd name="connsiteX222" fmla="*/ 3743970 w 8613217"/>
                <a:gd name="connsiteY222" fmla="*/ 6053750 h 6281670"/>
                <a:gd name="connsiteX223" fmla="*/ 3803195 w 8613217"/>
                <a:gd name="connsiteY223" fmla="*/ 6092112 h 6281670"/>
                <a:gd name="connsiteX224" fmla="*/ 3896071 w 8613217"/>
                <a:gd name="connsiteY224" fmla="*/ 6023464 h 6281670"/>
                <a:gd name="connsiteX225" fmla="*/ 3920972 w 8613217"/>
                <a:gd name="connsiteY225" fmla="*/ 5996544 h 6281670"/>
                <a:gd name="connsiteX226" fmla="*/ 3918953 w 8613217"/>
                <a:gd name="connsiteY226" fmla="*/ 6053077 h 6281670"/>
                <a:gd name="connsiteX227" fmla="*/ 3931741 w 8613217"/>
                <a:gd name="connsiteY227" fmla="*/ 6077978 h 6281670"/>
                <a:gd name="connsiteX228" fmla="*/ 3951931 w 8613217"/>
                <a:gd name="connsiteY228" fmla="*/ 6055769 h 6281670"/>
                <a:gd name="connsiteX229" fmla="*/ 3972121 w 8613217"/>
                <a:gd name="connsiteY229" fmla="*/ 5988468 h 6281670"/>
                <a:gd name="connsiteX230" fmla="*/ 3994331 w 8613217"/>
                <a:gd name="connsiteY230" fmla="*/ 5968277 h 6281670"/>
                <a:gd name="connsiteX231" fmla="*/ 4005099 w 8613217"/>
                <a:gd name="connsiteY231" fmla="*/ 5995198 h 6281670"/>
                <a:gd name="connsiteX232" fmla="*/ 4071054 w 8613217"/>
                <a:gd name="connsiteY232" fmla="*/ 6040290 h 6281670"/>
                <a:gd name="connsiteX233" fmla="*/ 4100667 w 8613217"/>
                <a:gd name="connsiteY233" fmla="*/ 6026829 h 6281670"/>
                <a:gd name="connsiteX234" fmla="*/ 4110089 w 8613217"/>
                <a:gd name="connsiteY234" fmla="*/ 5993179 h 6281670"/>
                <a:gd name="connsiteX235" fmla="*/ 4124895 w 8613217"/>
                <a:gd name="connsiteY235" fmla="*/ 6032214 h 6281670"/>
                <a:gd name="connsiteX236" fmla="*/ 4117492 w 8613217"/>
                <a:gd name="connsiteY236" fmla="*/ 6106918 h 6281670"/>
                <a:gd name="connsiteX237" fmla="*/ 4080476 w 8613217"/>
                <a:gd name="connsiteY237" fmla="*/ 6141242 h 6281670"/>
                <a:gd name="connsiteX238" fmla="*/ 4176717 w 8613217"/>
                <a:gd name="connsiteY238" fmla="*/ 6189025 h 6281670"/>
                <a:gd name="connsiteX239" fmla="*/ 4170660 w 8613217"/>
                <a:gd name="connsiteY239" fmla="*/ 6271133 h 6281670"/>
                <a:gd name="connsiteX240" fmla="*/ 4195562 w 8613217"/>
                <a:gd name="connsiteY240" fmla="*/ 6277863 h 6281670"/>
                <a:gd name="connsiteX241" fmla="*/ 4261517 w 8613217"/>
                <a:gd name="connsiteY241" fmla="*/ 6267768 h 6281670"/>
                <a:gd name="connsiteX242" fmla="*/ 4289784 w 8613217"/>
                <a:gd name="connsiteY242" fmla="*/ 6247578 h 6281670"/>
                <a:gd name="connsiteX243" fmla="*/ 4295840 w 8613217"/>
                <a:gd name="connsiteY243" fmla="*/ 6204505 h 6281670"/>
                <a:gd name="connsiteX244" fmla="*/ 4305936 w 8613217"/>
                <a:gd name="connsiteY244" fmla="*/ 6182969 h 6281670"/>
                <a:gd name="connsiteX245" fmla="*/ 4324107 w 8613217"/>
                <a:gd name="connsiteY245" fmla="*/ 6199794 h 6281670"/>
                <a:gd name="connsiteX246" fmla="*/ 4336894 w 8613217"/>
                <a:gd name="connsiteY246" fmla="*/ 6230752 h 6281670"/>
                <a:gd name="connsiteX247" fmla="*/ 4342951 w 8613217"/>
                <a:gd name="connsiteY247" fmla="*/ 6226714 h 6281670"/>
                <a:gd name="connsiteX248" fmla="*/ 4369872 w 8613217"/>
                <a:gd name="connsiteY248" fmla="*/ 6185660 h 6281670"/>
                <a:gd name="connsiteX249" fmla="*/ 4382659 w 8613217"/>
                <a:gd name="connsiteY249" fmla="*/ 6234791 h 6281670"/>
                <a:gd name="connsiteX250" fmla="*/ 4406888 w 8613217"/>
                <a:gd name="connsiteY250" fmla="*/ 6265749 h 6281670"/>
                <a:gd name="connsiteX251" fmla="*/ 4484284 w 8613217"/>
                <a:gd name="connsiteY251" fmla="*/ 6275171 h 6281670"/>
                <a:gd name="connsiteX252" fmla="*/ 4499090 w 8613217"/>
                <a:gd name="connsiteY252" fmla="*/ 6272479 h 6281670"/>
                <a:gd name="connsiteX253" fmla="*/ 4512551 w 8613217"/>
                <a:gd name="connsiteY253" fmla="*/ 6181622 h 6281670"/>
                <a:gd name="connsiteX254" fmla="*/ 4572449 w 8613217"/>
                <a:gd name="connsiteY254" fmla="*/ 6153356 h 6281670"/>
                <a:gd name="connsiteX255" fmla="*/ 4575814 w 8613217"/>
                <a:gd name="connsiteY255" fmla="*/ 6127781 h 6281670"/>
                <a:gd name="connsiteX256" fmla="*/ 4538125 w 8613217"/>
                <a:gd name="connsiteY256" fmla="*/ 6076633 h 6281670"/>
                <a:gd name="connsiteX257" fmla="*/ 4536779 w 8613217"/>
                <a:gd name="connsiteY257" fmla="*/ 6042309 h 6281670"/>
                <a:gd name="connsiteX258" fmla="*/ 4573122 w 8613217"/>
                <a:gd name="connsiteY258" fmla="*/ 6032214 h 6281670"/>
                <a:gd name="connsiteX259" fmla="*/ 4637731 w 8613217"/>
                <a:gd name="connsiteY259" fmla="*/ 6051058 h 6281670"/>
                <a:gd name="connsiteX260" fmla="*/ 4665997 w 8613217"/>
                <a:gd name="connsiteY260" fmla="*/ 6029522 h 6281670"/>
                <a:gd name="connsiteX261" fmla="*/ 4665997 w 8613217"/>
                <a:gd name="connsiteY261" fmla="*/ 5985776 h 6281670"/>
                <a:gd name="connsiteX262" fmla="*/ 4681477 w 8613217"/>
                <a:gd name="connsiteY262" fmla="*/ 5966931 h 6281670"/>
                <a:gd name="connsiteX263" fmla="*/ 4701667 w 8613217"/>
                <a:gd name="connsiteY263" fmla="*/ 5981065 h 6281670"/>
                <a:gd name="connsiteX264" fmla="*/ 4724550 w 8613217"/>
                <a:gd name="connsiteY264" fmla="*/ 6054423 h 6281670"/>
                <a:gd name="connsiteX265" fmla="*/ 4743394 w 8613217"/>
                <a:gd name="connsiteY265" fmla="*/ 6073268 h 6281670"/>
                <a:gd name="connsiteX266" fmla="*/ 4752143 w 8613217"/>
                <a:gd name="connsiteY266" fmla="*/ 6050385 h 6281670"/>
                <a:gd name="connsiteX267" fmla="*/ 4752143 w 8613217"/>
                <a:gd name="connsiteY267" fmla="*/ 5996544 h 6281670"/>
                <a:gd name="connsiteX268" fmla="*/ 4800600 w 8613217"/>
                <a:gd name="connsiteY268" fmla="*/ 6046347 h 6281670"/>
                <a:gd name="connsiteX269" fmla="*/ 4859825 w 8613217"/>
                <a:gd name="connsiteY269" fmla="*/ 6088747 h 6281670"/>
                <a:gd name="connsiteX270" fmla="*/ 4932511 w 8613217"/>
                <a:gd name="connsiteY270" fmla="*/ 6036252 h 6281670"/>
                <a:gd name="connsiteX271" fmla="*/ 4919050 w 8613217"/>
                <a:gd name="connsiteY271" fmla="*/ 5940011 h 6281670"/>
                <a:gd name="connsiteX272" fmla="*/ 4830213 w 8613217"/>
                <a:gd name="connsiteY272" fmla="*/ 5933281 h 6281670"/>
                <a:gd name="connsiteX273" fmla="*/ 4779064 w 8613217"/>
                <a:gd name="connsiteY273" fmla="*/ 5876074 h 6281670"/>
                <a:gd name="connsiteX274" fmla="*/ 4778391 w 8613217"/>
                <a:gd name="connsiteY274" fmla="*/ 5829637 h 6281670"/>
                <a:gd name="connsiteX275" fmla="*/ 5091342 w 8613217"/>
                <a:gd name="connsiteY275" fmla="*/ 5236712 h 6281670"/>
                <a:gd name="connsiteX276" fmla="*/ 5116243 w 8613217"/>
                <a:gd name="connsiteY276" fmla="*/ 5202389 h 6281670"/>
                <a:gd name="connsiteX277" fmla="*/ 5269690 w 8613217"/>
                <a:gd name="connsiteY277" fmla="*/ 5086631 h 6281670"/>
                <a:gd name="connsiteX278" fmla="*/ 5744837 w 8613217"/>
                <a:gd name="connsiteY278" fmla="*/ 4795889 h 6281670"/>
                <a:gd name="connsiteX279" fmla="*/ 5814830 w 8613217"/>
                <a:gd name="connsiteY279" fmla="*/ 4775699 h 6281670"/>
                <a:gd name="connsiteX280" fmla="*/ 6103553 w 8613217"/>
                <a:gd name="connsiteY280" fmla="*/ 4765603 h 6281670"/>
                <a:gd name="connsiteX281" fmla="*/ 7086824 w 8613217"/>
                <a:gd name="connsiteY281" fmla="*/ 4811369 h 6281670"/>
                <a:gd name="connsiteX282" fmla="*/ 7489959 w 8613217"/>
                <a:gd name="connsiteY282" fmla="*/ 4805311 h 6281670"/>
                <a:gd name="connsiteX283" fmla="*/ 7516880 w 8613217"/>
                <a:gd name="connsiteY283" fmla="*/ 4801946 h 6281670"/>
                <a:gd name="connsiteX284" fmla="*/ 7536397 w 8613217"/>
                <a:gd name="connsiteY284" fmla="*/ 4800600 h 6281670"/>
                <a:gd name="connsiteX285" fmla="*/ 7619850 w 8613217"/>
                <a:gd name="connsiteY285" fmla="*/ 4791178 h 6281670"/>
                <a:gd name="connsiteX286" fmla="*/ 7661577 w 8613217"/>
                <a:gd name="connsiteY286" fmla="*/ 4813388 h 6281670"/>
                <a:gd name="connsiteX287" fmla="*/ 7920014 w 8613217"/>
                <a:gd name="connsiteY287" fmla="*/ 5004523 h 6281670"/>
                <a:gd name="connsiteX288" fmla="*/ 8354780 w 8613217"/>
                <a:gd name="connsiteY288" fmla="*/ 4830886 h 6281670"/>
                <a:gd name="connsiteX289" fmla="*/ 8579567 w 8613217"/>
                <a:gd name="connsiteY289" fmla="*/ 4409580 h 6281670"/>
                <a:gd name="connsiteX290" fmla="*/ 8613217 w 8613217"/>
                <a:gd name="connsiteY290" fmla="*/ 4250076 h 6281670"/>
                <a:gd name="connsiteX291" fmla="*/ 8613217 w 8613217"/>
                <a:gd name="connsiteY291" fmla="*/ 4196235 h 6281670"/>
                <a:gd name="connsiteX292" fmla="*/ 8420062 w 8613217"/>
                <a:gd name="connsiteY292" fmla="*/ 4211041 h 6281670"/>
                <a:gd name="connsiteX293" fmla="*/ 4571776 w 8613217"/>
                <a:gd name="connsiteY293" fmla="*/ 915970 h 6281670"/>
                <a:gd name="connsiteX294" fmla="*/ 4583890 w 8613217"/>
                <a:gd name="connsiteY294" fmla="*/ 888377 h 6281670"/>
                <a:gd name="connsiteX295" fmla="*/ 4571776 w 8613217"/>
                <a:gd name="connsiteY295" fmla="*/ 915970 h 6281670"/>
                <a:gd name="connsiteX296" fmla="*/ 2362948 w 8613217"/>
                <a:gd name="connsiteY296" fmla="*/ 965100 h 6281670"/>
                <a:gd name="connsiteX297" fmla="*/ 2363621 w 8613217"/>
                <a:gd name="connsiteY297" fmla="*/ 962408 h 6281670"/>
                <a:gd name="connsiteX298" fmla="*/ 2368332 w 8613217"/>
                <a:gd name="connsiteY298" fmla="*/ 967119 h 6281670"/>
                <a:gd name="connsiteX299" fmla="*/ 2362948 w 8613217"/>
                <a:gd name="connsiteY299" fmla="*/ 965100 h 6281670"/>
                <a:gd name="connsiteX300" fmla="*/ 2435633 w 8613217"/>
                <a:gd name="connsiteY300" fmla="*/ 1055284 h 6281670"/>
                <a:gd name="connsiteX301" fmla="*/ 2426211 w 8613217"/>
                <a:gd name="connsiteY301" fmla="*/ 1053265 h 6281670"/>
                <a:gd name="connsiteX302" fmla="*/ 2370351 w 8613217"/>
                <a:gd name="connsiteY302" fmla="*/ 968465 h 6281670"/>
                <a:gd name="connsiteX303" fmla="*/ 2432268 w 8613217"/>
                <a:gd name="connsiteY303" fmla="*/ 1045862 h 6281670"/>
                <a:gd name="connsiteX304" fmla="*/ 2435633 w 8613217"/>
                <a:gd name="connsiteY304" fmla="*/ 1055284 h 6281670"/>
                <a:gd name="connsiteX305" fmla="*/ 695895 w 8613217"/>
                <a:gd name="connsiteY305" fmla="*/ 1016922 h 6281670"/>
                <a:gd name="connsiteX306" fmla="*/ 692530 w 8613217"/>
                <a:gd name="connsiteY306" fmla="*/ 1005481 h 6281670"/>
                <a:gd name="connsiteX307" fmla="*/ 695895 w 8613217"/>
                <a:gd name="connsiteY307" fmla="*/ 1016922 h 6281670"/>
                <a:gd name="connsiteX308" fmla="*/ 4511205 w 8613217"/>
                <a:gd name="connsiteY308" fmla="*/ 6014042 h 6281670"/>
                <a:gd name="connsiteX309" fmla="*/ 4537452 w 8613217"/>
                <a:gd name="connsiteY309" fmla="*/ 5944049 h 6281670"/>
                <a:gd name="connsiteX310" fmla="*/ 4511205 w 8613217"/>
                <a:gd name="connsiteY310" fmla="*/ 6014042 h 6281670"/>
                <a:gd name="connsiteX311" fmla="*/ 4750797 w 8613217"/>
                <a:gd name="connsiteY311" fmla="*/ 5917128 h 6281670"/>
                <a:gd name="connsiteX312" fmla="*/ 4741375 w 8613217"/>
                <a:gd name="connsiteY312" fmla="*/ 5939338 h 6281670"/>
                <a:gd name="connsiteX313" fmla="*/ 4732626 w 8613217"/>
                <a:gd name="connsiteY313" fmla="*/ 5935300 h 6281670"/>
                <a:gd name="connsiteX314" fmla="*/ 4727915 w 8613217"/>
                <a:gd name="connsiteY314" fmla="*/ 5907706 h 6281670"/>
                <a:gd name="connsiteX315" fmla="*/ 4750797 w 8613217"/>
                <a:gd name="connsiteY315" fmla="*/ 5875402 h 6281670"/>
                <a:gd name="connsiteX316" fmla="*/ 4750797 w 8613217"/>
                <a:gd name="connsiteY316" fmla="*/ 5917128 h 6281670"/>
                <a:gd name="connsiteX317" fmla="*/ 4875978 w 8613217"/>
                <a:gd name="connsiteY317" fmla="*/ 5457461 h 6281670"/>
                <a:gd name="connsiteX318" fmla="*/ 4616868 w 8613217"/>
                <a:gd name="connsiteY318" fmla="*/ 5877421 h 6281670"/>
                <a:gd name="connsiteX319" fmla="*/ 4562354 w 8613217"/>
                <a:gd name="connsiteY319" fmla="*/ 5884824 h 6281670"/>
                <a:gd name="connsiteX320" fmla="*/ 4880015 w 8613217"/>
                <a:gd name="connsiteY320" fmla="*/ 5419772 h 6281670"/>
                <a:gd name="connsiteX321" fmla="*/ 4875978 w 8613217"/>
                <a:gd name="connsiteY321" fmla="*/ 5457461 h 6281670"/>
                <a:gd name="connsiteX322" fmla="*/ 5020675 w 8613217"/>
                <a:gd name="connsiteY322" fmla="*/ 5141145 h 6281670"/>
                <a:gd name="connsiteX323" fmla="*/ 4989717 w 8613217"/>
                <a:gd name="connsiteY323" fmla="*/ 5179506 h 6281670"/>
                <a:gd name="connsiteX324" fmla="*/ 4445922 w 8613217"/>
                <a:gd name="connsiteY324" fmla="*/ 5878767 h 6281670"/>
                <a:gd name="connsiteX325" fmla="*/ 4415637 w 8613217"/>
                <a:gd name="connsiteY325" fmla="*/ 5953471 h 6281670"/>
                <a:gd name="connsiteX326" fmla="*/ 4357085 w 8613217"/>
                <a:gd name="connsiteY326" fmla="*/ 6075286 h 6281670"/>
                <a:gd name="connsiteX327" fmla="*/ 4338240 w 8613217"/>
                <a:gd name="connsiteY327" fmla="*/ 6125762 h 6281670"/>
                <a:gd name="connsiteX328" fmla="*/ 4322761 w 8613217"/>
                <a:gd name="connsiteY328" fmla="*/ 6080671 h 6281670"/>
                <a:gd name="connsiteX329" fmla="*/ 4306609 w 8613217"/>
                <a:gd name="connsiteY329" fmla="*/ 6061826 h 6281670"/>
                <a:gd name="connsiteX330" fmla="*/ 4295168 w 8613217"/>
                <a:gd name="connsiteY330" fmla="*/ 6082689 h 6281670"/>
                <a:gd name="connsiteX331" fmla="*/ 4292475 w 8613217"/>
                <a:gd name="connsiteY331" fmla="*/ 6112302 h 6281670"/>
                <a:gd name="connsiteX332" fmla="*/ 4277669 w 8613217"/>
                <a:gd name="connsiteY332" fmla="*/ 6097496 h 6281670"/>
                <a:gd name="connsiteX333" fmla="*/ 4183447 w 8613217"/>
                <a:gd name="connsiteY333" fmla="*/ 5282478 h 6281670"/>
                <a:gd name="connsiteX334" fmla="*/ 4412945 w 8613217"/>
                <a:gd name="connsiteY334" fmla="*/ 4743394 h 6281670"/>
                <a:gd name="connsiteX335" fmla="*/ 5036828 w 8613217"/>
                <a:gd name="connsiteY335" fmla="*/ 3935106 h 6281670"/>
                <a:gd name="connsiteX336" fmla="*/ 5054999 w 8613217"/>
                <a:gd name="connsiteY336" fmla="*/ 3966064 h 6281670"/>
                <a:gd name="connsiteX337" fmla="*/ 5020675 w 8613217"/>
                <a:gd name="connsiteY337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502934 w 8613217"/>
                <a:gd name="connsiteY162" fmla="*/ 2971351 h 6281670"/>
                <a:gd name="connsiteX163" fmla="*/ 2390541 w 8613217"/>
                <a:gd name="connsiteY163" fmla="*/ 2898666 h 6281670"/>
                <a:gd name="connsiteX164" fmla="*/ 2247863 w 8613217"/>
                <a:gd name="connsiteY164" fmla="*/ 2802425 h 6281670"/>
                <a:gd name="connsiteX165" fmla="*/ 2055381 w 8613217"/>
                <a:gd name="connsiteY165" fmla="*/ 2665131 h 6281670"/>
                <a:gd name="connsiteX166" fmla="*/ 1471879 w 8613217"/>
                <a:gd name="connsiteY166" fmla="*/ 2148930 h 6281670"/>
                <a:gd name="connsiteX167" fmla="*/ 1461111 w 8613217"/>
                <a:gd name="connsiteY167" fmla="*/ 2109895 h 6281670"/>
                <a:gd name="connsiteX168" fmla="*/ 1501492 w 8613217"/>
                <a:gd name="connsiteY168" fmla="*/ 1918759 h 6281670"/>
                <a:gd name="connsiteX169" fmla="*/ 1395155 w 8613217"/>
                <a:gd name="connsiteY169" fmla="*/ 1570812 h 6281670"/>
                <a:gd name="connsiteX170" fmla="*/ 937507 w 8613217"/>
                <a:gd name="connsiteY170" fmla="*/ 860783 h 6281670"/>
                <a:gd name="connsiteX171" fmla="*/ 682435 w 8613217"/>
                <a:gd name="connsiteY171" fmla="*/ 471109 h 6281670"/>
                <a:gd name="connsiteX172" fmla="*/ 590905 w 8613217"/>
                <a:gd name="connsiteY172" fmla="*/ 214691 h 6281670"/>
                <a:gd name="connsiteX173" fmla="*/ 581483 w 8613217"/>
                <a:gd name="connsiteY173" fmla="*/ 222767 h 6281670"/>
                <a:gd name="connsiteX174" fmla="*/ 555909 w 8613217"/>
                <a:gd name="connsiteY174" fmla="*/ 262475 h 6281670"/>
                <a:gd name="connsiteX175" fmla="*/ 423998 w 8613217"/>
                <a:gd name="connsiteY175" fmla="*/ 619845 h 6281670"/>
                <a:gd name="connsiteX176" fmla="*/ 443515 w 8613217"/>
                <a:gd name="connsiteY176" fmla="*/ 1227575 h 6281670"/>
                <a:gd name="connsiteX177" fmla="*/ 806942 w 8613217"/>
                <a:gd name="connsiteY177" fmla="*/ 1996156 h 6281670"/>
                <a:gd name="connsiteX178" fmla="*/ 1087589 w 8613217"/>
                <a:gd name="connsiteY178" fmla="*/ 2216231 h 6281670"/>
                <a:gd name="connsiteX179" fmla="*/ 1317086 w 8613217"/>
                <a:gd name="connsiteY179" fmla="*/ 2233729 h 6281670"/>
                <a:gd name="connsiteX180" fmla="*/ 1327181 w 8613217"/>
                <a:gd name="connsiteY180" fmla="*/ 2198060 h 6281670"/>
                <a:gd name="connsiteX181" fmla="*/ 816364 w 8613217"/>
                <a:gd name="connsiteY181" fmla="*/ 1324489 h 6281670"/>
                <a:gd name="connsiteX182" fmla="*/ 702625 w 8613217"/>
                <a:gd name="connsiteY182" fmla="*/ 1031056 h 6281670"/>
                <a:gd name="connsiteX183" fmla="*/ 767908 w 8613217"/>
                <a:gd name="connsiteY183" fmla="*/ 1173061 h 6281670"/>
                <a:gd name="connsiteX184" fmla="*/ 1444285 w 8613217"/>
                <a:gd name="connsiteY184" fmla="*/ 2226326 h 6281670"/>
                <a:gd name="connsiteX185" fmla="*/ 2209501 w 8613217"/>
                <a:gd name="connsiteY185" fmla="*/ 2876457 h 6281670"/>
                <a:gd name="connsiteX186" fmla="*/ 2308434 w 8613217"/>
                <a:gd name="connsiteY186" fmla="*/ 2939720 h 6281670"/>
                <a:gd name="connsiteX187" fmla="*/ 2340738 w 8613217"/>
                <a:gd name="connsiteY187" fmla="*/ 2972025 h 6281670"/>
                <a:gd name="connsiteX188" fmla="*/ 2266034 w 8613217"/>
                <a:gd name="connsiteY188" fmla="*/ 2967313 h 6281670"/>
                <a:gd name="connsiteX189" fmla="*/ 1817807 w 8613217"/>
                <a:gd name="connsiteY189" fmla="*/ 3025866 h 6281670"/>
                <a:gd name="connsiteX190" fmla="*/ 1007500 w 8613217"/>
                <a:gd name="connsiteY190" fmla="*/ 3309877 h 6281670"/>
                <a:gd name="connsiteX191" fmla="*/ 960389 w 8613217"/>
                <a:gd name="connsiteY191" fmla="*/ 3293725 h 6281670"/>
                <a:gd name="connsiteX192" fmla="*/ 446207 w 8613217"/>
                <a:gd name="connsiteY192" fmla="*/ 3134221 h 6281670"/>
                <a:gd name="connsiteX193" fmla="*/ 217383 w 8613217"/>
                <a:gd name="connsiteY193" fmla="*/ 3227096 h 6281670"/>
                <a:gd name="connsiteX194" fmla="*/ 0 w 8613217"/>
                <a:gd name="connsiteY194" fmla="*/ 3236518 h 6281670"/>
                <a:gd name="connsiteX195" fmla="*/ 0 w 8613217"/>
                <a:gd name="connsiteY195" fmla="*/ 3330740 h 6281670"/>
                <a:gd name="connsiteX196" fmla="*/ 9422 w 8613217"/>
                <a:gd name="connsiteY196" fmla="*/ 3346892 h 6281670"/>
                <a:gd name="connsiteX197" fmla="*/ 255072 w 8613217"/>
                <a:gd name="connsiteY197" fmla="*/ 3717723 h 6281670"/>
                <a:gd name="connsiteX198" fmla="*/ 747044 w 8613217"/>
                <a:gd name="connsiteY198" fmla="*/ 3826078 h 6281670"/>
                <a:gd name="connsiteX199" fmla="*/ 1016249 w 8613217"/>
                <a:gd name="connsiteY199" fmla="*/ 3490244 h 6281670"/>
                <a:gd name="connsiteX200" fmla="*/ 981253 w 8613217"/>
                <a:gd name="connsiteY200" fmla="*/ 3461305 h 6281670"/>
                <a:gd name="connsiteX201" fmla="*/ 563312 w 8613217"/>
                <a:gd name="connsiteY201" fmla="*/ 3490917 h 6281670"/>
                <a:gd name="connsiteX202" fmla="*/ 390347 w 8613217"/>
                <a:gd name="connsiteY202" fmla="*/ 3460632 h 6281670"/>
                <a:gd name="connsiteX203" fmla="*/ 489953 w 8613217"/>
                <a:gd name="connsiteY203" fmla="*/ 3463997 h 6281670"/>
                <a:gd name="connsiteX204" fmla="*/ 903183 w 8613217"/>
                <a:gd name="connsiteY204" fmla="*/ 3408137 h 6281670"/>
                <a:gd name="connsiteX205" fmla="*/ 1043170 w 8613217"/>
                <a:gd name="connsiteY205" fmla="*/ 3372467 h 6281670"/>
                <a:gd name="connsiteX206" fmla="*/ 1508895 w 8613217"/>
                <a:gd name="connsiteY206" fmla="*/ 3218347 h 6281670"/>
                <a:gd name="connsiteX207" fmla="*/ 1912029 w 8613217"/>
                <a:gd name="connsiteY207" fmla="*/ 3101243 h 6281670"/>
                <a:gd name="connsiteX208" fmla="*/ 1912029 w 8613217"/>
                <a:gd name="connsiteY208" fmla="*/ 3101243 h 6281670"/>
                <a:gd name="connsiteX209" fmla="*/ 2113933 w 8613217"/>
                <a:gd name="connsiteY209" fmla="*/ 3072976 h 6281670"/>
                <a:gd name="connsiteX210" fmla="*/ 2257958 w 8613217"/>
                <a:gd name="connsiteY210" fmla="*/ 3064227 h 6281670"/>
                <a:gd name="connsiteX211" fmla="*/ 2434960 w 8613217"/>
                <a:gd name="connsiteY211" fmla="*/ 3101243 h 6281670"/>
                <a:gd name="connsiteX212" fmla="*/ 2635518 w 8613217"/>
                <a:gd name="connsiteY212" fmla="*/ 3164506 h 6281670"/>
                <a:gd name="connsiteX213" fmla="*/ 3038653 w 8613217"/>
                <a:gd name="connsiteY213" fmla="*/ 3453902 h 6281670"/>
                <a:gd name="connsiteX214" fmla="*/ 3580428 w 8613217"/>
                <a:gd name="connsiteY214" fmla="*/ 4087880 h 6281670"/>
                <a:gd name="connsiteX215" fmla="*/ 3776274 w 8613217"/>
                <a:gd name="connsiteY215" fmla="*/ 4626290 h 6281670"/>
                <a:gd name="connsiteX216" fmla="*/ 3813963 w 8613217"/>
                <a:gd name="connsiteY216" fmla="*/ 4802619 h 6281670"/>
                <a:gd name="connsiteX217" fmla="*/ 3811944 w 8613217"/>
                <a:gd name="connsiteY217" fmla="*/ 5407658 h 6281670"/>
                <a:gd name="connsiteX218" fmla="*/ 3881265 w 8613217"/>
                <a:gd name="connsiteY218" fmla="*/ 5874056 h 6281670"/>
                <a:gd name="connsiteX219" fmla="*/ 3879919 w 8613217"/>
                <a:gd name="connsiteY219" fmla="*/ 5898957 h 6281670"/>
                <a:gd name="connsiteX220" fmla="*/ 3757430 w 8613217"/>
                <a:gd name="connsiteY220" fmla="*/ 5946068 h 6281670"/>
                <a:gd name="connsiteX221" fmla="*/ 3743970 w 8613217"/>
                <a:gd name="connsiteY221" fmla="*/ 6053750 h 6281670"/>
                <a:gd name="connsiteX222" fmla="*/ 3803195 w 8613217"/>
                <a:gd name="connsiteY222" fmla="*/ 6092112 h 6281670"/>
                <a:gd name="connsiteX223" fmla="*/ 3896071 w 8613217"/>
                <a:gd name="connsiteY223" fmla="*/ 6023464 h 6281670"/>
                <a:gd name="connsiteX224" fmla="*/ 3920972 w 8613217"/>
                <a:gd name="connsiteY224" fmla="*/ 5996544 h 6281670"/>
                <a:gd name="connsiteX225" fmla="*/ 3918953 w 8613217"/>
                <a:gd name="connsiteY225" fmla="*/ 6053077 h 6281670"/>
                <a:gd name="connsiteX226" fmla="*/ 3931741 w 8613217"/>
                <a:gd name="connsiteY226" fmla="*/ 6077978 h 6281670"/>
                <a:gd name="connsiteX227" fmla="*/ 3951931 w 8613217"/>
                <a:gd name="connsiteY227" fmla="*/ 6055769 h 6281670"/>
                <a:gd name="connsiteX228" fmla="*/ 3972121 w 8613217"/>
                <a:gd name="connsiteY228" fmla="*/ 5988468 h 6281670"/>
                <a:gd name="connsiteX229" fmla="*/ 3994331 w 8613217"/>
                <a:gd name="connsiteY229" fmla="*/ 5968277 h 6281670"/>
                <a:gd name="connsiteX230" fmla="*/ 4005099 w 8613217"/>
                <a:gd name="connsiteY230" fmla="*/ 5995198 h 6281670"/>
                <a:gd name="connsiteX231" fmla="*/ 4071054 w 8613217"/>
                <a:gd name="connsiteY231" fmla="*/ 6040290 h 6281670"/>
                <a:gd name="connsiteX232" fmla="*/ 4100667 w 8613217"/>
                <a:gd name="connsiteY232" fmla="*/ 6026829 h 6281670"/>
                <a:gd name="connsiteX233" fmla="*/ 4110089 w 8613217"/>
                <a:gd name="connsiteY233" fmla="*/ 5993179 h 6281670"/>
                <a:gd name="connsiteX234" fmla="*/ 4124895 w 8613217"/>
                <a:gd name="connsiteY234" fmla="*/ 6032214 h 6281670"/>
                <a:gd name="connsiteX235" fmla="*/ 4117492 w 8613217"/>
                <a:gd name="connsiteY235" fmla="*/ 6106918 h 6281670"/>
                <a:gd name="connsiteX236" fmla="*/ 4080476 w 8613217"/>
                <a:gd name="connsiteY236" fmla="*/ 6141242 h 6281670"/>
                <a:gd name="connsiteX237" fmla="*/ 4176717 w 8613217"/>
                <a:gd name="connsiteY237" fmla="*/ 6189025 h 6281670"/>
                <a:gd name="connsiteX238" fmla="*/ 4170660 w 8613217"/>
                <a:gd name="connsiteY238" fmla="*/ 6271133 h 6281670"/>
                <a:gd name="connsiteX239" fmla="*/ 4195562 w 8613217"/>
                <a:gd name="connsiteY239" fmla="*/ 6277863 h 6281670"/>
                <a:gd name="connsiteX240" fmla="*/ 4261517 w 8613217"/>
                <a:gd name="connsiteY240" fmla="*/ 6267768 h 6281670"/>
                <a:gd name="connsiteX241" fmla="*/ 4289784 w 8613217"/>
                <a:gd name="connsiteY241" fmla="*/ 6247578 h 6281670"/>
                <a:gd name="connsiteX242" fmla="*/ 4295840 w 8613217"/>
                <a:gd name="connsiteY242" fmla="*/ 6204505 h 6281670"/>
                <a:gd name="connsiteX243" fmla="*/ 4305936 w 8613217"/>
                <a:gd name="connsiteY243" fmla="*/ 6182969 h 6281670"/>
                <a:gd name="connsiteX244" fmla="*/ 4324107 w 8613217"/>
                <a:gd name="connsiteY244" fmla="*/ 6199794 h 6281670"/>
                <a:gd name="connsiteX245" fmla="*/ 4336894 w 8613217"/>
                <a:gd name="connsiteY245" fmla="*/ 6230752 h 6281670"/>
                <a:gd name="connsiteX246" fmla="*/ 4342951 w 8613217"/>
                <a:gd name="connsiteY246" fmla="*/ 6226714 h 6281670"/>
                <a:gd name="connsiteX247" fmla="*/ 4369872 w 8613217"/>
                <a:gd name="connsiteY247" fmla="*/ 6185660 h 6281670"/>
                <a:gd name="connsiteX248" fmla="*/ 4382659 w 8613217"/>
                <a:gd name="connsiteY248" fmla="*/ 6234791 h 6281670"/>
                <a:gd name="connsiteX249" fmla="*/ 4406888 w 8613217"/>
                <a:gd name="connsiteY249" fmla="*/ 6265749 h 6281670"/>
                <a:gd name="connsiteX250" fmla="*/ 4484284 w 8613217"/>
                <a:gd name="connsiteY250" fmla="*/ 6275171 h 6281670"/>
                <a:gd name="connsiteX251" fmla="*/ 4499090 w 8613217"/>
                <a:gd name="connsiteY251" fmla="*/ 6272479 h 6281670"/>
                <a:gd name="connsiteX252" fmla="*/ 4512551 w 8613217"/>
                <a:gd name="connsiteY252" fmla="*/ 6181622 h 6281670"/>
                <a:gd name="connsiteX253" fmla="*/ 4572449 w 8613217"/>
                <a:gd name="connsiteY253" fmla="*/ 6153356 h 6281670"/>
                <a:gd name="connsiteX254" fmla="*/ 4575814 w 8613217"/>
                <a:gd name="connsiteY254" fmla="*/ 6127781 h 6281670"/>
                <a:gd name="connsiteX255" fmla="*/ 4538125 w 8613217"/>
                <a:gd name="connsiteY255" fmla="*/ 6076633 h 6281670"/>
                <a:gd name="connsiteX256" fmla="*/ 4536779 w 8613217"/>
                <a:gd name="connsiteY256" fmla="*/ 6042309 h 6281670"/>
                <a:gd name="connsiteX257" fmla="*/ 4573122 w 8613217"/>
                <a:gd name="connsiteY257" fmla="*/ 6032214 h 6281670"/>
                <a:gd name="connsiteX258" fmla="*/ 4637731 w 8613217"/>
                <a:gd name="connsiteY258" fmla="*/ 6051058 h 6281670"/>
                <a:gd name="connsiteX259" fmla="*/ 4665997 w 8613217"/>
                <a:gd name="connsiteY259" fmla="*/ 6029522 h 6281670"/>
                <a:gd name="connsiteX260" fmla="*/ 4665997 w 8613217"/>
                <a:gd name="connsiteY260" fmla="*/ 5985776 h 6281670"/>
                <a:gd name="connsiteX261" fmla="*/ 4681477 w 8613217"/>
                <a:gd name="connsiteY261" fmla="*/ 5966931 h 6281670"/>
                <a:gd name="connsiteX262" fmla="*/ 4701667 w 8613217"/>
                <a:gd name="connsiteY262" fmla="*/ 5981065 h 6281670"/>
                <a:gd name="connsiteX263" fmla="*/ 4724550 w 8613217"/>
                <a:gd name="connsiteY263" fmla="*/ 6054423 h 6281670"/>
                <a:gd name="connsiteX264" fmla="*/ 4743394 w 8613217"/>
                <a:gd name="connsiteY264" fmla="*/ 6073268 h 6281670"/>
                <a:gd name="connsiteX265" fmla="*/ 4752143 w 8613217"/>
                <a:gd name="connsiteY265" fmla="*/ 6050385 h 6281670"/>
                <a:gd name="connsiteX266" fmla="*/ 4752143 w 8613217"/>
                <a:gd name="connsiteY266" fmla="*/ 5996544 h 6281670"/>
                <a:gd name="connsiteX267" fmla="*/ 4800600 w 8613217"/>
                <a:gd name="connsiteY267" fmla="*/ 6046347 h 6281670"/>
                <a:gd name="connsiteX268" fmla="*/ 4859825 w 8613217"/>
                <a:gd name="connsiteY268" fmla="*/ 6088747 h 6281670"/>
                <a:gd name="connsiteX269" fmla="*/ 4932511 w 8613217"/>
                <a:gd name="connsiteY269" fmla="*/ 6036252 h 6281670"/>
                <a:gd name="connsiteX270" fmla="*/ 4919050 w 8613217"/>
                <a:gd name="connsiteY270" fmla="*/ 5940011 h 6281670"/>
                <a:gd name="connsiteX271" fmla="*/ 4830213 w 8613217"/>
                <a:gd name="connsiteY271" fmla="*/ 5933281 h 6281670"/>
                <a:gd name="connsiteX272" fmla="*/ 4779064 w 8613217"/>
                <a:gd name="connsiteY272" fmla="*/ 5876074 h 6281670"/>
                <a:gd name="connsiteX273" fmla="*/ 4778391 w 8613217"/>
                <a:gd name="connsiteY273" fmla="*/ 5829637 h 6281670"/>
                <a:gd name="connsiteX274" fmla="*/ 5091342 w 8613217"/>
                <a:gd name="connsiteY274" fmla="*/ 5236712 h 6281670"/>
                <a:gd name="connsiteX275" fmla="*/ 5116243 w 8613217"/>
                <a:gd name="connsiteY275" fmla="*/ 5202389 h 6281670"/>
                <a:gd name="connsiteX276" fmla="*/ 5269690 w 8613217"/>
                <a:gd name="connsiteY276" fmla="*/ 5086631 h 6281670"/>
                <a:gd name="connsiteX277" fmla="*/ 5744837 w 8613217"/>
                <a:gd name="connsiteY277" fmla="*/ 4795889 h 6281670"/>
                <a:gd name="connsiteX278" fmla="*/ 5814830 w 8613217"/>
                <a:gd name="connsiteY278" fmla="*/ 4775699 h 6281670"/>
                <a:gd name="connsiteX279" fmla="*/ 6103553 w 8613217"/>
                <a:gd name="connsiteY279" fmla="*/ 4765603 h 6281670"/>
                <a:gd name="connsiteX280" fmla="*/ 7086824 w 8613217"/>
                <a:gd name="connsiteY280" fmla="*/ 4811369 h 6281670"/>
                <a:gd name="connsiteX281" fmla="*/ 7489959 w 8613217"/>
                <a:gd name="connsiteY281" fmla="*/ 4805311 h 6281670"/>
                <a:gd name="connsiteX282" fmla="*/ 7516880 w 8613217"/>
                <a:gd name="connsiteY282" fmla="*/ 4801946 h 6281670"/>
                <a:gd name="connsiteX283" fmla="*/ 7536397 w 8613217"/>
                <a:gd name="connsiteY283" fmla="*/ 4800600 h 6281670"/>
                <a:gd name="connsiteX284" fmla="*/ 7619850 w 8613217"/>
                <a:gd name="connsiteY284" fmla="*/ 4791178 h 6281670"/>
                <a:gd name="connsiteX285" fmla="*/ 7661577 w 8613217"/>
                <a:gd name="connsiteY285" fmla="*/ 4813388 h 6281670"/>
                <a:gd name="connsiteX286" fmla="*/ 7920014 w 8613217"/>
                <a:gd name="connsiteY286" fmla="*/ 5004523 h 6281670"/>
                <a:gd name="connsiteX287" fmla="*/ 8354780 w 8613217"/>
                <a:gd name="connsiteY287" fmla="*/ 4830886 h 6281670"/>
                <a:gd name="connsiteX288" fmla="*/ 8579567 w 8613217"/>
                <a:gd name="connsiteY288" fmla="*/ 4409580 h 6281670"/>
                <a:gd name="connsiteX289" fmla="*/ 8613217 w 8613217"/>
                <a:gd name="connsiteY289" fmla="*/ 4250076 h 6281670"/>
                <a:gd name="connsiteX290" fmla="*/ 8613217 w 8613217"/>
                <a:gd name="connsiteY290" fmla="*/ 4196235 h 6281670"/>
                <a:gd name="connsiteX291" fmla="*/ 8420062 w 8613217"/>
                <a:gd name="connsiteY291" fmla="*/ 4211041 h 6281670"/>
                <a:gd name="connsiteX292" fmla="*/ 4571776 w 8613217"/>
                <a:gd name="connsiteY292" fmla="*/ 915970 h 6281670"/>
                <a:gd name="connsiteX293" fmla="*/ 4583890 w 8613217"/>
                <a:gd name="connsiteY293" fmla="*/ 888377 h 6281670"/>
                <a:gd name="connsiteX294" fmla="*/ 4571776 w 8613217"/>
                <a:gd name="connsiteY294" fmla="*/ 915970 h 6281670"/>
                <a:gd name="connsiteX295" fmla="*/ 2362948 w 8613217"/>
                <a:gd name="connsiteY295" fmla="*/ 965100 h 6281670"/>
                <a:gd name="connsiteX296" fmla="*/ 2363621 w 8613217"/>
                <a:gd name="connsiteY296" fmla="*/ 962408 h 6281670"/>
                <a:gd name="connsiteX297" fmla="*/ 2368332 w 8613217"/>
                <a:gd name="connsiteY297" fmla="*/ 967119 h 6281670"/>
                <a:gd name="connsiteX298" fmla="*/ 2362948 w 8613217"/>
                <a:gd name="connsiteY298" fmla="*/ 965100 h 6281670"/>
                <a:gd name="connsiteX299" fmla="*/ 2435633 w 8613217"/>
                <a:gd name="connsiteY299" fmla="*/ 1055284 h 6281670"/>
                <a:gd name="connsiteX300" fmla="*/ 2426211 w 8613217"/>
                <a:gd name="connsiteY300" fmla="*/ 1053265 h 6281670"/>
                <a:gd name="connsiteX301" fmla="*/ 2370351 w 8613217"/>
                <a:gd name="connsiteY301" fmla="*/ 968465 h 6281670"/>
                <a:gd name="connsiteX302" fmla="*/ 2432268 w 8613217"/>
                <a:gd name="connsiteY302" fmla="*/ 1045862 h 6281670"/>
                <a:gd name="connsiteX303" fmla="*/ 2435633 w 8613217"/>
                <a:gd name="connsiteY303" fmla="*/ 1055284 h 6281670"/>
                <a:gd name="connsiteX304" fmla="*/ 695895 w 8613217"/>
                <a:gd name="connsiteY304" fmla="*/ 1016922 h 6281670"/>
                <a:gd name="connsiteX305" fmla="*/ 692530 w 8613217"/>
                <a:gd name="connsiteY305" fmla="*/ 1005481 h 6281670"/>
                <a:gd name="connsiteX306" fmla="*/ 695895 w 8613217"/>
                <a:gd name="connsiteY306" fmla="*/ 1016922 h 6281670"/>
                <a:gd name="connsiteX307" fmla="*/ 4511205 w 8613217"/>
                <a:gd name="connsiteY307" fmla="*/ 6014042 h 6281670"/>
                <a:gd name="connsiteX308" fmla="*/ 4537452 w 8613217"/>
                <a:gd name="connsiteY308" fmla="*/ 5944049 h 6281670"/>
                <a:gd name="connsiteX309" fmla="*/ 4511205 w 8613217"/>
                <a:gd name="connsiteY309" fmla="*/ 6014042 h 6281670"/>
                <a:gd name="connsiteX310" fmla="*/ 4750797 w 8613217"/>
                <a:gd name="connsiteY310" fmla="*/ 5917128 h 6281670"/>
                <a:gd name="connsiteX311" fmla="*/ 4741375 w 8613217"/>
                <a:gd name="connsiteY311" fmla="*/ 5939338 h 6281670"/>
                <a:gd name="connsiteX312" fmla="*/ 4732626 w 8613217"/>
                <a:gd name="connsiteY312" fmla="*/ 5935300 h 6281670"/>
                <a:gd name="connsiteX313" fmla="*/ 4727915 w 8613217"/>
                <a:gd name="connsiteY313" fmla="*/ 5907706 h 6281670"/>
                <a:gd name="connsiteX314" fmla="*/ 4750797 w 8613217"/>
                <a:gd name="connsiteY314" fmla="*/ 5875402 h 6281670"/>
                <a:gd name="connsiteX315" fmla="*/ 4750797 w 8613217"/>
                <a:gd name="connsiteY315" fmla="*/ 5917128 h 6281670"/>
                <a:gd name="connsiteX316" fmla="*/ 4875978 w 8613217"/>
                <a:gd name="connsiteY316" fmla="*/ 5457461 h 6281670"/>
                <a:gd name="connsiteX317" fmla="*/ 4616868 w 8613217"/>
                <a:gd name="connsiteY317" fmla="*/ 5877421 h 6281670"/>
                <a:gd name="connsiteX318" fmla="*/ 4562354 w 8613217"/>
                <a:gd name="connsiteY318" fmla="*/ 5884824 h 6281670"/>
                <a:gd name="connsiteX319" fmla="*/ 4880015 w 8613217"/>
                <a:gd name="connsiteY319" fmla="*/ 5419772 h 6281670"/>
                <a:gd name="connsiteX320" fmla="*/ 4875978 w 8613217"/>
                <a:gd name="connsiteY320" fmla="*/ 5457461 h 6281670"/>
                <a:gd name="connsiteX321" fmla="*/ 5020675 w 8613217"/>
                <a:gd name="connsiteY321" fmla="*/ 5141145 h 6281670"/>
                <a:gd name="connsiteX322" fmla="*/ 4989717 w 8613217"/>
                <a:gd name="connsiteY322" fmla="*/ 5179506 h 6281670"/>
                <a:gd name="connsiteX323" fmla="*/ 4445922 w 8613217"/>
                <a:gd name="connsiteY323" fmla="*/ 5878767 h 6281670"/>
                <a:gd name="connsiteX324" fmla="*/ 4415637 w 8613217"/>
                <a:gd name="connsiteY324" fmla="*/ 5953471 h 6281670"/>
                <a:gd name="connsiteX325" fmla="*/ 4357085 w 8613217"/>
                <a:gd name="connsiteY325" fmla="*/ 6075286 h 6281670"/>
                <a:gd name="connsiteX326" fmla="*/ 4338240 w 8613217"/>
                <a:gd name="connsiteY326" fmla="*/ 6125762 h 6281670"/>
                <a:gd name="connsiteX327" fmla="*/ 4322761 w 8613217"/>
                <a:gd name="connsiteY327" fmla="*/ 6080671 h 6281670"/>
                <a:gd name="connsiteX328" fmla="*/ 4306609 w 8613217"/>
                <a:gd name="connsiteY328" fmla="*/ 6061826 h 6281670"/>
                <a:gd name="connsiteX329" fmla="*/ 4295168 w 8613217"/>
                <a:gd name="connsiteY329" fmla="*/ 6082689 h 6281670"/>
                <a:gd name="connsiteX330" fmla="*/ 4292475 w 8613217"/>
                <a:gd name="connsiteY330" fmla="*/ 6112302 h 6281670"/>
                <a:gd name="connsiteX331" fmla="*/ 4277669 w 8613217"/>
                <a:gd name="connsiteY331" fmla="*/ 6097496 h 6281670"/>
                <a:gd name="connsiteX332" fmla="*/ 4183447 w 8613217"/>
                <a:gd name="connsiteY332" fmla="*/ 5282478 h 6281670"/>
                <a:gd name="connsiteX333" fmla="*/ 4412945 w 8613217"/>
                <a:gd name="connsiteY333" fmla="*/ 4743394 h 6281670"/>
                <a:gd name="connsiteX334" fmla="*/ 5036828 w 8613217"/>
                <a:gd name="connsiteY334" fmla="*/ 3935106 h 6281670"/>
                <a:gd name="connsiteX335" fmla="*/ 5054999 w 8613217"/>
                <a:gd name="connsiteY335" fmla="*/ 3966064 h 6281670"/>
                <a:gd name="connsiteX336" fmla="*/ 5020675 w 8613217"/>
                <a:gd name="connsiteY336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16395 w 8613217"/>
                <a:gd name="connsiteY161" fmla="*/ 2980101 h 6281670"/>
                <a:gd name="connsiteX162" fmla="*/ 2390541 w 8613217"/>
                <a:gd name="connsiteY162" fmla="*/ 2898666 h 6281670"/>
                <a:gd name="connsiteX163" fmla="*/ 2247863 w 8613217"/>
                <a:gd name="connsiteY163" fmla="*/ 2802425 h 6281670"/>
                <a:gd name="connsiteX164" fmla="*/ 2055381 w 8613217"/>
                <a:gd name="connsiteY164" fmla="*/ 2665131 h 6281670"/>
                <a:gd name="connsiteX165" fmla="*/ 1471879 w 8613217"/>
                <a:gd name="connsiteY165" fmla="*/ 2148930 h 6281670"/>
                <a:gd name="connsiteX166" fmla="*/ 1461111 w 8613217"/>
                <a:gd name="connsiteY166" fmla="*/ 2109895 h 6281670"/>
                <a:gd name="connsiteX167" fmla="*/ 1501492 w 8613217"/>
                <a:gd name="connsiteY167" fmla="*/ 1918759 h 6281670"/>
                <a:gd name="connsiteX168" fmla="*/ 1395155 w 8613217"/>
                <a:gd name="connsiteY168" fmla="*/ 1570812 h 6281670"/>
                <a:gd name="connsiteX169" fmla="*/ 937507 w 8613217"/>
                <a:gd name="connsiteY169" fmla="*/ 860783 h 6281670"/>
                <a:gd name="connsiteX170" fmla="*/ 682435 w 8613217"/>
                <a:gd name="connsiteY170" fmla="*/ 471109 h 6281670"/>
                <a:gd name="connsiteX171" fmla="*/ 590905 w 8613217"/>
                <a:gd name="connsiteY171" fmla="*/ 214691 h 6281670"/>
                <a:gd name="connsiteX172" fmla="*/ 581483 w 8613217"/>
                <a:gd name="connsiteY172" fmla="*/ 222767 h 6281670"/>
                <a:gd name="connsiteX173" fmla="*/ 555909 w 8613217"/>
                <a:gd name="connsiteY173" fmla="*/ 262475 h 6281670"/>
                <a:gd name="connsiteX174" fmla="*/ 423998 w 8613217"/>
                <a:gd name="connsiteY174" fmla="*/ 619845 h 6281670"/>
                <a:gd name="connsiteX175" fmla="*/ 443515 w 8613217"/>
                <a:gd name="connsiteY175" fmla="*/ 1227575 h 6281670"/>
                <a:gd name="connsiteX176" fmla="*/ 806942 w 8613217"/>
                <a:gd name="connsiteY176" fmla="*/ 1996156 h 6281670"/>
                <a:gd name="connsiteX177" fmla="*/ 1087589 w 8613217"/>
                <a:gd name="connsiteY177" fmla="*/ 2216231 h 6281670"/>
                <a:gd name="connsiteX178" fmla="*/ 1317086 w 8613217"/>
                <a:gd name="connsiteY178" fmla="*/ 2233729 h 6281670"/>
                <a:gd name="connsiteX179" fmla="*/ 1327181 w 8613217"/>
                <a:gd name="connsiteY179" fmla="*/ 2198060 h 6281670"/>
                <a:gd name="connsiteX180" fmla="*/ 816364 w 8613217"/>
                <a:gd name="connsiteY180" fmla="*/ 1324489 h 6281670"/>
                <a:gd name="connsiteX181" fmla="*/ 702625 w 8613217"/>
                <a:gd name="connsiteY181" fmla="*/ 1031056 h 6281670"/>
                <a:gd name="connsiteX182" fmla="*/ 767908 w 8613217"/>
                <a:gd name="connsiteY182" fmla="*/ 1173061 h 6281670"/>
                <a:gd name="connsiteX183" fmla="*/ 1444285 w 8613217"/>
                <a:gd name="connsiteY183" fmla="*/ 2226326 h 6281670"/>
                <a:gd name="connsiteX184" fmla="*/ 2209501 w 8613217"/>
                <a:gd name="connsiteY184" fmla="*/ 2876457 h 6281670"/>
                <a:gd name="connsiteX185" fmla="*/ 2308434 w 8613217"/>
                <a:gd name="connsiteY185" fmla="*/ 2939720 h 6281670"/>
                <a:gd name="connsiteX186" fmla="*/ 2340738 w 8613217"/>
                <a:gd name="connsiteY186" fmla="*/ 2972025 h 6281670"/>
                <a:gd name="connsiteX187" fmla="*/ 2266034 w 8613217"/>
                <a:gd name="connsiteY187" fmla="*/ 2967313 h 6281670"/>
                <a:gd name="connsiteX188" fmla="*/ 1817807 w 8613217"/>
                <a:gd name="connsiteY188" fmla="*/ 3025866 h 6281670"/>
                <a:gd name="connsiteX189" fmla="*/ 1007500 w 8613217"/>
                <a:gd name="connsiteY189" fmla="*/ 3309877 h 6281670"/>
                <a:gd name="connsiteX190" fmla="*/ 960389 w 8613217"/>
                <a:gd name="connsiteY190" fmla="*/ 3293725 h 6281670"/>
                <a:gd name="connsiteX191" fmla="*/ 446207 w 8613217"/>
                <a:gd name="connsiteY191" fmla="*/ 3134221 h 6281670"/>
                <a:gd name="connsiteX192" fmla="*/ 217383 w 8613217"/>
                <a:gd name="connsiteY192" fmla="*/ 3227096 h 6281670"/>
                <a:gd name="connsiteX193" fmla="*/ 0 w 8613217"/>
                <a:gd name="connsiteY193" fmla="*/ 3236518 h 6281670"/>
                <a:gd name="connsiteX194" fmla="*/ 0 w 8613217"/>
                <a:gd name="connsiteY194" fmla="*/ 3330740 h 6281670"/>
                <a:gd name="connsiteX195" fmla="*/ 9422 w 8613217"/>
                <a:gd name="connsiteY195" fmla="*/ 3346892 h 6281670"/>
                <a:gd name="connsiteX196" fmla="*/ 255072 w 8613217"/>
                <a:gd name="connsiteY196" fmla="*/ 3717723 h 6281670"/>
                <a:gd name="connsiteX197" fmla="*/ 747044 w 8613217"/>
                <a:gd name="connsiteY197" fmla="*/ 3826078 h 6281670"/>
                <a:gd name="connsiteX198" fmla="*/ 1016249 w 8613217"/>
                <a:gd name="connsiteY198" fmla="*/ 3490244 h 6281670"/>
                <a:gd name="connsiteX199" fmla="*/ 981253 w 8613217"/>
                <a:gd name="connsiteY199" fmla="*/ 3461305 h 6281670"/>
                <a:gd name="connsiteX200" fmla="*/ 563312 w 8613217"/>
                <a:gd name="connsiteY200" fmla="*/ 3490917 h 6281670"/>
                <a:gd name="connsiteX201" fmla="*/ 390347 w 8613217"/>
                <a:gd name="connsiteY201" fmla="*/ 3460632 h 6281670"/>
                <a:gd name="connsiteX202" fmla="*/ 489953 w 8613217"/>
                <a:gd name="connsiteY202" fmla="*/ 3463997 h 6281670"/>
                <a:gd name="connsiteX203" fmla="*/ 903183 w 8613217"/>
                <a:gd name="connsiteY203" fmla="*/ 3408137 h 6281670"/>
                <a:gd name="connsiteX204" fmla="*/ 1043170 w 8613217"/>
                <a:gd name="connsiteY204" fmla="*/ 3372467 h 6281670"/>
                <a:gd name="connsiteX205" fmla="*/ 1508895 w 8613217"/>
                <a:gd name="connsiteY205" fmla="*/ 3218347 h 6281670"/>
                <a:gd name="connsiteX206" fmla="*/ 1912029 w 8613217"/>
                <a:gd name="connsiteY206" fmla="*/ 3101243 h 6281670"/>
                <a:gd name="connsiteX207" fmla="*/ 1912029 w 8613217"/>
                <a:gd name="connsiteY207" fmla="*/ 3101243 h 6281670"/>
                <a:gd name="connsiteX208" fmla="*/ 2113933 w 8613217"/>
                <a:gd name="connsiteY208" fmla="*/ 3072976 h 6281670"/>
                <a:gd name="connsiteX209" fmla="*/ 2257958 w 8613217"/>
                <a:gd name="connsiteY209" fmla="*/ 3064227 h 6281670"/>
                <a:gd name="connsiteX210" fmla="*/ 2434960 w 8613217"/>
                <a:gd name="connsiteY210" fmla="*/ 3101243 h 6281670"/>
                <a:gd name="connsiteX211" fmla="*/ 2635518 w 8613217"/>
                <a:gd name="connsiteY211" fmla="*/ 3164506 h 6281670"/>
                <a:gd name="connsiteX212" fmla="*/ 3038653 w 8613217"/>
                <a:gd name="connsiteY212" fmla="*/ 3453902 h 6281670"/>
                <a:gd name="connsiteX213" fmla="*/ 3580428 w 8613217"/>
                <a:gd name="connsiteY213" fmla="*/ 4087880 h 6281670"/>
                <a:gd name="connsiteX214" fmla="*/ 3776274 w 8613217"/>
                <a:gd name="connsiteY214" fmla="*/ 4626290 h 6281670"/>
                <a:gd name="connsiteX215" fmla="*/ 3813963 w 8613217"/>
                <a:gd name="connsiteY215" fmla="*/ 4802619 h 6281670"/>
                <a:gd name="connsiteX216" fmla="*/ 3811944 w 8613217"/>
                <a:gd name="connsiteY216" fmla="*/ 5407658 h 6281670"/>
                <a:gd name="connsiteX217" fmla="*/ 3881265 w 8613217"/>
                <a:gd name="connsiteY217" fmla="*/ 5874056 h 6281670"/>
                <a:gd name="connsiteX218" fmla="*/ 3879919 w 8613217"/>
                <a:gd name="connsiteY218" fmla="*/ 5898957 h 6281670"/>
                <a:gd name="connsiteX219" fmla="*/ 3757430 w 8613217"/>
                <a:gd name="connsiteY219" fmla="*/ 5946068 h 6281670"/>
                <a:gd name="connsiteX220" fmla="*/ 3743970 w 8613217"/>
                <a:gd name="connsiteY220" fmla="*/ 6053750 h 6281670"/>
                <a:gd name="connsiteX221" fmla="*/ 3803195 w 8613217"/>
                <a:gd name="connsiteY221" fmla="*/ 6092112 h 6281670"/>
                <a:gd name="connsiteX222" fmla="*/ 3896071 w 8613217"/>
                <a:gd name="connsiteY222" fmla="*/ 6023464 h 6281670"/>
                <a:gd name="connsiteX223" fmla="*/ 3920972 w 8613217"/>
                <a:gd name="connsiteY223" fmla="*/ 5996544 h 6281670"/>
                <a:gd name="connsiteX224" fmla="*/ 3918953 w 8613217"/>
                <a:gd name="connsiteY224" fmla="*/ 6053077 h 6281670"/>
                <a:gd name="connsiteX225" fmla="*/ 3931741 w 8613217"/>
                <a:gd name="connsiteY225" fmla="*/ 6077978 h 6281670"/>
                <a:gd name="connsiteX226" fmla="*/ 3951931 w 8613217"/>
                <a:gd name="connsiteY226" fmla="*/ 6055769 h 6281670"/>
                <a:gd name="connsiteX227" fmla="*/ 3972121 w 8613217"/>
                <a:gd name="connsiteY227" fmla="*/ 5988468 h 6281670"/>
                <a:gd name="connsiteX228" fmla="*/ 3994331 w 8613217"/>
                <a:gd name="connsiteY228" fmla="*/ 5968277 h 6281670"/>
                <a:gd name="connsiteX229" fmla="*/ 4005099 w 8613217"/>
                <a:gd name="connsiteY229" fmla="*/ 5995198 h 6281670"/>
                <a:gd name="connsiteX230" fmla="*/ 4071054 w 8613217"/>
                <a:gd name="connsiteY230" fmla="*/ 6040290 h 6281670"/>
                <a:gd name="connsiteX231" fmla="*/ 4100667 w 8613217"/>
                <a:gd name="connsiteY231" fmla="*/ 6026829 h 6281670"/>
                <a:gd name="connsiteX232" fmla="*/ 4110089 w 8613217"/>
                <a:gd name="connsiteY232" fmla="*/ 5993179 h 6281670"/>
                <a:gd name="connsiteX233" fmla="*/ 4124895 w 8613217"/>
                <a:gd name="connsiteY233" fmla="*/ 6032214 h 6281670"/>
                <a:gd name="connsiteX234" fmla="*/ 4117492 w 8613217"/>
                <a:gd name="connsiteY234" fmla="*/ 6106918 h 6281670"/>
                <a:gd name="connsiteX235" fmla="*/ 4080476 w 8613217"/>
                <a:gd name="connsiteY235" fmla="*/ 6141242 h 6281670"/>
                <a:gd name="connsiteX236" fmla="*/ 4176717 w 8613217"/>
                <a:gd name="connsiteY236" fmla="*/ 6189025 h 6281670"/>
                <a:gd name="connsiteX237" fmla="*/ 4170660 w 8613217"/>
                <a:gd name="connsiteY237" fmla="*/ 6271133 h 6281670"/>
                <a:gd name="connsiteX238" fmla="*/ 4195562 w 8613217"/>
                <a:gd name="connsiteY238" fmla="*/ 6277863 h 6281670"/>
                <a:gd name="connsiteX239" fmla="*/ 4261517 w 8613217"/>
                <a:gd name="connsiteY239" fmla="*/ 6267768 h 6281670"/>
                <a:gd name="connsiteX240" fmla="*/ 4289784 w 8613217"/>
                <a:gd name="connsiteY240" fmla="*/ 6247578 h 6281670"/>
                <a:gd name="connsiteX241" fmla="*/ 4295840 w 8613217"/>
                <a:gd name="connsiteY241" fmla="*/ 6204505 h 6281670"/>
                <a:gd name="connsiteX242" fmla="*/ 4305936 w 8613217"/>
                <a:gd name="connsiteY242" fmla="*/ 6182969 h 6281670"/>
                <a:gd name="connsiteX243" fmla="*/ 4324107 w 8613217"/>
                <a:gd name="connsiteY243" fmla="*/ 6199794 h 6281670"/>
                <a:gd name="connsiteX244" fmla="*/ 4336894 w 8613217"/>
                <a:gd name="connsiteY244" fmla="*/ 6230752 h 6281670"/>
                <a:gd name="connsiteX245" fmla="*/ 4342951 w 8613217"/>
                <a:gd name="connsiteY245" fmla="*/ 6226714 h 6281670"/>
                <a:gd name="connsiteX246" fmla="*/ 4369872 w 8613217"/>
                <a:gd name="connsiteY246" fmla="*/ 6185660 h 6281670"/>
                <a:gd name="connsiteX247" fmla="*/ 4382659 w 8613217"/>
                <a:gd name="connsiteY247" fmla="*/ 6234791 h 6281670"/>
                <a:gd name="connsiteX248" fmla="*/ 4406888 w 8613217"/>
                <a:gd name="connsiteY248" fmla="*/ 6265749 h 6281670"/>
                <a:gd name="connsiteX249" fmla="*/ 4484284 w 8613217"/>
                <a:gd name="connsiteY249" fmla="*/ 6275171 h 6281670"/>
                <a:gd name="connsiteX250" fmla="*/ 4499090 w 8613217"/>
                <a:gd name="connsiteY250" fmla="*/ 6272479 h 6281670"/>
                <a:gd name="connsiteX251" fmla="*/ 4512551 w 8613217"/>
                <a:gd name="connsiteY251" fmla="*/ 6181622 h 6281670"/>
                <a:gd name="connsiteX252" fmla="*/ 4572449 w 8613217"/>
                <a:gd name="connsiteY252" fmla="*/ 6153356 h 6281670"/>
                <a:gd name="connsiteX253" fmla="*/ 4575814 w 8613217"/>
                <a:gd name="connsiteY253" fmla="*/ 6127781 h 6281670"/>
                <a:gd name="connsiteX254" fmla="*/ 4538125 w 8613217"/>
                <a:gd name="connsiteY254" fmla="*/ 6076633 h 6281670"/>
                <a:gd name="connsiteX255" fmla="*/ 4536779 w 8613217"/>
                <a:gd name="connsiteY255" fmla="*/ 6042309 h 6281670"/>
                <a:gd name="connsiteX256" fmla="*/ 4573122 w 8613217"/>
                <a:gd name="connsiteY256" fmla="*/ 6032214 h 6281670"/>
                <a:gd name="connsiteX257" fmla="*/ 4637731 w 8613217"/>
                <a:gd name="connsiteY257" fmla="*/ 6051058 h 6281670"/>
                <a:gd name="connsiteX258" fmla="*/ 4665997 w 8613217"/>
                <a:gd name="connsiteY258" fmla="*/ 6029522 h 6281670"/>
                <a:gd name="connsiteX259" fmla="*/ 4665997 w 8613217"/>
                <a:gd name="connsiteY259" fmla="*/ 5985776 h 6281670"/>
                <a:gd name="connsiteX260" fmla="*/ 4681477 w 8613217"/>
                <a:gd name="connsiteY260" fmla="*/ 5966931 h 6281670"/>
                <a:gd name="connsiteX261" fmla="*/ 4701667 w 8613217"/>
                <a:gd name="connsiteY261" fmla="*/ 5981065 h 6281670"/>
                <a:gd name="connsiteX262" fmla="*/ 4724550 w 8613217"/>
                <a:gd name="connsiteY262" fmla="*/ 6054423 h 6281670"/>
                <a:gd name="connsiteX263" fmla="*/ 4743394 w 8613217"/>
                <a:gd name="connsiteY263" fmla="*/ 6073268 h 6281670"/>
                <a:gd name="connsiteX264" fmla="*/ 4752143 w 8613217"/>
                <a:gd name="connsiteY264" fmla="*/ 6050385 h 6281670"/>
                <a:gd name="connsiteX265" fmla="*/ 4752143 w 8613217"/>
                <a:gd name="connsiteY265" fmla="*/ 5996544 h 6281670"/>
                <a:gd name="connsiteX266" fmla="*/ 4800600 w 8613217"/>
                <a:gd name="connsiteY266" fmla="*/ 6046347 h 6281670"/>
                <a:gd name="connsiteX267" fmla="*/ 4859825 w 8613217"/>
                <a:gd name="connsiteY267" fmla="*/ 6088747 h 6281670"/>
                <a:gd name="connsiteX268" fmla="*/ 4932511 w 8613217"/>
                <a:gd name="connsiteY268" fmla="*/ 6036252 h 6281670"/>
                <a:gd name="connsiteX269" fmla="*/ 4919050 w 8613217"/>
                <a:gd name="connsiteY269" fmla="*/ 5940011 h 6281670"/>
                <a:gd name="connsiteX270" fmla="*/ 4830213 w 8613217"/>
                <a:gd name="connsiteY270" fmla="*/ 5933281 h 6281670"/>
                <a:gd name="connsiteX271" fmla="*/ 4779064 w 8613217"/>
                <a:gd name="connsiteY271" fmla="*/ 5876074 h 6281670"/>
                <a:gd name="connsiteX272" fmla="*/ 4778391 w 8613217"/>
                <a:gd name="connsiteY272" fmla="*/ 5829637 h 6281670"/>
                <a:gd name="connsiteX273" fmla="*/ 5091342 w 8613217"/>
                <a:gd name="connsiteY273" fmla="*/ 5236712 h 6281670"/>
                <a:gd name="connsiteX274" fmla="*/ 5116243 w 8613217"/>
                <a:gd name="connsiteY274" fmla="*/ 5202389 h 6281670"/>
                <a:gd name="connsiteX275" fmla="*/ 5269690 w 8613217"/>
                <a:gd name="connsiteY275" fmla="*/ 5086631 h 6281670"/>
                <a:gd name="connsiteX276" fmla="*/ 5744837 w 8613217"/>
                <a:gd name="connsiteY276" fmla="*/ 4795889 h 6281670"/>
                <a:gd name="connsiteX277" fmla="*/ 5814830 w 8613217"/>
                <a:gd name="connsiteY277" fmla="*/ 4775699 h 6281670"/>
                <a:gd name="connsiteX278" fmla="*/ 6103553 w 8613217"/>
                <a:gd name="connsiteY278" fmla="*/ 4765603 h 6281670"/>
                <a:gd name="connsiteX279" fmla="*/ 7086824 w 8613217"/>
                <a:gd name="connsiteY279" fmla="*/ 4811369 h 6281670"/>
                <a:gd name="connsiteX280" fmla="*/ 7489959 w 8613217"/>
                <a:gd name="connsiteY280" fmla="*/ 4805311 h 6281670"/>
                <a:gd name="connsiteX281" fmla="*/ 7516880 w 8613217"/>
                <a:gd name="connsiteY281" fmla="*/ 4801946 h 6281670"/>
                <a:gd name="connsiteX282" fmla="*/ 7536397 w 8613217"/>
                <a:gd name="connsiteY282" fmla="*/ 4800600 h 6281670"/>
                <a:gd name="connsiteX283" fmla="*/ 7619850 w 8613217"/>
                <a:gd name="connsiteY283" fmla="*/ 4791178 h 6281670"/>
                <a:gd name="connsiteX284" fmla="*/ 7661577 w 8613217"/>
                <a:gd name="connsiteY284" fmla="*/ 4813388 h 6281670"/>
                <a:gd name="connsiteX285" fmla="*/ 7920014 w 8613217"/>
                <a:gd name="connsiteY285" fmla="*/ 5004523 h 6281670"/>
                <a:gd name="connsiteX286" fmla="*/ 8354780 w 8613217"/>
                <a:gd name="connsiteY286" fmla="*/ 4830886 h 6281670"/>
                <a:gd name="connsiteX287" fmla="*/ 8579567 w 8613217"/>
                <a:gd name="connsiteY287" fmla="*/ 4409580 h 6281670"/>
                <a:gd name="connsiteX288" fmla="*/ 8613217 w 8613217"/>
                <a:gd name="connsiteY288" fmla="*/ 4250076 h 6281670"/>
                <a:gd name="connsiteX289" fmla="*/ 8613217 w 8613217"/>
                <a:gd name="connsiteY289" fmla="*/ 4196235 h 6281670"/>
                <a:gd name="connsiteX290" fmla="*/ 8420062 w 8613217"/>
                <a:gd name="connsiteY290" fmla="*/ 4211041 h 6281670"/>
                <a:gd name="connsiteX291" fmla="*/ 4571776 w 8613217"/>
                <a:gd name="connsiteY291" fmla="*/ 915970 h 6281670"/>
                <a:gd name="connsiteX292" fmla="*/ 4583890 w 8613217"/>
                <a:gd name="connsiteY292" fmla="*/ 888377 h 6281670"/>
                <a:gd name="connsiteX293" fmla="*/ 4571776 w 8613217"/>
                <a:gd name="connsiteY293" fmla="*/ 915970 h 6281670"/>
                <a:gd name="connsiteX294" fmla="*/ 2362948 w 8613217"/>
                <a:gd name="connsiteY294" fmla="*/ 965100 h 6281670"/>
                <a:gd name="connsiteX295" fmla="*/ 2363621 w 8613217"/>
                <a:gd name="connsiteY295" fmla="*/ 962408 h 6281670"/>
                <a:gd name="connsiteX296" fmla="*/ 2368332 w 8613217"/>
                <a:gd name="connsiteY296" fmla="*/ 967119 h 6281670"/>
                <a:gd name="connsiteX297" fmla="*/ 2362948 w 8613217"/>
                <a:gd name="connsiteY297" fmla="*/ 965100 h 6281670"/>
                <a:gd name="connsiteX298" fmla="*/ 2435633 w 8613217"/>
                <a:gd name="connsiteY298" fmla="*/ 1055284 h 6281670"/>
                <a:gd name="connsiteX299" fmla="*/ 2426211 w 8613217"/>
                <a:gd name="connsiteY299" fmla="*/ 1053265 h 6281670"/>
                <a:gd name="connsiteX300" fmla="*/ 2370351 w 8613217"/>
                <a:gd name="connsiteY300" fmla="*/ 968465 h 6281670"/>
                <a:gd name="connsiteX301" fmla="*/ 2432268 w 8613217"/>
                <a:gd name="connsiteY301" fmla="*/ 1045862 h 6281670"/>
                <a:gd name="connsiteX302" fmla="*/ 2435633 w 8613217"/>
                <a:gd name="connsiteY302" fmla="*/ 1055284 h 6281670"/>
                <a:gd name="connsiteX303" fmla="*/ 695895 w 8613217"/>
                <a:gd name="connsiteY303" fmla="*/ 1016922 h 6281670"/>
                <a:gd name="connsiteX304" fmla="*/ 692530 w 8613217"/>
                <a:gd name="connsiteY304" fmla="*/ 1005481 h 6281670"/>
                <a:gd name="connsiteX305" fmla="*/ 695895 w 8613217"/>
                <a:gd name="connsiteY305" fmla="*/ 1016922 h 6281670"/>
                <a:gd name="connsiteX306" fmla="*/ 4511205 w 8613217"/>
                <a:gd name="connsiteY306" fmla="*/ 6014042 h 6281670"/>
                <a:gd name="connsiteX307" fmla="*/ 4537452 w 8613217"/>
                <a:gd name="connsiteY307" fmla="*/ 5944049 h 6281670"/>
                <a:gd name="connsiteX308" fmla="*/ 4511205 w 8613217"/>
                <a:gd name="connsiteY308" fmla="*/ 6014042 h 6281670"/>
                <a:gd name="connsiteX309" fmla="*/ 4750797 w 8613217"/>
                <a:gd name="connsiteY309" fmla="*/ 5917128 h 6281670"/>
                <a:gd name="connsiteX310" fmla="*/ 4741375 w 8613217"/>
                <a:gd name="connsiteY310" fmla="*/ 5939338 h 6281670"/>
                <a:gd name="connsiteX311" fmla="*/ 4732626 w 8613217"/>
                <a:gd name="connsiteY311" fmla="*/ 5935300 h 6281670"/>
                <a:gd name="connsiteX312" fmla="*/ 4727915 w 8613217"/>
                <a:gd name="connsiteY312" fmla="*/ 5907706 h 6281670"/>
                <a:gd name="connsiteX313" fmla="*/ 4750797 w 8613217"/>
                <a:gd name="connsiteY313" fmla="*/ 5875402 h 6281670"/>
                <a:gd name="connsiteX314" fmla="*/ 4750797 w 8613217"/>
                <a:gd name="connsiteY314" fmla="*/ 5917128 h 6281670"/>
                <a:gd name="connsiteX315" fmla="*/ 4875978 w 8613217"/>
                <a:gd name="connsiteY315" fmla="*/ 5457461 h 6281670"/>
                <a:gd name="connsiteX316" fmla="*/ 4616868 w 8613217"/>
                <a:gd name="connsiteY316" fmla="*/ 5877421 h 6281670"/>
                <a:gd name="connsiteX317" fmla="*/ 4562354 w 8613217"/>
                <a:gd name="connsiteY317" fmla="*/ 5884824 h 6281670"/>
                <a:gd name="connsiteX318" fmla="*/ 4880015 w 8613217"/>
                <a:gd name="connsiteY318" fmla="*/ 5419772 h 6281670"/>
                <a:gd name="connsiteX319" fmla="*/ 4875978 w 8613217"/>
                <a:gd name="connsiteY319" fmla="*/ 5457461 h 6281670"/>
                <a:gd name="connsiteX320" fmla="*/ 5020675 w 8613217"/>
                <a:gd name="connsiteY320" fmla="*/ 5141145 h 6281670"/>
                <a:gd name="connsiteX321" fmla="*/ 4989717 w 8613217"/>
                <a:gd name="connsiteY321" fmla="*/ 5179506 h 6281670"/>
                <a:gd name="connsiteX322" fmla="*/ 4445922 w 8613217"/>
                <a:gd name="connsiteY322" fmla="*/ 5878767 h 6281670"/>
                <a:gd name="connsiteX323" fmla="*/ 4415637 w 8613217"/>
                <a:gd name="connsiteY323" fmla="*/ 5953471 h 6281670"/>
                <a:gd name="connsiteX324" fmla="*/ 4357085 w 8613217"/>
                <a:gd name="connsiteY324" fmla="*/ 6075286 h 6281670"/>
                <a:gd name="connsiteX325" fmla="*/ 4338240 w 8613217"/>
                <a:gd name="connsiteY325" fmla="*/ 6125762 h 6281670"/>
                <a:gd name="connsiteX326" fmla="*/ 4322761 w 8613217"/>
                <a:gd name="connsiteY326" fmla="*/ 6080671 h 6281670"/>
                <a:gd name="connsiteX327" fmla="*/ 4306609 w 8613217"/>
                <a:gd name="connsiteY327" fmla="*/ 6061826 h 6281670"/>
                <a:gd name="connsiteX328" fmla="*/ 4295168 w 8613217"/>
                <a:gd name="connsiteY328" fmla="*/ 6082689 h 6281670"/>
                <a:gd name="connsiteX329" fmla="*/ 4292475 w 8613217"/>
                <a:gd name="connsiteY329" fmla="*/ 6112302 h 6281670"/>
                <a:gd name="connsiteX330" fmla="*/ 4277669 w 8613217"/>
                <a:gd name="connsiteY330" fmla="*/ 6097496 h 6281670"/>
                <a:gd name="connsiteX331" fmla="*/ 4183447 w 8613217"/>
                <a:gd name="connsiteY331" fmla="*/ 5282478 h 6281670"/>
                <a:gd name="connsiteX332" fmla="*/ 4412945 w 8613217"/>
                <a:gd name="connsiteY332" fmla="*/ 4743394 h 6281670"/>
                <a:gd name="connsiteX333" fmla="*/ 5036828 w 8613217"/>
                <a:gd name="connsiteY333" fmla="*/ 3935106 h 6281670"/>
                <a:gd name="connsiteX334" fmla="*/ 5054999 w 8613217"/>
                <a:gd name="connsiteY334" fmla="*/ 3966064 h 6281670"/>
                <a:gd name="connsiteX335" fmla="*/ 5020675 w 8613217"/>
                <a:gd name="connsiteY335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434960 w 8613217"/>
                <a:gd name="connsiteY209" fmla="*/ 3101243 h 6281670"/>
                <a:gd name="connsiteX210" fmla="*/ 2635518 w 8613217"/>
                <a:gd name="connsiteY210" fmla="*/ 3164506 h 6281670"/>
                <a:gd name="connsiteX211" fmla="*/ 3038653 w 8613217"/>
                <a:gd name="connsiteY211" fmla="*/ 3453902 h 6281670"/>
                <a:gd name="connsiteX212" fmla="*/ 3580428 w 8613217"/>
                <a:gd name="connsiteY212" fmla="*/ 4087880 h 6281670"/>
                <a:gd name="connsiteX213" fmla="*/ 3776274 w 8613217"/>
                <a:gd name="connsiteY213" fmla="*/ 4626290 h 6281670"/>
                <a:gd name="connsiteX214" fmla="*/ 3813963 w 8613217"/>
                <a:gd name="connsiteY214" fmla="*/ 4802619 h 6281670"/>
                <a:gd name="connsiteX215" fmla="*/ 3811944 w 8613217"/>
                <a:gd name="connsiteY215" fmla="*/ 5407658 h 6281670"/>
                <a:gd name="connsiteX216" fmla="*/ 3881265 w 8613217"/>
                <a:gd name="connsiteY216" fmla="*/ 5874056 h 6281670"/>
                <a:gd name="connsiteX217" fmla="*/ 3879919 w 8613217"/>
                <a:gd name="connsiteY217" fmla="*/ 5898957 h 6281670"/>
                <a:gd name="connsiteX218" fmla="*/ 3757430 w 8613217"/>
                <a:gd name="connsiteY218" fmla="*/ 5946068 h 6281670"/>
                <a:gd name="connsiteX219" fmla="*/ 3743970 w 8613217"/>
                <a:gd name="connsiteY219" fmla="*/ 6053750 h 6281670"/>
                <a:gd name="connsiteX220" fmla="*/ 3803195 w 8613217"/>
                <a:gd name="connsiteY220" fmla="*/ 6092112 h 6281670"/>
                <a:gd name="connsiteX221" fmla="*/ 3896071 w 8613217"/>
                <a:gd name="connsiteY221" fmla="*/ 6023464 h 6281670"/>
                <a:gd name="connsiteX222" fmla="*/ 3920972 w 8613217"/>
                <a:gd name="connsiteY222" fmla="*/ 5996544 h 6281670"/>
                <a:gd name="connsiteX223" fmla="*/ 3918953 w 8613217"/>
                <a:gd name="connsiteY223" fmla="*/ 6053077 h 6281670"/>
                <a:gd name="connsiteX224" fmla="*/ 3931741 w 8613217"/>
                <a:gd name="connsiteY224" fmla="*/ 6077978 h 6281670"/>
                <a:gd name="connsiteX225" fmla="*/ 3951931 w 8613217"/>
                <a:gd name="connsiteY225" fmla="*/ 6055769 h 6281670"/>
                <a:gd name="connsiteX226" fmla="*/ 3972121 w 8613217"/>
                <a:gd name="connsiteY226" fmla="*/ 5988468 h 6281670"/>
                <a:gd name="connsiteX227" fmla="*/ 3994331 w 8613217"/>
                <a:gd name="connsiteY227" fmla="*/ 5968277 h 6281670"/>
                <a:gd name="connsiteX228" fmla="*/ 4005099 w 8613217"/>
                <a:gd name="connsiteY228" fmla="*/ 5995198 h 6281670"/>
                <a:gd name="connsiteX229" fmla="*/ 4071054 w 8613217"/>
                <a:gd name="connsiteY229" fmla="*/ 6040290 h 6281670"/>
                <a:gd name="connsiteX230" fmla="*/ 4100667 w 8613217"/>
                <a:gd name="connsiteY230" fmla="*/ 6026829 h 6281670"/>
                <a:gd name="connsiteX231" fmla="*/ 4110089 w 8613217"/>
                <a:gd name="connsiteY231" fmla="*/ 5993179 h 6281670"/>
                <a:gd name="connsiteX232" fmla="*/ 4124895 w 8613217"/>
                <a:gd name="connsiteY232" fmla="*/ 6032214 h 6281670"/>
                <a:gd name="connsiteX233" fmla="*/ 4117492 w 8613217"/>
                <a:gd name="connsiteY233" fmla="*/ 6106918 h 6281670"/>
                <a:gd name="connsiteX234" fmla="*/ 4080476 w 8613217"/>
                <a:gd name="connsiteY234" fmla="*/ 6141242 h 6281670"/>
                <a:gd name="connsiteX235" fmla="*/ 4176717 w 8613217"/>
                <a:gd name="connsiteY235" fmla="*/ 6189025 h 6281670"/>
                <a:gd name="connsiteX236" fmla="*/ 4170660 w 8613217"/>
                <a:gd name="connsiteY236" fmla="*/ 6271133 h 6281670"/>
                <a:gd name="connsiteX237" fmla="*/ 4195562 w 8613217"/>
                <a:gd name="connsiteY237" fmla="*/ 6277863 h 6281670"/>
                <a:gd name="connsiteX238" fmla="*/ 4261517 w 8613217"/>
                <a:gd name="connsiteY238" fmla="*/ 6267768 h 6281670"/>
                <a:gd name="connsiteX239" fmla="*/ 4289784 w 8613217"/>
                <a:gd name="connsiteY239" fmla="*/ 6247578 h 6281670"/>
                <a:gd name="connsiteX240" fmla="*/ 4295840 w 8613217"/>
                <a:gd name="connsiteY240" fmla="*/ 6204505 h 6281670"/>
                <a:gd name="connsiteX241" fmla="*/ 4305936 w 8613217"/>
                <a:gd name="connsiteY241" fmla="*/ 6182969 h 6281670"/>
                <a:gd name="connsiteX242" fmla="*/ 4324107 w 8613217"/>
                <a:gd name="connsiteY242" fmla="*/ 6199794 h 6281670"/>
                <a:gd name="connsiteX243" fmla="*/ 4336894 w 8613217"/>
                <a:gd name="connsiteY243" fmla="*/ 6230752 h 6281670"/>
                <a:gd name="connsiteX244" fmla="*/ 4342951 w 8613217"/>
                <a:gd name="connsiteY244" fmla="*/ 6226714 h 6281670"/>
                <a:gd name="connsiteX245" fmla="*/ 4369872 w 8613217"/>
                <a:gd name="connsiteY245" fmla="*/ 6185660 h 6281670"/>
                <a:gd name="connsiteX246" fmla="*/ 4382659 w 8613217"/>
                <a:gd name="connsiteY246" fmla="*/ 6234791 h 6281670"/>
                <a:gd name="connsiteX247" fmla="*/ 4406888 w 8613217"/>
                <a:gd name="connsiteY247" fmla="*/ 6265749 h 6281670"/>
                <a:gd name="connsiteX248" fmla="*/ 4484284 w 8613217"/>
                <a:gd name="connsiteY248" fmla="*/ 6275171 h 6281670"/>
                <a:gd name="connsiteX249" fmla="*/ 4499090 w 8613217"/>
                <a:gd name="connsiteY249" fmla="*/ 6272479 h 6281670"/>
                <a:gd name="connsiteX250" fmla="*/ 4512551 w 8613217"/>
                <a:gd name="connsiteY250" fmla="*/ 6181622 h 6281670"/>
                <a:gd name="connsiteX251" fmla="*/ 4572449 w 8613217"/>
                <a:gd name="connsiteY251" fmla="*/ 6153356 h 6281670"/>
                <a:gd name="connsiteX252" fmla="*/ 4575814 w 8613217"/>
                <a:gd name="connsiteY252" fmla="*/ 6127781 h 6281670"/>
                <a:gd name="connsiteX253" fmla="*/ 4538125 w 8613217"/>
                <a:gd name="connsiteY253" fmla="*/ 6076633 h 6281670"/>
                <a:gd name="connsiteX254" fmla="*/ 4536779 w 8613217"/>
                <a:gd name="connsiteY254" fmla="*/ 6042309 h 6281670"/>
                <a:gd name="connsiteX255" fmla="*/ 4573122 w 8613217"/>
                <a:gd name="connsiteY255" fmla="*/ 6032214 h 6281670"/>
                <a:gd name="connsiteX256" fmla="*/ 4637731 w 8613217"/>
                <a:gd name="connsiteY256" fmla="*/ 6051058 h 6281670"/>
                <a:gd name="connsiteX257" fmla="*/ 4665997 w 8613217"/>
                <a:gd name="connsiteY257" fmla="*/ 6029522 h 6281670"/>
                <a:gd name="connsiteX258" fmla="*/ 4665997 w 8613217"/>
                <a:gd name="connsiteY258" fmla="*/ 5985776 h 6281670"/>
                <a:gd name="connsiteX259" fmla="*/ 4681477 w 8613217"/>
                <a:gd name="connsiteY259" fmla="*/ 5966931 h 6281670"/>
                <a:gd name="connsiteX260" fmla="*/ 4701667 w 8613217"/>
                <a:gd name="connsiteY260" fmla="*/ 5981065 h 6281670"/>
                <a:gd name="connsiteX261" fmla="*/ 4724550 w 8613217"/>
                <a:gd name="connsiteY261" fmla="*/ 6054423 h 6281670"/>
                <a:gd name="connsiteX262" fmla="*/ 4743394 w 8613217"/>
                <a:gd name="connsiteY262" fmla="*/ 6073268 h 6281670"/>
                <a:gd name="connsiteX263" fmla="*/ 4752143 w 8613217"/>
                <a:gd name="connsiteY263" fmla="*/ 6050385 h 6281670"/>
                <a:gd name="connsiteX264" fmla="*/ 4752143 w 8613217"/>
                <a:gd name="connsiteY264" fmla="*/ 5996544 h 6281670"/>
                <a:gd name="connsiteX265" fmla="*/ 4800600 w 8613217"/>
                <a:gd name="connsiteY265" fmla="*/ 6046347 h 6281670"/>
                <a:gd name="connsiteX266" fmla="*/ 4859825 w 8613217"/>
                <a:gd name="connsiteY266" fmla="*/ 6088747 h 6281670"/>
                <a:gd name="connsiteX267" fmla="*/ 4932511 w 8613217"/>
                <a:gd name="connsiteY267" fmla="*/ 6036252 h 6281670"/>
                <a:gd name="connsiteX268" fmla="*/ 4919050 w 8613217"/>
                <a:gd name="connsiteY268" fmla="*/ 5940011 h 6281670"/>
                <a:gd name="connsiteX269" fmla="*/ 4830213 w 8613217"/>
                <a:gd name="connsiteY269" fmla="*/ 5933281 h 6281670"/>
                <a:gd name="connsiteX270" fmla="*/ 4779064 w 8613217"/>
                <a:gd name="connsiteY270" fmla="*/ 5876074 h 6281670"/>
                <a:gd name="connsiteX271" fmla="*/ 4778391 w 8613217"/>
                <a:gd name="connsiteY271" fmla="*/ 5829637 h 6281670"/>
                <a:gd name="connsiteX272" fmla="*/ 5091342 w 8613217"/>
                <a:gd name="connsiteY272" fmla="*/ 5236712 h 6281670"/>
                <a:gd name="connsiteX273" fmla="*/ 5116243 w 8613217"/>
                <a:gd name="connsiteY273" fmla="*/ 5202389 h 6281670"/>
                <a:gd name="connsiteX274" fmla="*/ 5269690 w 8613217"/>
                <a:gd name="connsiteY274" fmla="*/ 5086631 h 6281670"/>
                <a:gd name="connsiteX275" fmla="*/ 5744837 w 8613217"/>
                <a:gd name="connsiteY275" fmla="*/ 4795889 h 6281670"/>
                <a:gd name="connsiteX276" fmla="*/ 5814830 w 8613217"/>
                <a:gd name="connsiteY276" fmla="*/ 4775699 h 6281670"/>
                <a:gd name="connsiteX277" fmla="*/ 6103553 w 8613217"/>
                <a:gd name="connsiteY277" fmla="*/ 4765603 h 6281670"/>
                <a:gd name="connsiteX278" fmla="*/ 7086824 w 8613217"/>
                <a:gd name="connsiteY278" fmla="*/ 4811369 h 6281670"/>
                <a:gd name="connsiteX279" fmla="*/ 7489959 w 8613217"/>
                <a:gd name="connsiteY279" fmla="*/ 4805311 h 6281670"/>
                <a:gd name="connsiteX280" fmla="*/ 7516880 w 8613217"/>
                <a:gd name="connsiteY280" fmla="*/ 4801946 h 6281670"/>
                <a:gd name="connsiteX281" fmla="*/ 7536397 w 8613217"/>
                <a:gd name="connsiteY281" fmla="*/ 4800600 h 6281670"/>
                <a:gd name="connsiteX282" fmla="*/ 7619850 w 8613217"/>
                <a:gd name="connsiteY282" fmla="*/ 4791178 h 6281670"/>
                <a:gd name="connsiteX283" fmla="*/ 7661577 w 8613217"/>
                <a:gd name="connsiteY283" fmla="*/ 4813388 h 6281670"/>
                <a:gd name="connsiteX284" fmla="*/ 7920014 w 8613217"/>
                <a:gd name="connsiteY284" fmla="*/ 5004523 h 6281670"/>
                <a:gd name="connsiteX285" fmla="*/ 8354780 w 8613217"/>
                <a:gd name="connsiteY285" fmla="*/ 4830886 h 6281670"/>
                <a:gd name="connsiteX286" fmla="*/ 8579567 w 8613217"/>
                <a:gd name="connsiteY286" fmla="*/ 4409580 h 6281670"/>
                <a:gd name="connsiteX287" fmla="*/ 8613217 w 8613217"/>
                <a:gd name="connsiteY287" fmla="*/ 4250076 h 6281670"/>
                <a:gd name="connsiteX288" fmla="*/ 8613217 w 8613217"/>
                <a:gd name="connsiteY288" fmla="*/ 4196235 h 6281670"/>
                <a:gd name="connsiteX289" fmla="*/ 8420062 w 8613217"/>
                <a:gd name="connsiteY289" fmla="*/ 4211041 h 6281670"/>
                <a:gd name="connsiteX290" fmla="*/ 4571776 w 8613217"/>
                <a:gd name="connsiteY290" fmla="*/ 915970 h 6281670"/>
                <a:gd name="connsiteX291" fmla="*/ 4583890 w 8613217"/>
                <a:gd name="connsiteY291" fmla="*/ 888377 h 6281670"/>
                <a:gd name="connsiteX292" fmla="*/ 4571776 w 8613217"/>
                <a:gd name="connsiteY292" fmla="*/ 915970 h 6281670"/>
                <a:gd name="connsiteX293" fmla="*/ 2362948 w 8613217"/>
                <a:gd name="connsiteY293" fmla="*/ 965100 h 6281670"/>
                <a:gd name="connsiteX294" fmla="*/ 2363621 w 8613217"/>
                <a:gd name="connsiteY294" fmla="*/ 962408 h 6281670"/>
                <a:gd name="connsiteX295" fmla="*/ 2368332 w 8613217"/>
                <a:gd name="connsiteY295" fmla="*/ 967119 h 6281670"/>
                <a:gd name="connsiteX296" fmla="*/ 2362948 w 8613217"/>
                <a:gd name="connsiteY296" fmla="*/ 965100 h 6281670"/>
                <a:gd name="connsiteX297" fmla="*/ 2435633 w 8613217"/>
                <a:gd name="connsiteY297" fmla="*/ 1055284 h 6281670"/>
                <a:gd name="connsiteX298" fmla="*/ 2426211 w 8613217"/>
                <a:gd name="connsiteY298" fmla="*/ 1053265 h 6281670"/>
                <a:gd name="connsiteX299" fmla="*/ 2370351 w 8613217"/>
                <a:gd name="connsiteY299" fmla="*/ 968465 h 6281670"/>
                <a:gd name="connsiteX300" fmla="*/ 2432268 w 8613217"/>
                <a:gd name="connsiteY300" fmla="*/ 1045862 h 6281670"/>
                <a:gd name="connsiteX301" fmla="*/ 2435633 w 8613217"/>
                <a:gd name="connsiteY301" fmla="*/ 1055284 h 6281670"/>
                <a:gd name="connsiteX302" fmla="*/ 695895 w 8613217"/>
                <a:gd name="connsiteY302" fmla="*/ 1016922 h 6281670"/>
                <a:gd name="connsiteX303" fmla="*/ 692530 w 8613217"/>
                <a:gd name="connsiteY303" fmla="*/ 1005481 h 6281670"/>
                <a:gd name="connsiteX304" fmla="*/ 695895 w 8613217"/>
                <a:gd name="connsiteY304" fmla="*/ 1016922 h 6281670"/>
                <a:gd name="connsiteX305" fmla="*/ 4511205 w 8613217"/>
                <a:gd name="connsiteY305" fmla="*/ 6014042 h 6281670"/>
                <a:gd name="connsiteX306" fmla="*/ 4537452 w 8613217"/>
                <a:gd name="connsiteY306" fmla="*/ 5944049 h 6281670"/>
                <a:gd name="connsiteX307" fmla="*/ 4511205 w 8613217"/>
                <a:gd name="connsiteY307" fmla="*/ 6014042 h 6281670"/>
                <a:gd name="connsiteX308" fmla="*/ 4750797 w 8613217"/>
                <a:gd name="connsiteY308" fmla="*/ 5917128 h 6281670"/>
                <a:gd name="connsiteX309" fmla="*/ 4741375 w 8613217"/>
                <a:gd name="connsiteY309" fmla="*/ 5939338 h 6281670"/>
                <a:gd name="connsiteX310" fmla="*/ 4732626 w 8613217"/>
                <a:gd name="connsiteY310" fmla="*/ 5935300 h 6281670"/>
                <a:gd name="connsiteX311" fmla="*/ 4727915 w 8613217"/>
                <a:gd name="connsiteY311" fmla="*/ 5907706 h 6281670"/>
                <a:gd name="connsiteX312" fmla="*/ 4750797 w 8613217"/>
                <a:gd name="connsiteY312" fmla="*/ 5875402 h 6281670"/>
                <a:gd name="connsiteX313" fmla="*/ 4750797 w 8613217"/>
                <a:gd name="connsiteY313" fmla="*/ 5917128 h 6281670"/>
                <a:gd name="connsiteX314" fmla="*/ 4875978 w 8613217"/>
                <a:gd name="connsiteY314" fmla="*/ 5457461 h 6281670"/>
                <a:gd name="connsiteX315" fmla="*/ 4616868 w 8613217"/>
                <a:gd name="connsiteY315" fmla="*/ 5877421 h 6281670"/>
                <a:gd name="connsiteX316" fmla="*/ 4562354 w 8613217"/>
                <a:gd name="connsiteY316" fmla="*/ 5884824 h 6281670"/>
                <a:gd name="connsiteX317" fmla="*/ 4880015 w 8613217"/>
                <a:gd name="connsiteY317" fmla="*/ 5419772 h 6281670"/>
                <a:gd name="connsiteX318" fmla="*/ 4875978 w 8613217"/>
                <a:gd name="connsiteY318" fmla="*/ 5457461 h 6281670"/>
                <a:gd name="connsiteX319" fmla="*/ 5020675 w 8613217"/>
                <a:gd name="connsiteY319" fmla="*/ 5141145 h 6281670"/>
                <a:gd name="connsiteX320" fmla="*/ 4989717 w 8613217"/>
                <a:gd name="connsiteY320" fmla="*/ 5179506 h 6281670"/>
                <a:gd name="connsiteX321" fmla="*/ 4445922 w 8613217"/>
                <a:gd name="connsiteY321" fmla="*/ 5878767 h 6281670"/>
                <a:gd name="connsiteX322" fmla="*/ 4415637 w 8613217"/>
                <a:gd name="connsiteY322" fmla="*/ 5953471 h 6281670"/>
                <a:gd name="connsiteX323" fmla="*/ 4357085 w 8613217"/>
                <a:gd name="connsiteY323" fmla="*/ 6075286 h 6281670"/>
                <a:gd name="connsiteX324" fmla="*/ 4338240 w 8613217"/>
                <a:gd name="connsiteY324" fmla="*/ 6125762 h 6281670"/>
                <a:gd name="connsiteX325" fmla="*/ 4322761 w 8613217"/>
                <a:gd name="connsiteY325" fmla="*/ 6080671 h 6281670"/>
                <a:gd name="connsiteX326" fmla="*/ 4306609 w 8613217"/>
                <a:gd name="connsiteY326" fmla="*/ 6061826 h 6281670"/>
                <a:gd name="connsiteX327" fmla="*/ 4295168 w 8613217"/>
                <a:gd name="connsiteY327" fmla="*/ 6082689 h 6281670"/>
                <a:gd name="connsiteX328" fmla="*/ 4292475 w 8613217"/>
                <a:gd name="connsiteY328" fmla="*/ 6112302 h 6281670"/>
                <a:gd name="connsiteX329" fmla="*/ 4277669 w 8613217"/>
                <a:gd name="connsiteY329" fmla="*/ 6097496 h 6281670"/>
                <a:gd name="connsiteX330" fmla="*/ 4183447 w 8613217"/>
                <a:gd name="connsiteY330" fmla="*/ 5282478 h 6281670"/>
                <a:gd name="connsiteX331" fmla="*/ 4412945 w 8613217"/>
                <a:gd name="connsiteY331" fmla="*/ 4743394 h 6281670"/>
                <a:gd name="connsiteX332" fmla="*/ 5036828 w 8613217"/>
                <a:gd name="connsiteY332" fmla="*/ 3935106 h 6281670"/>
                <a:gd name="connsiteX333" fmla="*/ 5054999 w 8613217"/>
                <a:gd name="connsiteY333" fmla="*/ 3966064 h 6281670"/>
                <a:gd name="connsiteX334" fmla="*/ 5020675 w 8613217"/>
                <a:gd name="connsiteY33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434960 w 8613217"/>
                <a:gd name="connsiteY209" fmla="*/ 3101243 h 6281670"/>
                <a:gd name="connsiteX210" fmla="*/ 2635518 w 8613217"/>
                <a:gd name="connsiteY210" fmla="*/ 3164506 h 6281670"/>
                <a:gd name="connsiteX211" fmla="*/ 3038653 w 8613217"/>
                <a:gd name="connsiteY211" fmla="*/ 3453902 h 6281670"/>
                <a:gd name="connsiteX212" fmla="*/ 3580428 w 8613217"/>
                <a:gd name="connsiteY212" fmla="*/ 4087880 h 6281670"/>
                <a:gd name="connsiteX213" fmla="*/ 3776274 w 8613217"/>
                <a:gd name="connsiteY213" fmla="*/ 4626290 h 6281670"/>
                <a:gd name="connsiteX214" fmla="*/ 3813963 w 8613217"/>
                <a:gd name="connsiteY214" fmla="*/ 4802619 h 6281670"/>
                <a:gd name="connsiteX215" fmla="*/ 3811944 w 8613217"/>
                <a:gd name="connsiteY215" fmla="*/ 5407658 h 6281670"/>
                <a:gd name="connsiteX216" fmla="*/ 3881265 w 8613217"/>
                <a:gd name="connsiteY216" fmla="*/ 5874056 h 6281670"/>
                <a:gd name="connsiteX217" fmla="*/ 3879919 w 8613217"/>
                <a:gd name="connsiteY217" fmla="*/ 5898957 h 6281670"/>
                <a:gd name="connsiteX218" fmla="*/ 3757430 w 8613217"/>
                <a:gd name="connsiteY218" fmla="*/ 5946068 h 6281670"/>
                <a:gd name="connsiteX219" fmla="*/ 3743970 w 8613217"/>
                <a:gd name="connsiteY219" fmla="*/ 6053750 h 6281670"/>
                <a:gd name="connsiteX220" fmla="*/ 3803195 w 8613217"/>
                <a:gd name="connsiteY220" fmla="*/ 6092112 h 6281670"/>
                <a:gd name="connsiteX221" fmla="*/ 3896071 w 8613217"/>
                <a:gd name="connsiteY221" fmla="*/ 6023464 h 6281670"/>
                <a:gd name="connsiteX222" fmla="*/ 3920972 w 8613217"/>
                <a:gd name="connsiteY222" fmla="*/ 5996544 h 6281670"/>
                <a:gd name="connsiteX223" fmla="*/ 3918953 w 8613217"/>
                <a:gd name="connsiteY223" fmla="*/ 6053077 h 6281670"/>
                <a:gd name="connsiteX224" fmla="*/ 3931741 w 8613217"/>
                <a:gd name="connsiteY224" fmla="*/ 6077978 h 6281670"/>
                <a:gd name="connsiteX225" fmla="*/ 3951931 w 8613217"/>
                <a:gd name="connsiteY225" fmla="*/ 6055769 h 6281670"/>
                <a:gd name="connsiteX226" fmla="*/ 3972121 w 8613217"/>
                <a:gd name="connsiteY226" fmla="*/ 5988468 h 6281670"/>
                <a:gd name="connsiteX227" fmla="*/ 3994331 w 8613217"/>
                <a:gd name="connsiteY227" fmla="*/ 5968277 h 6281670"/>
                <a:gd name="connsiteX228" fmla="*/ 4005099 w 8613217"/>
                <a:gd name="connsiteY228" fmla="*/ 5995198 h 6281670"/>
                <a:gd name="connsiteX229" fmla="*/ 4071054 w 8613217"/>
                <a:gd name="connsiteY229" fmla="*/ 6040290 h 6281670"/>
                <a:gd name="connsiteX230" fmla="*/ 4100667 w 8613217"/>
                <a:gd name="connsiteY230" fmla="*/ 6026829 h 6281670"/>
                <a:gd name="connsiteX231" fmla="*/ 4110089 w 8613217"/>
                <a:gd name="connsiteY231" fmla="*/ 5993179 h 6281670"/>
                <a:gd name="connsiteX232" fmla="*/ 4124895 w 8613217"/>
                <a:gd name="connsiteY232" fmla="*/ 6032214 h 6281670"/>
                <a:gd name="connsiteX233" fmla="*/ 4117492 w 8613217"/>
                <a:gd name="connsiteY233" fmla="*/ 6106918 h 6281670"/>
                <a:gd name="connsiteX234" fmla="*/ 4080476 w 8613217"/>
                <a:gd name="connsiteY234" fmla="*/ 6141242 h 6281670"/>
                <a:gd name="connsiteX235" fmla="*/ 4176717 w 8613217"/>
                <a:gd name="connsiteY235" fmla="*/ 6189025 h 6281670"/>
                <a:gd name="connsiteX236" fmla="*/ 4170660 w 8613217"/>
                <a:gd name="connsiteY236" fmla="*/ 6271133 h 6281670"/>
                <a:gd name="connsiteX237" fmla="*/ 4195562 w 8613217"/>
                <a:gd name="connsiteY237" fmla="*/ 6277863 h 6281670"/>
                <a:gd name="connsiteX238" fmla="*/ 4261517 w 8613217"/>
                <a:gd name="connsiteY238" fmla="*/ 6267768 h 6281670"/>
                <a:gd name="connsiteX239" fmla="*/ 4289784 w 8613217"/>
                <a:gd name="connsiteY239" fmla="*/ 6247578 h 6281670"/>
                <a:gd name="connsiteX240" fmla="*/ 4295840 w 8613217"/>
                <a:gd name="connsiteY240" fmla="*/ 6204505 h 6281670"/>
                <a:gd name="connsiteX241" fmla="*/ 4305936 w 8613217"/>
                <a:gd name="connsiteY241" fmla="*/ 6182969 h 6281670"/>
                <a:gd name="connsiteX242" fmla="*/ 4324107 w 8613217"/>
                <a:gd name="connsiteY242" fmla="*/ 6199794 h 6281670"/>
                <a:gd name="connsiteX243" fmla="*/ 4336894 w 8613217"/>
                <a:gd name="connsiteY243" fmla="*/ 6230752 h 6281670"/>
                <a:gd name="connsiteX244" fmla="*/ 4342951 w 8613217"/>
                <a:gd name="connsiteY244" fmla="*/ 6226714 h 6281670"/>
                <a:gd name="connsiteX245" fmla="*/ 4369872 w 8613217"/>
                <a:gd name="connsiteY245" fmla="*/ 6185660 h 6281670"/>
                <a:gd name="connsiteX246" fmla="*/ 4382659 w 8613217"/>
                <a:gd name="connsiteY246" fmla="*/ 6234791 h 6281670"/>
                <a:gd name="connsiteX247" fmla="*/ 4406888 w 8613217"/>
                <a:gd name="connsiteY247" fmla="*/ 6265749 h 6281670"/>
                <a:gd name="connsiteX248" fmla="*/ 4484284 w 8613217"/>
                <a:gd name="connsiteY248" fmla="*/ 6275171 h 6281670"/>
                <a:gd name="connsiteX249" fmla="*/ 4499090 w 8613217"/>
                <a:gd name="connsiteY249" fmla="*/ 6272479 h 6281670"/>
                <a:gd name="connsiteX250" fmla="*/ 4512551 w 8613217"/>
                <a:gd name="connsiteY250" fmla="*/ 6181622 h 6281670"/>
                <a:gd name="connsiteX251" fmla="*/ 4572449 w 8613217"/>
                <a:gd name="connsiteY251" fmla="*/ 6153356 h 6281670"/>
                <a:gd name="connsiteX252" fmla="*/ 4575814 w 8613217"/>
                <a:gd name="connsiteY252" fmla="*/ 6127781 h 6281670"/>
                <a:gd name="connsiteX253" fmla="*/ 4538125 w 8613217"/>
                <a:gd name="connsiteY253" fmla="*/ 6076633 h 6281670"/>
                <a:gd name="connsiteX254" fmla="*/ 4536779 w 8613217"/>
                <a:gd name="connsiteY254" fmla="*/ 6042309 h 6281670"/>
                <a:gd name="connsiteX255" fmla="*/ 4573122 w 8613217"/>
                <a:gd name="connsiteY255" fmla="*/ 6032214 h 6281670"/>
                <a:gd name="connsiteX256" fmla="*/ 4637731 w 8613217"/>
                <a:gd name="connsiteY256" fmla="*/ 6051058 h 6281670"/>
                <a:gd name="connsiteX257" fmla="*/ 4665997 w 8613217"/>
                <a:gd name="connsiteY257" fmla="*/ 6029522 h 6281670"/>
                <a:gd name="connsiteX258" fmla="*/ 4665997 w 8613217"/>
                <a:gd name="connsiteY258" fmla="*/ 5985776 h 6281670"/>
                <a:gd name="connsiteX259" fmla="*/ 4681477 w 8613217"/>
                <a:gd name="connsiteY259" fmla="*/ 5966931 h 6281670"/>
                <a:gd name="connsiteX260" fmla="*/ 4701667 w 8613217"/>
                <a:gd name="connsiteY260" fmla="*/ 5981065 h 6281670"/>
                <a:gd name="connsiteX261" fmla="*/ 4724550 w 8613217"/>
                <a:gd name="connsiteY261" fmla="*/ 6054423 h 6281670"/>
                <a:gd name="connsiteX262" fmla="*/ 4743394 w 8613217"/>
                <a:gd name="connsiteY262" fmla="*/ 6073268 h 6281670"/>
                <a:gd name="connsiteX263" fmla="*/ 4752143 w 8613217"/>
                <a:gd name="connsiteY263" fmla="*/ 6050385 h 6281670"/>
                <a:gd name="connsiteX264" fmla="*/ 4752143 w 8613217"/>
                <a:gd name="connsiteY264" fmla="*/ 5996544 h 6281670"/>
                <a:gd name="connsiteX265" fmla="*/ 4800600 w 8613217"/>
                <a:gd name="connsiteY265" fmla="*/ 6046347 h 6281670"/>
                <a:gd name="connsiteX266" fmla="*/ 4859825 w 8613217"/>
                <a:gd name="connsiteY266" fmla="*/ 6088747 h 6281670"/>
                <a:gd name="connsiteX267" fmla="*/ 4932511 w 8613217"/>
                <a:gd name="connsiteY267" fmla="*/ 6036252 h 6281670"/>
                <a:gd name="connsiteX268" fmla="*/ 4919050 w 8613217"/>
                <a:gd name="connsiteY268" fmla="*/ 5940011 h 6281670"/>
                <a:gd name="connsiteX269" fmla="*/ 4830213 w 8613217"/>
                <a:gd name="connsiteY269" fmla="*/ 5933281 h 6281670"/>
                <a:gd name="connsiteX270" fmla="*/ 4779064 w 8613217"/>
                <a:gd name="connsiteY270" fmla="*/ 5876074 h 6281670"/>
                <a:gd name="connsiteX271" fmla="*/ 4778391 w 8613217"/>
                <a:gd name="connsiteY271" fmla="*/ 5829637 h 6281670"/>
                <a:gd name="connsiteX272" fmla="*/ 5091342 w 8613217"/>
                <a:gd name="connsiteY272" fmla="*/ 5236712 h 6281670"/>
                <a:gd name="connsiteX273" fmla="*/ 5116243 w 8613217"/>
                <a:gd name="connsiteY273" fmla="*/ 5202389 h 6281670"/>
                <a:gd name="connsiteX274" fmla="*/ 5269690 w 8613217"/>
                <a:gd name="connsiteY274" fmla="*/ 5086631 h 6281670"/>
                <a:gd name="connsiteX275" fmla="*/ 5744837 w 8613217"/>
                <a:gd name="connsiteY275" fmla="*/ 4795889 h 6281670"/>
                <a:gd name="connsiteX276" fmla="*/ 5814830 w 8613217"/>
                <a:gd name="connsiteY276" fmla="*/ 4775699 h 6281670"/>
                <a:gd name="connsiteX277" fmla="*/ 6103553 w 8613217"/>
                <a:gd name="connsiteY277" fmla="*/ 4765603 h 6281670"/>
                <a:gd name="connsiteX278" fmla="*/ 7086824 w 8613217"/>
                <a:gd name="connsiteY278" fmla="*/ 4811369 h 6281670"/>
                <a:gd name="connsiteX279" fmla="*/ 7489959 w 8613217"/>
                <a:gd name="connsiteY279" fmla="*/ 4805311 h 6281670"/>
                <a:gd name="connsiteX280" fmla="*/ 7516880 w 8613217"/>
                <a:gd name="connsiteY280" fmla="*/ 4801946 h 6281670"/>
                <a:gd name="connsiteX281" fmla="*/ 7536397 w 8613217"/>
                <a:gd name="connsiteY281" fmla="*/ 4800600 h 6281670"/>
                <a:gd name="connsiteX282" fmla="*/ 7619850 w 8613217"/>
                <a:gd name="connsiteY282" fmla="*/ 4791178 h 6281670"/>
                <a:gd name="connsiteX283" fmla="*/ 7661577 w 8613217"/>
                <a:gd name="connsiteY283" fmla="*/ 4813388 h 6281670"/>
                <a:gd name="connsiteX284" fmla="*/ 7920014 w 8613217"/>
                <a:gd name="connsiteY284" fmla="*/ 5004523 h 6281670"/>
                <a:gd name="connsiteX285" fmla="*/ 8354780 w 8613217"/>
                <a:gd name="connsiteY285" fmla="*/ 4830886 h 6281670"/>
                <a:gd name="connsiteX286" fmla="*/ 8579567 w 8613217"/>
                <a:gd name="connsiteY286" fmla="*/ 4409580 h 6281670"/>
                <a:gd name="connsiteX287" fmla="*/ 8613217 w 8613217"/>
                <a:gd name="connsiteY287" fmla="*/ 4250076 h 6281670"/>
                <a:gd name="connsiteX288" fmla="*/ 8613217 w 8613217"/>
                <a:gd name="connsiteY288" fmla="*/ 4196235 h 6281670"/>
                <a:gd name="connsiteX289" fmla="*/ 8420062 w 8613217"/>
                <a:gd name="connsiteY289" fmla="*/ 4211041 h 6281670"/>
                <a:gd name="connsiteX290" fmla="*/ 4571776 w 8613217"/>
                <a:gd name="connsiteY290" fmla="*/ 915970 h 6281670"/>
                <a:gd name="connsiteX291" fmla="*/ 4583890 w 8613217"/>
                <a:gd name="connsiteY291" fmla="*/ 888377 h 6281670"/>
                <a:gd name="connsiteX292" fmla="*/ 4571776 w 8613217"/>
                <a:gd name="connsiteY292" fmla="*/ 915970 h 6281670"/>
                <a:gd name="connsiteX293" fmla="*/ 2362948 w 8613217"/>
                <a:gd name="connsiteY293" fmla="*/ 965100 h 6281670"/>
                <a:gd name="connsiteX294" fmla="*/ 2363621 w 8613217"/>
                <a:gd name="connsiteY294" fmla="*/ 962408 h 6281670"/>
                <a:gd name="connsiteX295" fmla="*/ 2368332 w 8613217"/>
                <a:gd name="connsiteY295" fmla="*/ 967119 h 6281670"/>
                <a:gd name="connsiteX296" fmla="*/ 2362948 w 8613217"/>
                <a:gd name="connsiteY296" fmla="*/ 965100 h 6281670"/>
                <a:gd name="connsiteX297" fmla="*/ 2435633 w 8613217"/>
                <a:gd name="connsiteY297" fmla="*/ 1055284 h 6281670"/>
                <a:gd name="connsiteX298" fmla="*/ 2426211 w 8613217"/>
                <a:gd name="connsiteY298" fmla="*/ 1053265 h 6281670"/>
                <a:gd name="connsiteX299" fmla="*/ 2370351 w 8613217"/>
                <a:gd name="connsiteY299" fmla="*/ 968465 h 6281670"/>
                <a:gd name="connsiteX300" fmla="*/ 2432268 w 8613217"/>
                <a:gd name="connsiteY300" fmla="*/ 1045862 h 6281670"/>
                <a:gd name="connsiteX301" fmla="*/ 2435633 w 8613217"/>
                <a:gd name="connsiteY301" fmla="*/ 1055284 h 6281670"/>
                <a:gd name="connsiteX302" fmla="*/ 695895 w 8613217"/>
                <a:gd name="connsiteY302" fmla="*/ 1016922 h 6281670"/>
                <a:gd name="connsiteX303" fmla="*/ 692530 w 8613217"/>
                <a:gd name="connsiteY303" fmla="*/ 1005481 h 6281670"/>
                <a:gd name="connsiteX304" fmla="*/ 695895 w 8613217"/>
                <a:gd name="connsiteY304" fmla="*/ 1016922 h 6281670"/>
                <a:gd name="connsiteX305" fmla="*/ 4511205 w 8613217"/>
                <a:gd name="connsiteY305" fmla="*/ 6014042 h 6281670"/>
                <a:gd name="connsiteX306" fmla="*/ 4537452 w 8613217"/>
                <a:gd name="connsiteY306" fmla="*/ 5944049 h 6281670"/>
                <a:gd name="connsiteX307" fmla="*/ 4511205 w 8613217"/>
                <a:gd name="connsiteY307" fmla="*/ 6014042 h 6281670"/>
                <a:gd name="connsiteX308" fmla="*/ 4750797 w 8613217"/>
                <a:gd name="connsiteY308" fmla="*/ 5917128 h 6281670"/>
                <a:gd name="connsiteX309" fmla="*/ 4741375 w 8613217"/>
                <a:gd name="connsiteY309" fmla="*/ 5939338 h 6281670"/>
                <a:gd name="connsiteX310" fmla="*/ 4732626 w 8613217"/>
                <a:gd name="connsiteY310" fmla="*/ 5935300 h 6281670"/>
                <a:gd name="connsiteX311" fmla="*/ 4727915 w 8613217"/>
                <a:gd name="connsiteY311" fmla="*/ 5907706 h 6281670"/>
                <a:gd name="connsiteX312" fmla="*/ 4750797 w 8613217"/>
                <a:gd name="connsiteY312" fmla="*/ 5875402 h 6281670"/>
                <a:gd name="connsiteX313" fmla="*/ 4750797 w 8613217"/>
                <a:gd name="connsiteY313" fmla="*/ 5917128 h 6281670"/>
                <a:gd name="connsiteX314" fmla="*/ 4875978 w 8613217"/>
                <a:gd name="connsiteY314" fmla="*/ 5457461 h 6281670"/>
                <a:gd name="connsiteX315" fmla="*/ 4616868 w 8613217"/>
                <a:gd name="connsiteY315" fmla="*/ 5877421 h 6281670"/>
                <a:gd name="connsiteX316" fmla="*/ 4562354 w 8613217"/>
                <a:gd name="connsiteY316" fmla="*/ 5884824 h 6281670"/>
                <a:gd name="connsiteX317" fmla="*/ 4880015 w 8613217"/>
                <a:gd name="connsiteY317" fmla="*/ 5419772 h 6281670"/>
                <a:gd name="connsiteX318" fmla="*/ 4875978 w 8613217"/>
                <a:gd name="connsiteY318" fmla="*/ 5457461 h 6281670"/>
                <a:gd name="connsiteX319" fmla="*/ 5020675 w 8613217"/>
                <a:gd name="connsiteY319" fmla="*/ 5141145 h 6281670"/>
                <a:gd name="connsiteX320" fmla="*/ 4989717 w 8613217"/>
                <a:gd name="connsiteY320" fmla="*/ 5179506 h 6281670"/>
                <a:gd name="connsiteX321" fmla="*/ 4445922 w 8613217"/>
                <a:gd name="connsiteY321" fmla="*/ 5878767 h 6281670"/>
                <a:gd name="connsiteX322" fmla="*/ 4415637 w 8613217"/>
                <a:gd name="connsiteY322" fmla="*/ 5953471 h 6281670"/>
                <a:gd name="connsiteX323" fmla="*/ 4357085 w 8613217"/>
                <a:gd name="connsiteY323" fmla="*/ 6075286 h 6281670"/>
                <a:gd name="connsiteX324" fmla="*/ 4338240 w 8613217"/>
                <a:gd name="connsiteY324" fmla="*/ 6125762 h 6281670"/>
                <a:gd name="connsiteX325" fmla="*/ 4322761 w 8613217"/>
                <a:gd name="connsiteY325" fmla="*/ 6080671 h 6281670"/>
                <a:gd name="connsiteX326" fmla="*/ 4306609 w 8613217"/>
                <a:gd name="connsiteY326" fmla="*/ 6061826 h 6281670"/>
                <a:gd name="connsiteX327" fmla="*/ 4295168 w 8613217"/>
                <a:gd name="connsiteY327" fmla="*/ 6082689 h 6281670"/>
                <a:gd name="connsiteX328" fmla="*/ 4292475 w 8613217"/>
                <a:gd name="connsiteY328" fmla="*/ 6112302 h 6281670"/>
                <a:gd name="connsiteX329" fmla="*/ 4277669 w 8613217"/>
                <a:gd name="connsiteY329" fmla="*/ 6097496 h 6281670"/>
                <a:gd name="connsiteX330" fmla="*/ 4183447 w 8613217"/>
                <a:gd name="connsiteY330" fmla="*/ 5282478 h 6281670"/>
                <a:gd name="connsiteX331" fmla="*/ 4412945 w 8613217"/>
                <a:gd name="connsiteY331" fmla="*/ 4743394 h 6281670"/>
                <a:gd name="connsiteX332" fmla="*/ 5036828 w 8613217"/>
                <a:gd name="connsiteY332" fmla="*/ 3935106 h 6281670"/>
                <a:gd name="connsiteX333" fmla="*/ 5054999 w 8613217"/>
                <a:gd name="connsiteY333" fmla="*/ 3966064 h 6281670"/>
                <a:gd name="connsiteX334" fmla="*/ 5020675 w 8613217"/>
                <a:gd name="connsiteY334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635518 w 8613217"/>
                <a:gd name="connsiteY209" fmla="*/ 3164506 h 6281670"/>
                <a:gd name="connsiteX210" fmla="*/ 3038653 w 8613217"/>
                <a:gd name="connsiteY210" fmla="*/ 3453902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553150 w 8613217"/>
                <a:gd name="connsiteY209" fmla="*/ 3130187 h 6281670"/>
                <a:gd name="connsiteX210" fmla="*/ 3038653 w 8613217"/>
                <a:gd name="connsiteY210" fmla="*/ 3453902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257958 w 8613217"/>
                <a:gd name="connsiteY208" fmla="*/ 3064227 h 6281670"/>
                <a:gd name="connsiteX209" fmla="*/ 2553150 w 8613217"/>
                <a:gd name="connsiteY209" fmla="*/ 3130187 h 6281670"/>
                <a:gd name="connsiteX210" fmla="*/ 3282324 w 8613217"/>
                <a:gd name="connsiteY210" fmla="*/ 3670118 h 6281670"/>
                <a:gd name="connsiteX211" fmla="*/ 3580428 w 8613217"/>
                <a:gd name="connsiteY211" fmla="*/ 4087880 h 6281670"/>
                <a:gd name="connsiteX212" fmla="*/ 3776274 w 8613217"/>
                <a:gd name="connsiteY212" fmla="*/ 4626290 h 6281670"/>
                <a:gd name="connsiteX213" fmla="*/ 3813963 w 8613217"/>
                <a:gd name="connsiteY213" fmla="*/ 4802619 h 6281670"/>
                <a:gd name="connsiteX214" fmla="*/ 3811944 w 8613217"/>
                <a:gd name="connsiteY214" fmla="*/ 5407658 h 6281670"/>
                <a:gd name="connsiteX215" fmla="*/ 3881265 w 8613217"/>
                <a:gd name="connsiteY215" fmla="*/ 5874056 h 6281670"/>
                <a:gd name="connsiteX216" fmla="*/ 3879919 w 8613217"/>
                <a:gd name="connsiteY216" fmla="*/ 5898957 h 6281670"/>
                <a:gd name="connsiteX217" fmla="*/ 3757430 w 8613217"/>
                <a:gd name="connsiteY217" fmla="*/ 5946068 h 6281670"/>
                <a:gd name="connsiteX218" fmla="*/ 3743970 w 8613217"/>
                <a:gd name="connsiteY218" fmla="*/ 6053750 h 6281670"/>
                <a:gd name="connsiteX219" fmla="*/ 3803195 w 8613217"/>
                <a:gd name="connsiteY219" fmla="*/ 6092112 h 6281670"/>
                <a:gd name="connsiteX220" fmla="*/ 3896071 w 8613217"/>
                <a:gd name="connsiteY220" fmla="*/ 6023464 h 6281670"/>
                <a:gd name="connsiteX221" fmla="*/ 3920972 w 8613217"/>
                <a:gd name="connsiteY221" fmla="*/ 5996544 h 6281670"/>
                <a:gd name="connsiteX222" fmla="*/ 3918953 w 8613217"/>
                <a:gd name="connsiteY222" fmla="*/ 6053077 h 6281670"/>
                <a:gd name="connsiteX223" fmla="*/ 3931741 w 8613217"/>
                <a:gd name="connsiteY223" fmla="*/ 6077978 h 6281670"/>
                <a:gd name="connsiteX224" fmla="*/ 3951931 w 8613217"/>
                <a:gd name="connsiteY224" fmla="*/ 6055769 h 6281670"/>
                <a:gd name="connsiteX225" fmla="*/ 3972121 w 8613217"/>
                <a:gd name="connsiteY225" fmla="*/ 5988468 h 6281670"/>
                <a:gd name="connsiteX226" fmla="*/ 3994331 w 8613217"/>
                <a:gd name="connsiteY226" fmla="*/ 5968277 h 6281670"/>
                <a:gd name="connsiteX227" fmla="*/ 4005099 w 8613217"/>
                <a:gd name="connsiteY227" fmla="*/ 5995198 h 6281670"/>
                <a:gd name="connsiteX228" fmla="*/ 4071054 w 8613217"/>
                <a:gd name="connsiteY228" fmla="*/ 6040290 h 6281670"/>
                <a:gd name="connsiteX229" fmla="*/ 4100667 w 8613217"/>
                <a:gd name="connsiteY229" fmla="*/ 6026829 h 6281670"/>
                <a:gd name="connsiteX230" fmla="*/ 4110089 w 8613217"/>
                <a:gd name="connsiteY230" fmla="*/ 5993179 h 6281670"/>
                <a:gd name="connsiteX231" fmla="*/ 4124895 w 8613217"/>
                <a:gd name="connsiteY231" fmla="*/ 6032214 h 6281670"/>
                <a:gd name="connsiteX232" fmla="*/ 4117492 w 8613217"/>
                <a:gd name="connsiteY232" fmla="*/ 6106918 h 6281670"/>
                <a:gd name="connsiteX233" fmla="*/ 4080476 w 8613217"/>
                <a:gd name="connsiteY233" fmla="*/ 6141242 h 6281670"/>
                <a:gd name="connsiteX234" fmla="*/ 4176717 w 8613217"/>
                <a:gd name="connsiteY234" fmla="*/ 6189025 h 6281670"/>
                <a:gd name="connsiteX235" fmla="*/ 4170660 w 8613217"/>
                <a:gd name="connsiteY235" fmla="*/ 6271133 h 6281670"/>
                <a:gd name="connsiteX236" fmla="*/ 4195562 w 8613217"/>
                <a:gd name="connsiteY236" fmla="*/ 6277863 h 6281670"/>
                <a:gd name="connsiteX237" fmla="*/ 4261517 w 8613217"/>
                <a:gd name="connsiteY237" fmla="*/ 6267768 h 6281670"/>
                <a:gd name="connsiteX238" fmla="*/ 4289784 w 8613217"/>
                <a:gd name="connsiteY238" fmla="*/ 6247578 h 6281670"/>
                <a:gd name="connsiteX239" fmla="*/ 4295840 w 8613217"/>
                <a:gd name="connsiteY239" fmla="*/ 6204505 h 6281670"/>
                <a:gd name="connsiteX240" fmla="*/ 4305936 w 8613217"/>
                <a:gd name="connsiteY240" fmla="*/ 6182969 h 6281670"/>
                <a:gd name="connsiteX241" fmla="*/ 4324107 w 8613217"/>
                <a:gd name="connsiteY241" fmla="*/ 6199794 h 6281670"/>
                <a:gd name="connsiteX242" fmla="*/ 4336894 w 8613217"/>
                <a:gd name="connsiteY242" fmla="*/ 6230752 h 6281670"/>
                <a:gd name="connsiteX243" fmla="*/ 4342951 w 8613217"/>
                <a:gd name="connsiteY243" fmla="*/ 6226714 h 6281670"/>
                <a:gd name="connsiteX244" fmla="*/ 4369872 w 8613217"/>
                <a:gd name="connsiteY244" fmla="*/ 6185660 h 6281670"/>
                <a:gd name="connsiteX245" fmla="*/ 4382659 w 8613217"/>
                <a:gd name="connsiteY245" fmla="*/ 6234791 h 6281670"/>
                <a:gd name="connsiteX246" fmla="*/ 4406888 w 8613217"/>
                <a:gd name="connsiteY246" fmla="*/ 6265749 h 6281670"/>
                <a:gd name="connsiteX247" fmla="*/ 4484284 w 8613217"/>
                <a:gd name="connsiteY247" fmla="*/ 6275171 h 6281670"/>
                <a:gd name="connsiteX248" fmla="*/ 4499090 w 8613217"/>
                <a:gd name="connsiteY248" fmla="*/ 6272479 h 6281670"/>
                <a:gd name="connsiteX249" fmla="*/ 4512551 w 8613217"/>
                <a:gd name="connsiteY249" fmla="*/ 6181622 h 6281670"/>
                <a:gd name="connsiteX250" fmla="*/ 4572449 w 8613217"/>
                <a:gd name="connsiteY250" fmla="*/ 6153356 h 6281670"/>
                <a:gd name="connsiteX251" fmla="*/ 4575814 w 8613217"/>
                <a:gd name="connsiteY251" fmla="*/ 6127781 h 6281670"/>
                <a:gd name="connsiteX252" fmla="*/ 4538125 w 8613217"/>
                <a:gd name="connsiteY252" fmla="*/ 6076633 h 6281670"/>
                <a:gd name="connsiteX253" fmla="*/ 4536779 w 8613217"/>
                <a:gd name="connsiteY253" fmla="*/ 6042309 h 6281670"/>
                <a:gd name="connsiteX254" fmla="*/ 4573122 w 8613217"/>
                <a:gd name="connsiteY254" fmla="*/ 6032214 h 6281670"/>
                <a:gd name="connsiteX255" fmla="*/ 4637731 w 8613217"/>
                <a:gd name="connsiteY255" fmla="*/ 6051058 h 6281670"/>
                <a:gd name="connsiteX256" fmla="*/ 4665997 w 8613217"/>
                <a:gd name="connsiteY256" fmla="*/ 6029522 h 6281670"/>
                <a:gd name="connsiteX257" fmla="*/ 4665997 w 8613217"/>
                <a:gd name="connsiteY257" fmla="*/ 5985776 h 6281670"/>
                <a:gd name="connsiteX258" fmla="*/ 4681477 w 8613217"/>
                <a:gd name="connsiteY258" fmla="*/ 5966931 h 6281670"/>
                <a:gd name="connsiteX259" fmla="*/ 4701667 w 8613217"/>
                <a:gd name="connsiteY259" fmla="*/ 5981065 h 6281670"/>
                <a:gd name="connsiteX260" fmla="*/ 4724550 w 8613217"/>
                <a:gd name="connsiteY260" fmla="*/ 6054423 h 6281670"/>
                <a:gd name="connsiteX261" fmla="*/ 4743394 w 8613217"/>
                <a:gd name="connsiteY261" fmla="*/ 6073268 h 6281670"/>
                <a:gd name="connsiteX262" fmla="*/ 4752143 w 8613217"/>
                <a:gd name="connsiteY262" fmla="*/ 6050385 h 6281670"/>
                <a:gd name="connsiteX263" fmla="*/ 4752143 w 8613217"/>
                <a:gd name="connsiteY263" fmla="*/ 5996544 h 6281670"/>
                <a:gd name="connsiteX264" fmla="*/ 4800600 w 8613217"/>
                <a:gd name="connsiteY264" fmla="*/ 6046347 h 6281670"/>
                <a:gd name="connsiteX265" fmla="*/ 4859825 w 8613217"/>
                <a:gd name="connsiteY265" fmla="*/ 6088747 h 6281670"/>
                <a:gd name="connsiteX266" fmla="*/ 4932511 w 8613217"/>
                <a:gd name="connsiteY266" fmla="*/ 6036252 h 6281670"/>
                <a:gd name="connsiteX267" fmla="*/ 4919050 w 8613217"/>
                <a:gd name="connsiteY267" fmla="*/ 5940011 h 6281670"/>
                <a:gd name="connsiteX268" fmla="*/ 4830213 w 8613217"/>
                <a:gd name="connsiteY268" fmla="*/ 5933281 h 6281670"/>
                <a:gd name="connsiteX269" fmla="*/ 4779064 w 8613217"/>
                <a:gd name="connsiteY269" fmla="*/ 5876074 h 6281670"/>
                <a:gd name="connsiteX270" fmla="*/ 4778391 w 8613217"/>
                <a:gd name="connsiteY270" fmla="*/ 5829637 h 6281670"/>
                <a:gd name="connsiteX271" fmla="*/ 5091342 w 8613217"/>
                <a:gd name="connsiteY271" fmla="*/ 5236712 h 6281670"/>
                <a:gd name="connsiteX272" fmla="*/ 5116243 w 8613217"/>
                <a:gd name="connsiteY272" fmla="*/ 5202389 h 6281670"/>
                <a:gd name="connsiteX273" fmla="*/ 5269690 w 8613217"/>
                <a:gd name="connsiteY273" fmla="*/ 5086631 h 6281670"/>
                <a:gd name="connsiteX274" fmla="*/ 5744837 w 8613217"/>
                <a:gd name="connsiteY274" fmla="*/ 4795889 h 6281670"/>
                <a:gd name="connsiteX275" fmla="*/ 5814830 w 8613217"/>
                <a:gd name="connsiteY275" fmla="*/ 4775699 h 6281670"/>
                <a:gd name="connsiteX276" fmla="*/ 6103553 w 8613217"/>
                <a:gd name="connsiteY276" fmla="*/ 4765603 h 6281670"/>
                <a:gd name="connsiteX277" fmla="*/ 7086824 w 8613217"/>
                <a:gd name="connsiteY277" fmla="*/ 4811369 h 6281670"/>
                <a:gd name="connsiteX278" fmla="*/ 7489959 w 8613217"/>
                <a:gd name="connsiteY278" fmla="*/ 4805311 h 6281670"/>
                <a:gd name="connsiteX279" fmla="*/ 7516880 w 8613217"/>
                <a:gd name="connsiteY279" fmla="*/ 4801946 h 6281670"/>
                <a:gd name="connsiteX280" fmla="*/ 7536397 w 8613217"/>
                <a:gd name="connsiteY280" fmla="*/ 4800600 h 6281670"/>
                <a:gd name="connsiteX281" fmla="*/ 7619850 w 8613217"/>
                <a:gd name="connsiteY281" fmla="*/ 4791178 h 6281670"/>
                <a:gd name="connsiteX282" fmla="*/ 7661577 w 8613217"/>
                <a:gd name="connsiteY282" fmla="*/ 4813388 h 6281670"/>
                <a:gd name="connsiteX283" fmla="*/ 7920014 w 8613217"/>
                <a:gd name="connsiteY283" fmla="*/ 5004523 h 6281670"/>
                <a:gd name="connsiteX284" fmla="*/ 8354780 w 8613217"/>
                <a:gd name="connsiteY284" fmla="*/ 4830886 h 6281670"/>
                <a:gd name="connsiteX285" fmla="*/ 8579567 w 8613217"/>
                <a:gd name="connsiteY285" fmla="*/ 4409580 h 6281670"/>
                <a:gd name="connsiteX286" fmla="*/ 8613217 w 8613217"/>
                <a:gd name="connsiteY286" fmla="*/ 4250076 h 6281670"/>
                <a:gd name="connsiteX287" fmla="*/ 8613217 w 8613217"/>
                <a:gd name="connsiteY287" fmla="*/ 4196235 h 6281670"/>
                <a:gd name="connsiteX288" fmla="*/ 8420062 w 8613217"/>
                <a:gd name="connsiteY288" fmla="*/ 4211041 h 6281670"/>
                <a:gd name="connsiteX289" fmla="*/ 4571776 w 8613217"/>
                <a:gd name="connsiteY289" fmla="*/ 915970 h 6281670"/>
                <a:gd name="connsiteX290" fmla="*/ 4583890 w 8613217"/>
                <a:gd name="connsiteY290" fmla="*/ 888377 h 6281670"/>
                <a:gd name="connsiteX291" fmla="*/ 4571776 w 8613217"/>
                <a:gd name="connsiteY291" fmla="*/ 915970 h 6281670"/>
                <a:gd name="connsiteX292" fmla="*/ 2362948 w 8613217"/>
                <a:gd name="connsiteY292" fmla="*/ 965100 h 6281670"/>
                <a:gd name="connsiteX293" fmla="*/ 2363621 w 8613217"/>
                <a:gd name="connsiteY293" fmla="*/ 962408 h 6281670"/>
                <a:gd name="connsiteX294" fmla="*/ 2368332 w 8613217"/>
                <a:gd name="connsiteY294" fmla="*/ 967119 h 6281670"/>
                <a:gd name="connsiteX295" fmla="*/ 2362948 w 8613217"/>
                <a:gd name="connsiteY295" fmla="*/ 965100 h 6281670"/>
                <a:gd name="connsiteX296" fmla="*/ 2435633 w 8613217"/>
                <a:gd name="connsiteY296" fmla="*/ 1055284 h 6281670"/>
                <a:gd name="connsiteX297" fmla="*/ 2426211 w 8613217"/>
                <a:gd name="connsiteY297" fmla="*/ 1053265 h 6281670"/>
                <a:gd name="connsiteX298" fmla="*/ 2370351 w 8613217"/>
                <a:gd name="connsiteY298" fmla="*/ 968465 h 6281670"/>
                <a:gd name="connsiteX299" fmla="*/ 2432268 w 8613217"/>
                <a:gd name="connsiteY299" fmla="*/ 1045862 h 6281670"/>
                <a:gd name="connsiteX300" fmla="*/ 2435633 w 8613217"/>
                <a:gd name="connsiteY300" fmla="*/ 1055284 h 6281670"/>
                <a:gd name="connsiteX301" fmla="*/ 695895 w 8613217"/>
                <a:gd name="connsiteY301" fmla="*/ 1016922 h 6281670"/>
                <a:gd name="connsiteX302" fmla="*/ 692530 w 8613217"/>
                <a:gd name="connsiteY302" fmla="*/ 1005481 h 6281670"/>
                <a:gd name="connsiteX303" fmla="*/ 695895 w 8613217"/>
                <a:gd name="connsiteY303" fmla="*/ 1016922 h 6281670"/>
                <a:gd name="connsiteX304" fmla="*/ 4511205 w 8613217"/>
                <a:gd name="connsiteY304" fmla="*/ 6014042 h 6281670"/>
                <a:gd name="connsiteX305" fmla="*/ 4537452 w 8613217"/>
                <a:gd name="connsiteY305" fmla="*/ 5944049 h 6281670"/>
                <a:gd name="connsiteX306" fmla="*/ 4511205 w 8613217"/>
                <a:gd name="connsiteY306" fmla="*/ 6014042 h 6281670"/>
                <a:gd name="connsiteX307" fmla="*/ 4750797 w 8613217"/>
                <a:gd name="connsiteY307" fmla="*/ 5917128 h 6281670"/>
                <a:gd name="connsiteX308" fmla="*/ 4741375 w 8613217"/>
                <a:gd name="connsiteY308" fmla="*/ 5939338 h 6281670"/>
                <a:gd name="connsiteX309" fmla="*/ 4732626 w 8613217"/>
                <a:gd name="connsiteY309" fmla="*/ 5935300 h 6281670"/>
                <a:gd name="connsiteX310" fmla="*/ 4727915 w 8613217"/>
                <a:gd name="connsiteY310" fmla="*/ 5907706 h 6281670"/>
                <a:gd name="connsiteX311" fmla="*/ 4750797 w 8613217"/>
                <a:gd name="connsiteY311" fmla="*/ 5875402 h 6281670"/>
                <a:gd name="connsiteX312" fmla="*/ 4750797 w 8613217"/>
                <a:gd name="connsiteY312" fmla="*/ 5917128 h 6281670"/>
                <a:gd name="connsiteX313" fmla="*/ 4875978 w 8613217"/>
                <a:gd name="connsiteY313" fmla="*/ 5457461 h 6281670"/>
                <a:gd name="connsiteX314" fmla="*/ 4616868 w 8613217"/>
                <a:gd name="connsiteY314" fmla="*/ 5877421 h 6281670"/>
                <a:gd name="connsiteX315" fmla="*/ 4562354 w 8613217"/>
                <a:gd name="connsiteY315" fmla="*/ 5884824 h 6281670"/>
                <a:gd name="connsiteX316" fmla="*/ 4880015 w 8613217"/>
                <a:gd name="connsiteY316" fmla="*/ 5419772 h 6281670"/>
                <a:gd name="connsiteX317" fmla="*/ 4875978 w 8613217"/>
                <a:gd name="connsiteY317" fmla="*/ 5457461 h 6281670"/>
                <a:gd name="connsiteX318" fmla="*/ 5020675 w 8613217"/>
                <a:gd name="connsiteY318" fmla="*/ 5141145 h 6281670"/>
                <a:gd name="connsiteX319" fmla="*/ 4989717 w 8613217"/>
                <a:gd name="connsiteY319" fmla="*/ 5179506 h 6281670"/>
                <a:gd name="connsiteX320" fmla="*/ 4445922 w 8613217"/>
                <a:gd name="connsiteY320" fmla="*/ 5878767 h 6281670"/>
                <a:gd name="connsiteX321" fmla="*/ 4415637 w 8613217"/>
                <a:gd name="connsiteY321" fmla="*/ 5953471 h 6281670"/>
                <a:gd name="connsiteX322" fmla="*/ 4357085 w 8613217"/>
                <a:gd name="connsiteY322" fmla="*/ 6075286 h 6281670"/>
                <a:gd name="connsiteX323" fmla="*/ 4338240 w 8613217"/>
                <a:gd name="connsiteY323" fmla="*/ 6125762 h 6281670"/>
                <a:gd name="connsiteX324" fmla="*/ 4322761 w 8613217"/>
                <a:gd name="connsiteY324" fmla="*/ 6080671 h 6281670"/>
                <a:gd name="connsiteX325" fmla="*/ 4306609 w 8613217"/>
                <a:gd name="connsiteY325" fmla="*/ 6061826 h 6281670"/>
                <a:gd name="connsiteX326" fmla="*/ 4295168 w 8613217"/>
                <a:gd name="connsiteY326" fmla="*/ 6082689 h 6281670"/>
                <a:gd name="connsiteX327" fmla="*/ 4292475 w 8613217"/>
                <a:gd name="connsiteY327" fmla="*/ 6112302 h 6281670"/>
                <a:gd name="connsiteX328" fmla="*/ 4277669 w 8613217"/>
                <a:gd name="connsiteY328" fmla="*/ 6097496 h 6281670"/>
                <a:gd name="connsiteX329" fmla="*/ 4183447 w 8613217"/>
                <a:gd name="connsiteY329" fmla="*/ 5282478 h 6281670"/>
                <a:gd name="connsiteX330" fmla="*/ 4412945 w 8613217"/>
                <a:gd name="connsiteY330" fmla="*/ 4743394 h 6281670"/>
                <a:gd name="connsiteX331" fmla="*/ 5036828 w 8613217"/>
                <a:gd name="connsiteY331" fmla="*/ 3935106 h 6281670"/>
                <a:gd name="connsiteX332" fmla="*/ 5054999 w 8613217"/>
                <a:gd name="connsiteY332" fmla="*/ 3966064 h 6281670"/>
                <a:gd name="connsiteX333" fmla="*/ 5020675 w 8613217"/>
                <a:gd name="connsiteY333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08434 w 8613217"/>
                <a:gd name="connsiteY184" fmla="*/ 2939720 h 6281670"/>
                <a:gd name="connsiteX185" fmla="*/ 2340738 w 8613217"/>
                <a:gd name="connsiteY185" fmla="*/ 2972025 h 6281670"/>
                <a:gd name="connsiteX186" fmla="*/ 2266034 w 8613217"/>
                <a:gd name="connsiteY186" fmla="*/ 2967313 h 6281670"/>
                <a:gd name="connsiteX187" fmla="*/ 1817807 w 8613217"/>
                <a:gd name="connsiteY187" fmla="*/ 3025866 h 6281670"/>
                <a:gd name="connsiteX188" fmla="*/ 1007500 w 8613217"/>
                <a:gd name="connsiteY188" fmla="*/ 3309877 h 6281670"/>
                <a:gd name="connsiteX189" fmla="*/ 960389 w 8613217"/>
                <a:gd name="connsiteY189" fmla="*/ 3293725 h 6281670"/>
                <a:gd name="connsiteX190" fmla="*/ 446207 w 8613217"/>
                <a:gd name="connsiteY190" fmla="*/ 3134221 h 6281670"/>
                <a:gd name="connsiteX191" fmla="*/ 217383 w 8613217"/>
                <a:gd name="connsiteY191" fmla="*/ 3227096 h 6281670"/>
                <a:gd name="connsiteX192" fmla="*/ 0 w 8613217"/>
                <a:gd name="connsiteY192" fmla="*/ 3236518 h 6281670"/>
                <a:gd name="connsiteX193" fmla="*/ 0 w 8613217"/>
                <a:gd name="connsiteY193" fmla="*/ 3330740 h 6281670"/>
                <a:gd name="connsiteX194" fmla="*/ 9422 w 8613217"/>
                <a:gd name="connsiteY194" fmla="*/ 3346892 h 6281670"/>
                <a:gd name="connsiteX195" fmla="*/ 255072 w 8613217"/>
                <a:gd name="connsiteY195" fmla="*/ 3717723 h 6281670"/>
                <a:gd name="connsiteX196" fmla="*/ 747044 w 8613217"/>
                <a:gd name="connsiteY196" fmla="*/ 3826078 h 6281670"/>
                <a:gd name="connsiteX197" fmla="*/ 1016249 w 8613217"/>
                <a:gd name="connsiteY197" fmla="*/ 3490244 h 6281670"/>
                <a:gd name="connsiteX198" fmla="*/ 981253 w 8613217"/>
                <a:gd name="connsiteY198" fmla="*/ 3461305 h 6281670"/>
                <a:gd name="connsiteX199" fmla="*/ 563312 w 8613217"/>
                <a:gd name="connsiteY199" fmla="*/ 3490917 h 6281670"/>
                <a:gd name="connsiteX200" fmla="*/ 390347 w 8613217"/>
                <a:gd name="connsiteY200" fmla="*/ 3460632 h 6281670"/>
                <a:gd name="connsiteX201" fmla="*/ 489953 w 8613217"/>
                <a:gd name="connsiteY201" fmla="*/ 3463997 h 6281670"/>
                <a:gd name="connsiteX202" fmla="*/ 903183 w 8613217"/>
                <a:gd name="connsiteY202" fmla="*/ 3408137 h 6281670"/>
                <a:gd name="connsiteX203" fmla="*/ 1043170 w 8613217"/>
                <a:gd name="connsiteY203" fmla="*/ 3372467 h 6281670"/>
                <a:gd name="connsiteX204" fmla="*/ 1508895 w 8613217"/>
                <a:gd name="connsiteY204" fmla="*/ 3218347 h 6281670"/>
                <a:gd name="connsiteX205" fmla="*/ 1912029 w 8613217"/>
                <a:gd name="connsiteY205" fmla="*/ 3101243 h 6281670"/>
                <a:gd name="connsiteX206" fmla="*/ 1912029 w 8613217"/>
                <a:gd name="connsiteY206" fmla="*/ 3101243 h 6281670"/>
                <a:gd name="connsiteX207" fmla="*/ 2113933 w 8613217"/>
                <a:gd name="connsiteY207" fmla="*/ 3072976 h 6281670"/>
                <a:gd name="connsiteX208" fmla="*/ 2553150 w 8613217"/>
                <a:gd name="connsiteY208" fmla="*/ 3130187 h 6281670"/>
                <a:gd name="connsiteX209" fmla="*/ 3282324 w 8613217"/>
                <a:gd name="connsiteY209" fmla="*/ 3670118 h 6281670"/>
                <a:gd name="connsiteX210" fmla="*/ 3580428 w 8613217"/>
                <a:gd name="connsiteY210" fmla="*/ 4087880 h 6281670"/>
                <a:gd name="connsiteX211" fmla="*/ 3776274 w 8613217"/>
                <a:gd name="connsiteY211" fmla="*/ 4626290 h 6281670"/>
                <a:gd name="connsiteX212" fmla="*/ 3813963 w 8613217"/>
                <a:gd name="connsiteY212" fmla="*/ 4802619 h 6281670"/>
                <a:gd name="connsiteX213" fmla="*/ 3811944 w 8613217"/>
                <a:gd name="connsiteY213" fmla="*/ 5407658 h 6281670"/>
                <a:gd name="connsiteX214" fmla="*/ 3881265 w 8613217"/>
                <a:gd name="connsiteY214" fmla="*/ 5874056 h 6281670"/>
                <a:gd name="connsiteX215" fmla="*/ 3879919 w 8613217"/>
                <a:gd name="connsiteY215" fmla="*/ 5898957 h 6281670"/>
                <a:gd name="connsiteX216" fmla="*/ 3757430 w 8613217"/>
                <a:gd name="connsiteY216" fmla="*/ 5946068 h 6281670"/>
                <a:gd name="connsiteX217" fmla="*/ 3743970 w 8613217"/>
                <a:gd name="connsiteY217" fmla="*/ 6053750 h 6281670"/>
                <a:gd name="connsiteX218" fmla="*/ 3803195 w 8613217"/>
                <a:gd name="connsiteY218" fmla="*/ 6092112 h 6281670"/>
                <a:gd name="connsiteX219" fmla="*/ 3896071 w 8613217"/>
                <a:gd name="connsiteY219" fmla="*/ 6023464 h 6281670"/>
                <a:gd name="connsiteX220" fmla="*/ 3920972 w 8613217"/>
                <a:gd name="connsiteY220" fmla="*/ 5996544 h 6281670"/>
                <a:gd name="connsiteX221" fmla="*/ 3918953 w 8613217"/>
                <a:gd name="connsiteY221" fmla="*/ 6053077 h 6281670"/>
                <a:gd name="connsiteX222" fmla="*/ 3931741 w 8613217"/>
                <a:gd name="connsiteY222" fmla="*/ 6077978 h 6281670"/>
                <a:gd name="connsiteX223" fmla="*/ 3951931 w 8613217"/>
                <a:gd name="connsiteY223" fmla="*/ 6055769 h 6281670"/>
                <a:gd name="connsiteX224" fmla="*/ 3972121 w 8613217"/>
                <a:gd name="connsiteY224" fmla="*/ 5988468 h 6281670"/>
                <a:gd name="connsiteX225" fmla="*/ 3994331 w 8613217"/>
                <a:gd name="connsiteY225" fmla="*/ 5968277 h 6281670"/>
                <a:gd name="connsiteX226" fmla="*/ 4005099 w 8613217"/>
                <a:gd name="connsiteY226" fmla="*/ 5995198 h 6281670"/>
                <a:gd name="connsiteX227" fmla="*/ 4071054 w 8613217"/>
                <a:gd name="connsiteY227" fmla="*/ 6040290 h 6281670"/>
                <a:gd name="connsiteX228" fmla="*/ 4100667 w 8613217"/>
                <a:gd name="connsiteY228" fmla="*/ 6026829 h 6281670"/>
                <a:gd name="connsiteX229" fmla="*/ 4110089 w 8613217"/>
                <a:gd name="connsiteY229" fmla="*/ 5993179 h 6281670"/>
                <a:gd name="connsiteX230" fmla="*/ 4124895 w 8613217"/>
                <a:gd name="connsiteY230" fmla="*/ 6032214 h 6281670"/>
                <a:gd name="connsiteX231" fmla="*/ 4117492 w 8613217"/>
                <a:gd name="connsiteY231" fmla="*/ 6106918 h 6281670"/>
                <a:gd name="connsiteX232" fmla="*/ 4080476 w 8613217"/>
                <a:gd name="connsiteY232" fmla="*/ 6141242 h 6281670"/>
                <a:gd name="connsiteX233" fmla="*/ 4176717 w 8613217"/>
                <a:gd name="connsiteY233" fmla="*/ 6189025 h 6281670"/>
                <a:gd name="connsiteX234" fmla="*/ 4170660 w 8613217"/>
                <a:gd name="connsiteY234" fmla="*/ 6271133 h 6281670"/>
                <a:gd name="connsiteX235" fmla="*/ 4195562 w 8613217"/>
                <a:gd name="connsiteY235" fmla="*/ 6277863 h 6281670"/>
                <a:gd name="connsiteX236" fmla="*/ 4261517 w 8613217"/>
                <a:gd name="connsiteY236" fmla="*/ 6267768 h 6281670"/>
                <a:gd name="connsiteX237" fmla="*/ 4289784 w 8613217"/>
                <a:gd name="connsiteY237" fmla="*/ 6247578 h 6281670"/>
                <a:gd name="connsiteX238" fmla="*/ 4295840 w 8613217"/>
                <a:gd name="connsiteY238" fmla="*/ 6204505 h 6281670"/>
                <a:gd name="connsiteX239" fmla="*/ 4305936 w 8613217"/>
                <a:gd name="connsiteY239" fmla="*/ 6182969 h 6281670"/>
                <a:gd name="connsiteX240" fmla="*/ 4324107 w 8613217"/>
                <a:gd name="connsiteY240" fmla="*/ 6199794 h 6281670"/>
                <a:gd name="connsiteX241" fmla="*/ 4336894 w 8613217"/>
                <a:gd name="connsiteY241" fmla="*/ 6230752 h 6281670"/>
                <a:gd name="connsiteX242" fmla="*/ 4342951 w 8613217"/>
                <a:gd name="connsiteY242" fmla="*/ 6226714 h 6281670"/>
                <a:gd name="connsiteX243" fmla="*/ 4369872 w 8613217"/>
                <a:gd name="connsiteY243" fmla="*/ 6185660 h 6281670"/>
                <a:gd name="connsiteX244" fmla="*/ 4382659 w 8613217"/>
                <a:gd name="connsiteY244" fmla="*/ 6234791 h 6281670"/>
                <a:gd name="connsiteX245" fmla="*/ 4406888 w 8613217"/>
                <a:gd name="connsiteY245" fmla="*/ 6265749 h 6281670"/>
                <a:gd name="connsiteX246" fmla="*/ 4484284 w 8613217"/>
                <a:gd name="connsiteY246" fmla="*/ 6275171 h 6281670"/>
                <a:gd name="connsiteX247" fmla="*/ 4499090 w 8613217"/>
                <a:gd name="connsiteY247" fmla="*/ 6272479 h 6281670"/>
                <a:gd name="connsiteX248" fmla="*/ 4512551 w 8613217"/>
                <a:gd name="connsiteY248" fmla="*/ 6181622 h 6281670"/>
                <a:gd name="connsiteX249" fmla="*/ 4572449 w 8613217"/>
                <a:gd name="connsiteY249" fmla="*/ 6153356 h 6281670"/>
                <a:gd name="connsiteX250" fmla="*/ 4575814 w 8613217"/>
                <a:gd name="connsiteY250" fmla="*/ 6127781 h 6281670"/>
                <a:gd name="connsiteX251" fmla="*/ 4538125 w 8613217"/>
                <a:gd name="connsiteY251" fmla="*/ 6076633 h 6281670"/>
                <a:gd name="connsiteX252" fmla="*/ 4536779 w 8613217"/>
                <a:gd name="connsiteY252" fmla="*/ 6042309 h 6281670"/>
                <a:gd name="connsiteX253" fmla="*/ 4573122 w 8613217"/>
                <a:gd name="connsiteY253" fmla="*/ 6032214 h 6281670"/>
                <a:gd name="connsiteX254" fmla="*/ 4637731 w 8613217"/>
                <a:gd name="connsiteY254" fmla="*/ 6051058 h 6281670"/>
                <a:gd name="connsiteX255" fmla="*/ 4665997 w 8613217"/>
                <a:gd name="connsiteY255" fmla="*/ 6029522 h 6281670"/>
                <a:gd name="connsiteX256" fmla="*/ 4665997 w 8613217"/>
                <a:gd name="connsiteY256" fmla="*/ 5985776 h 6281670"/>
                <a:gd name="connsiteX257" fmla="*/ 4681477 w 8613217"/>
                <a:gd name="connsiteY257" fmla="*/ 5966931 h 6281670"/>
                <a:gd name="connsiteX258" fmla="*/ 4701667 w 8613217"/>
                <a:gd name="connsiteY258" fmla="*/ 5981065 h 6281670"/>
                <a:gd name="connsiteX259" fmla="*/ 4724550 w 8613217"/>
                <a:gd name="connsiteY259" fmla="*/ 6054423 h 6281670"/>
                <a:gd name="connsiteX260" fmla="*/ 4743394 w 8613217"/>
                <a:gd name="connsiteY260" fmla="*/ 6073268 h 6281670"/>
                <a:gd name="connsiteX261" fmla="*/ 4752143 w 8613217"/>
                <a:gd name="connsiteY261" fmla="*/ 6050385 h 6281670"/>
                <a:gd name="connsiteX262" fmla="*/ 4752143 w 8613217"/>
                <a:gd name="connsiteY262" fmla="*/ 5996544 h 6281670"/>
                <a:gd name="connsiteX263" fmla="*/ 4800600 w 8613217"/>
                <a:gd name="connsiteY263" fmla="*/ 6046347 h 6281670"/>
                <a:gd name="connsiteX264" fmla="*/ 4859825 w 8613217"/>
                <a:gd name="connsiteY264" fmla="*/ 6088747 h 6281670"/>
                <a:gd name="connsiteX265" fmla="*/ 4932511 w 8613217"/>
                <a:gd name="connsiteY265" fmla="*/ 6036252 h 6281670"/>
                <a:gd name="connsiteX266" fmla="*/ 4919050 w 8613217"/>
                <a:gd name="connsiteY266" fmla="*/ 5940011 h 6281670"/>
                <a:gd name="connsiteX267" fmla="*/ 4830213 w 8613217"/>
                <a:gd name="connsiteY267" fmla="*/ 5933281 h 6281670"/>
                <a:gd name="connsiteX268" fmla="*/ 4779064 w 8613217"/>
                <a:gd name="connsiteY268" fmla="*/ 5876074 h 6281670"/>
                <a:gd name="connsiteX269" fmla="*/ 4778391 w 8613217"/>
                <a:gd name="connsiteY269" fmla="*/ 5829637 h 6281670"/>
                <a:gd name="connsiteX270" fmla="*/ 5091342 w 8613217"/>
                <a:gd name="connsiteY270" fmla="*/ 5236712 h 6281670"/>
                <a:gd name="connsiteX271" fmla="*/ 5116243 w 8613217"/>
                <a:gd name="connsiteY271" fmla="*/ 5202389 h 6281670"/>
                <a:gd name="connsiteX272" fmla="*/ 5269690 w 8613217"/>
                <a:gd name="connsiteY272" fmla="*/ 5086631 h 6281670"/>
                <a:gd name="connsiteX273" fmla="*/ 5744837 w 8613217"/>
                <a:gd name="connsiteY273" fmla="*/ 4795889 h 6281670"/>
                <a:gd name="connsiteX274" fmla="*/ 5814830 w 8613217"/>
                <a:gd name="connsiteY274" fmla="*/ 4775699 h 6281670"/>
                <a:gd name="connsiteX275" fmla="*/ 6103553 w 8613217"/>
                <a:gd name="connsiteY275" fmla="*/ 4765603 h 6281670"/>
                <a:gd name="connsiteX276" fmla="*/ 7086824 w 8613217"/>
                <a:gd name="connsiteY276" fmla="*/ 4811369 h 6281670"/>
                <a:gd name="connsiteX277" fmla="*/ 7489959 w 8613217"/>
                <a:gd name="connsiteY277" fmla="*/ 4805311 h 6281670"/>
                <a:gd name="connsiteX278" fmla="*/ 7516880 w 8613217"/>
                <a:gd name="connsiteY278" fmla="*/ 4801946 h 6281670"/>
                <a:gd name="connsiteX279" fmla="*/ 7536397 w 8613217"/>
                <a:gd name="connsiteY279" fmla="*/ 4800600 h 6281670"/>
                <a:gd name="connsiteX280" fmla="*/ 7619850 w 8613217"/>
                <a:gd name="connsiteY280" fmla="*/ 4791178 h 6281670"/>
                <a:gd name="connsiteX281" fmla="*/ 7661577 w 8613217"/>
                <a:gd name="connsiteY281" fmla="*/ 4813388 h 6281670"/>
                <a:gd name="connsiteX282" fmla="*/ 7920014 w 8613217"/>
                <a:gd name="connsiteY282" fmla="*/ 5004523 h 6281670"/>
                <a:gd name="connsiteX283" fmla="*/ 8354780 w 8613217"/>
                <a:gd name="connsiteY283" fmla="*/ 4830886 h 6281670"/>
                <a:gd name="connsiteX284" fmla="*/ 8579567 w 8613217"/>
                <a:gd name="connsiteY284" fmla="*/ 4409580 h 6281670"/>
                <a:gd name="connsiteX285" fmla="*/ 8613217 w 8613217"/>
                <a:gd name="connsiteY285" fmla="*/ 4250076 h 6281670"/>
                <a:gd name="connsiteX286" fmla="*/ 8613217 w 8613217"/>
                <a:gd name="connsiteY286" fmla="*/ 4196235 h 6281670"/>
                <a:gd name="connsiteX287" fmla="*/ 8420062 w 8613217"/>
                <a:gd name="connsiteY287" fmla="*/ 4211041 h 6281670"/>
                <a:gd name="connsiteX288" fmla="*/ 4571776 w 8613217"/>
                <a:gd name="connsiteY288" fmla="*/ 915970 h 6281670"/>
                <a:gd name="connsiteX289" fmla="*/ 4583890 w 8613217"/>
                <a:gd name="connsiteY289" fmla="*/ 888377 h 6281670"/>
                <a:gd name="connsiteX290" fmla="*/ 4571776 w 8613217"/>
                <a:gd name="connsiteY290" fmla="*/ 915970 h 6281670"/>
                <a:gd name="connsiteX291" fmla="*/ 2362948 w 8613217"/>
                <a:gd name="connsiteY291" fmla="*/ 965100 h 6281670"/>
                <a:gd name="connsiteX292" fmla="*/ 2363621 w 8613217"/>
                <a:gd name="connsiteY292" fmla="*/ 962408 h 6281670"/>
                <a:gd name="connsiteX293" fmla="*/ 2368332 w 8613217"/>
                <a:gd name="connsiteY293" fmla="*/ 967119 h 6281670"/>
                <a:gd name="connsiteX294" fmla="*/ 2362948 w 8613217"/>
                <a:gd name="connsiteY294" fmla="*/ 965100 h 6281670"/>
                <a:gd name="connsiteX295" fmla="*/ 2435633 w 8613217"/>
                <a:gd name="connsiteY295" fmla="*/ 1055284 h 6281670"/>
                <a:gd name="connsiteX296" fmla="*/ 2426211 w 8613217"/>
                <a:gd name="connsiteY296" fmla="*/ 1053265 h 6281670"/>
                <a:gd name="connsiteX297" fmla="*/ 2370351 w 8613217"/>
                <a:gd name="connsiteY297" fmla="*/ 968465 h 6281670"/>
                <a:gd name="connsiteX298" fmla="*/ 2432268 w 8613217"/>
                <a:gd name="connsiteY298" fmla="*/ 1045862 h 6281670"/>
                <a:gd name="connsiteX299" fmla="*/ 2435633 w 8613217"/>
                <a:gd name="connsiteY299" fmla="*/ 1055284 h 6281670"/>
                <a:gd name="connsiteX300" fmla="*/ 695895 w 8613217"/>
                <a:gd name="connsiteY300" fmla="*/ 1016922 h 6281670"/>
                <a:gd name="connsiteX301" fmla="*/ 692530 w 8613217"/>
                <a:gd name="connsiteY301" fmla="*/ 1005481 h 6281670"/>
                <a:gd name="connsiteX302" fmla="*/ 695895 w 8613217"/>
                <a:gd name="connsiteY302" fmla="*/ 1016922 h 6281670"/>
                <a:gd name="connsiteX303" fmla="*/ 4511205 w 8613217"/>
                <a:gd name="connsiteY303" fmla="*/ 6014042 h 6281670"/>
                <a:gd name="connsiteX304" fmla="*/ 4537452 w 8613217"/>
                <a:gd name="connsiteY304" fmla="*/ 5944049 h 6281670"/>
                <a:gd name="connsiteX305" fmla="*/ 4511205 w 8613217"/>
                <a:gd name="connsiteY305" fmla="*/ 6014042 h 6281670"/>
                <a:gd name="connsiteX306" fmla="*/ 4750797 w 8613217"/>
                <a:gd name="connsiteY306" fmla="*/ 5917128 h 6281670"/>
                <a:gd name="connsiteX307" fmla="*/ 4741375 w 8613217"/>
                <a:gd name="connsiteY307" fmla="*/ 5939338 h 6281670"/>
                <a:gd name="connsiteX308" fmla="*/ 4732626 w 8613217"/>
                <a:gd name="connsiteY308" fmla="*/ 5935300 h 6281670"/>
                <a:gd name="connsiteX309" fmla="*/ 4727915 w 8613217"/>
                <a:gd name="connsiteY309" fmla="*/ 5907706 h 6281670"/>
                <a:gd name="connsiteX310" fmla="*/ 4750797 w 8613217"/>
                <a:gd name="connsiteY310" fmla="*/ 5875402 h 6281670"/>
                <a:gd name="connsiteX311" fmla="*/ 4750797 w 8613217"/>
                <a:gd name="connsiteY311" fmla="*/ 5917128 h 6281670"/>
                <a:gd name="connsiteX312" fmla="*/ 4875978 w 8613217"/>
                <a:gd name="connsiteY312" fmla="*/ 5457461 h 6281670"/>
                <a:gd name="connsiteX313" fmla="*/ 4616868 w 8613217"/>
                <a:gd name="connsiteY313" fmla="*/ 5877421 h 6281670"/>
                <a:gd name="connsiteX314" fmla="*/ 4562354 w 8613217"/>
                <a:gd name="connsiteY314" fmla="*/ 5884824 h 6281670"/>
                <a:gd name="connsiteX315" fmla="*/ 4880015 w 8613217"/>
                <a:gd name="connsiteY315" fmla="*/ 5419772 h 6281670"/>
                <a:gd name="connsiteX316" fmla="*/ 4875978 w 8613217"/>
                <a:gd name="connsiteY316" fmla="*/ 5457461 h 6281670"/>
                <a:gd name="connsiteX317" fmla="*/ 5020675 w 8613217"/>
                <a:gd name="connsiteY317" fmla="*/ 5141145 h 6281670"/>
                <a:gd name="connsiteX318" fmla="*/ 4989717 w 8613217"/>
                <a:gd name="connsiteY318" fmla="*/ 5179506 h 6281670"/>
                <a:gd name="connsiteX319" fmla="*/ 4445922 w 8613217"/>
                <a:gd name="connsiteY319" fmla="*/ 5878767 h 6281670"/>
                <a:gd name="connsiteX320" fmla="*/ 4415637 w 8613217"/>
                <a:gd name="connsiteY320" fmla="*/ 5953471 h 6281670"/>
                <a:gd name="connsiteX321" fmla="*/ 4357085 w 8613217"/>
                <a:gd name="connsiteY321" fmla="*/ 6075286 h 6281670"/>
                <a:gd name="connsiteX322" fmla="*/ 4338240 w 8613217"/>
                <a:gd name="connsiteY322" fmla="*/ 6125762 h 6281670"/>
                <a:gd name="connsiteX323" fmla="*/ 4322761 w 8613217"/>
                <a:gd name="connsiteY323" fmla="*/ 6080671 h 6281670"/>
                <a:gd name="connsiteX324" fmla="*/ 4306609 w 8613217"/>
                <a:gd name="connsiteY324" fmla="*/ 6061826 h 6281670"/>
                <a:gd name="connsiteX325" fmla="*/ 4295168 w 8613217"/>
                <a:gd name="connsiteY325" fmla="*/ 6082689 h 6281670"/>
                <a:gd name="connsiteX326" fmla="*/ 4292475 w 8613217"/>
                <a:gd name="connsiteY326" fmla="*/ 6112302 h 6281670"/>
                <a:gd name="connsiteX327" fmla="*/ 4277669 w 8613217"/>
                <a:gd name="connsiteY327" fmla="*/ 6097496 h 6281670"/>
                <a:gd name="connsiteX328" fmla="*/ 4183447 w 8613217"/>
                <a:gd name="connsiteY328" fmla="*/ 5282478 h 6281670"/>
                <a:gd name="connsiteX329" fmla="*/ 4412945 w 8613217"/>
                <a:gd name="connsiteY329" fmla="*/ 4743394 h 6281670"/>
                <a:gd name="connsiteX330" fmla="*/ 5036828 w 8613217"/>
                <a:gd name="connsiteY330" fmla="*/ 3935106 h 6281670"/>
                <a:gd name="connsiteX331" fmla="*/ 5054999 w 8613217"/>
                <a:gd name="connsiteY331" fmla="*/ 3966064 h 6281670"/>
                <a:gd name="connsiteX332" fmla="*/ 5020675 w 8613217"/>
                <a:gd name="connsiteY332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390541 w 8613217"/>
                <a:gd name="connsiteY161" fmla="*/ 2898666 h 6281670"/>
                <a:gd name="connsiteX162" fmla="*/ 2247863 w 8613217"/>
                <a:gd name="connsiteY162" fmla="*/ 2802425 h 6281670"/>
                <a:gd name="connsiteX163" fmla="*/ 2055381 w 8613217"/>
                <a:gd name="connsiteY163" fmla="*/ 2665131 h 6281670"/>
                <a:gd name="connsiteX164" fmla="*/ 1471879 w 8613217"/>
                <a:gd name="connsiteY164" fmla="*/ 2148930 h 6281670"/>
                <a:gd name="connsiteX165" fmla="*/ 1461111 w 8613217"/>
                <a:gd name="connsiteY165" fmla="*/ 2109895 h 6281670"/>
                <a:gd name="connsiteX166" fmla="*/ 1501492 w 8613217"/>
                <a:gd name="connsiteY166" fmla="*/ 1918759 h 6281670"/>
                <a:gd name="connsiteX167" fmla="*/ 1395155 w 8613217"/>
                <a:gd name="connsiteY167" fmla="*/ 1570812 h 6281670"/>
                <a:gd name="connsiteX168" fmla="*/ 937507 w 8613217"/>
                <a:gd name="connsiteY168" fmla="*/ 860783 h 6281670"/>
                <a:gd name="connsiteX169" fmla="*/ 682435 w 8613217"/>
                <a:gd name="connsiteY169" fmla="*/ 471109 h 6281670"/>
                <a:gd name="connsiteX170" fmla="*/ 590905 w 8613217"/>
                <a:gd name="connsiteY170" fmla="*/ 214691 h 6281670"/>
                <a:gd name="connsiteX171" fmla="*/ 581483 w 8613217"/>
                <a:gd name="connsiteY171" fmla="*/ 222767 h 6281670"/>
                <a:gd name="connsiteX172" fmla="*/ 555909 w 8613217"/>
                <a:gd name="connsiteY172" fmla="*/ 262475 h 6281670"/>
                <a:gd name="connsiteX173" fmla="*/ 423998 w 8613217"/>
                <a:gd name="connsiteY173" fmla="*/ 619845 h 6281670"/>
                <a:gd name="connsiteX174" fmla="*/ 443515 w 8613217"/>
                <a:gd name="connsiteY174" fmla="*/ 1227575 h 6281670"/>
                <a:gd name="connsiteX175" fmla="*/ 806942 w 8613217"/>
                <a:gd name="connsiteY175" fmla="*/ 1996156 h 6281670"/>
                <a:gd name="connsiteX176" fmla="*/ 1087589 w 8613217"/>
                <a:gd name="connsiteY176" fmla="*/ 2216231 h 6281670"/>
                <a:gd name="connsiteX177" fmla="*/ 1317086 w 8613217"/>
                <a:gd name="connsiteY177" fmla="*/ 2233729 h 6281670"/>
                <a:gd name="connsiteX178" fmla="*/ 1327181 w 8613217"/>
                <a:gd name="connsiteY178" fmla="*/ 2198060 h 6281670"/>
                <a:gd name="connsiteX179" fmla="*/ 816364 w 8613217"/>
                <a:gd name="connsiteY179" fmla="*/ 1324489 h 6281670"/>
                <a:gd name="connsiteX180" fmla="*/ 702625 w 8613217"/>
                <a:gd name="connsiteY180" fmla="*/ 1031056 h 6281670"/>
                <a:gd name="connsiteX181" fmla="*/ 767908 w 8613217"/>
                <a:gd name="connsiteY181" fmla="*/ 1173061 h 6281670"/>
                <a:gd name="connsiteX182" fmla="*/ 1444285 w 8613217"/>
                <a:gd name="connsiteY182" fmla="*/ 2226326 h 6281670"/>
                <a:gd name="connsiteX183" fmla="*/ 2209501 w 8613217"/>
                <a:gd name="connsiteY183" fmla="*/ 2876457 h 6281670"/>
                <a:gd name="connsiteX184" fmla="*/ 2340738 w 8613217"/>
                <a:gd name="connsiteY184" fmla="*/ 2972025 h 6281670"/>
                <a:gd name="connsiteX185" fmla="*/ 2266034 w 8613217"/>
                <a:gd name="connsiteY185" fmla="*/ 2967313 h 6281670"/>
                <a:gd name="connsiteX186" fmla="*/ 1817807 w 8613217"/>
                <a:gd name="connsiteY186" fmla="*/ 3025866 h 6281670"/>
                <a:gd name="connsiteX187" fmla="*/ 1007500 w 8613217"/>
                <a:gd name="connsiteY187" fmla="*/ 3309877 h 6281670"/>
                <a:gd name="connsiteX188" fmla="*/ 960389 w 8613217"/>
                <a:gd name="connsiteY188" fmla="*/ 3293725 h 6281670"/>
                <a:gd name="connsiteX189" fmla="*/ 446207 w 8613217"/>
                <a:gd name="connsiteY189" fmla="*/ 3134221 h 6281670"/>
                <a:gd name="connsiteX190" fmla="*/ 217383 w 8613217"/>
                <a:gd name="connsiteY190" fmla="*/ 3227096 h 6281670"/>
                <a:gd name="connsiteX191" fmla="*/ 0 w 8613217"/>
                <a:gd name="connsiteY191" fmla="*/ 3236518 h 6281670"/>
                <a:gd name="connsiteX192" fmla="*/ 0 w 8613217"/>
                <a:gd name="connsiteY192" fmla="*/ 3330740 h 6281670"/>
                <a:gd name="connsiteX193" fmla="*/ 9422 w 8613217"/>
                <a:gd name="connsiteY193" fmla="*/ 3346892 h 6281670"/>
                <a:gd name="connsiteX194" fmla="*/ 255072 w 8613217"/>
                <a:gd name="connsiteY194" fmla="*/ 3717723 h 6281670"/>
                <a:gd name="connsiteX195" fmla="*/ 747044 w 8613217"/>
                <a:gd name="connsiteY195" fmla="*/ 3826078 h 6281670"/>
                <a:gd name="connsiteX196" fmla="*/ 1016249 w 8613217"/>
                <a:gd name="connsiteY196" fmla="*/ 3490244 h 6281670"/>
                <a:gd name="connsiteX197" fmla="*/ 981253 w 8613217"/>
                <a:gd name="connsiteY197" fmla="*/ 3461305 h 6281670"/>
                <a:gd name="connsiteX198" fmla="*/ 563312 w 8613217"/>
                <a:gd name="connsiteY198" fmla="*/ 3490917 h 6281670"/>
                <a:gd name="connsiteX199" fmla="*/ 390347 w 8613217"/>
                <a:gd name="connsiteY199" fmla="*/ 3460632 h 6281670"/>
                <a:gd name="connsiteX200" fmla="*/ 489953 w 8613217"/>
                <a:gd name="connsiteY200" fmla="*/ 3463997 h 6281670"/>
                <a:gd name="connsiteX201" fmla="*/ 903183 w 8613217"/>
                <a:gd name="connsiteY201" fmla="*/ 3408137 h 6281670"/>
                <a:gd name="connsiteX202" fmla="*/ 1043170 w 8613217"/>
                <a:gd name="connsiteY202" fmla="*/ 3372467 h 6281670"/>
                <a:gd name="connsiteX203" fmla="*/ 1508895 w 8613217"/>
                <a:gd name="connsiteY203" fmla="*/ 3218347 h 6281670"/>
                <a:gd name="connsiteX204" fmla="*/ 1912029 w 8613217"/>
                <a:gd name="connsiteY204" fmla="*/ 3101243 h 6281670"/>
                <a:gd name="connsiteX205" fmla="*/ 1912029 w 8613217"/>
                <a:gd name="connsiteY205" fmla="*/ 3101243 h 6281670"/>
                <a:gd name="connsiteX206" fmla="*/ 2113933 w 8613217"/>
                <a:gd name="connsiteY206" fmla="*/ 3072976 h 6281670"/>
                <a:gd name="connsiteX207" fmla="*/ 2553150 w 8613217"/>
                <a:gd name="connsiteY207" fmla="*/ 3130187 h 6281670"/>
                <a:gd name="connsiteX208" fmla="*/ 3282324 w 8613217"/>
                <a:gd name="connsiteY208" fmla="*/ 3670118 h 6281670"/>
                <a:gd name="connsiteX209" fmla="*/ 3580428 w 8613217"/>
                <a:gd name="connsiteY209" fmla="*/ 4087880 h 6281670"/>
                <a:gd name="connsiteX210" fmla="*/ 3776274 w 8613217"/>
                <a:gd name="connsiteY210" fmla="*/ 4626290 h 6281670"/>
                <a:gd name="connsiteX211" fmla="*/ 3813963 w 8613217"/>
                <a:gd name="connsiteY211" fmla="*/ 4802619 h 6281670"/>
                <a:gd name="connsiteX212" fmla="*/ 3811944 w 8613217"/>
                <a:gd name="connsiteY212" fmla="*/ 5407658 h 6281670"/>
                <a:gd name="connsiteX213" fmla="*/ 3881265 w 8613217"/>
                <a:gd name="connsiteY213" fmla="*/ 5874056 h 6281670"/>
                <a:gd name="connsiteX214" fmla="*/ 3879919 w 8613217"/>
                <a:gd name="connsiteY214" fmla="*/ 5898957 h 6281670"/>
                <a:gd name="connsiteX215" fmla="*/ 3757430 w 8613217"/>
                <a:gd name="connsiteY215" fmla="*/ 5946068 h 6281670"/>
                <a:gd name="connsiteX216" fmla="*/ 3743970 w 8613217"/>
                <a:gd name="connsiteY216" fmla="*/ 6053750 h 6281670"/>
                <a:gd name="connsiteX217" fmla="*/ 3803195 w 8613217"/>
                <a:gd name="connsiteY217" fmla="*/ 6092112 h 6281670"/>
                <a:gd name="connsiteX218" fmla="*/ 3896071 w 8613217"/>
                <a:gd name="connsiteY218" fmla="*/ 6023464 h 6281670"/>
                <a:gd name="connsiteX219" fmla="*/ 3920972 w 8613217"/>
                <a:gd name="connsiteY219" fmla="*/ 5996544 h 6281670"/>
                <a:gd name="connsiteX220" fmla="*/ 3918953 w 8613217"/>
                <a:gd name="connsiteY220" fmla="*/ 6053077 h 6281670"/>
                <a:gd name="connsiteX221" fmla="*/ 3931741 w 8613217"/>
                <a:gd name="connsiteY221" fmla="*/ 6077978 h 6281670"/>
                <a:gd name="connsiteX222" fmla="*/ 3951931 w 8613217"/>
                <a:gd name="connsiteY222" fmla="*/ 6055769 h 6281670"/>
                <a:gd name="connsiteX223" fmla="*/ 3972121 w 8613217"/>
                <a:gd name="connsiteY223" fmla="*/ 5988468 h 6281670"/>
                <a:gd name="connsiteX224" fmla="*/ 3994331 w 8613217"/>
                <a:gd name="connsiteY224" fmla="*/ 5968277 h 6281670"/>
                <a:gd name="connsiteX225" fmla="*/ 4005099 w 8613217"/>
                <a:gd name="connsiteY225" fmla="*/ 5995198 h 6281670"/>
                <a:gd name="connsiteX226" fmla="*/ 4071054 w 8613217"/>
                <a:gd name="connsiteY226" fmla="*/ 6040290 h 6281670"/>
                <a:gd name="connsiteX227" fmla="*/ 4100667 w 8613217"/>
                <a:gd name="connsiteY227" fmla="*/ 6026829 h 6281670"/>
                <a:gd name="connsiteX228" fmla="*/ 4110089 w 8613217"/>
                <a:gd name="connsiteY228" fmla="*/ 5993179 h 6281670"/>
                <a:gd name="connsiteX229" fmla="*/ 4124895 w 8613217"/>
                <a:gd name="connsiteY229" fmla="*/ 6032214 h 6281670"/>
                <a:gd name="connsiteX230" fmla="*/ 4117492 w 8613217"/>
                <a:gd name="connsiteY230" fmla="*/ 6106918 h 6281670"/>
                <a:gd name="connsiteX231" fmla="*/ 4080476 w 8613217"/>
                <a:gd name="connsiteY231" fmla="*/ 6141242 h 6281670"/>
                <a:gd name="connsiteX232" fmla="*/ 4176717 w 8613217"/>
                <a:gd name="connsiteY232" fmla="*/ 6189025 h 6281670"/>
                <a:gd name="connsiteX233" fmla="*/ 4170660 w 8613217"/>
                <a:gd name="connsiteY233" fmla="*/ 6271133 h 6281670"/>
                <a:gd name="connsiteX234" fmla="*/ 4195562 w 8613217"/>
                <a:gd name="connsiteY234" fmla="*/ 6277863 h 6281670"/>
                <a:gd name="connsiteX235" fmla="*/ 4261517 w 8613217"/>
                <a:gd name="connsiteY235" fmla="*/ 6267768 h 6281670"/>
                <a:gd name="connsiteX236" fmla="*/ 4289784 w 8613217"/>
                <a:gd name="connsiteY236" fmla="*/ 6247578 h 6281670"/>
                <a:gd name="connsiteX237" fmla="*/ 4295840 w 8613217"/>
                <a:gd name="connsiteY237" fmla="*/ 6204505 h 6281670"/>
                <a:gd name="connsiteX238" fmla="*/ 4305936 w 8613217"/>
                <a:gd name="connsiteY238" fmla="*/ 6182969 h 6281670"/>
                <a:gd name="connsiteX239" fmla="*/ 4324107 w 8613217"/>
                <a:gd name="connsiteY239" fmla="*/ 6199794 h 6281670"/>
                <a:gd name="connsiteX240" fmla="*/ 4336894 w 8613217"/>
                <a:gd name="connsiteY240" fmla="*/ 6230752 h 6281670"/>
                <a:gd name="connsiteX241" fmla="*/ 4342951 w 8613217"/>
                <a:gd name="connsiteY241" fmla="*/ 6226714 h 6281670"/>
                <a:gd name="connsiteX242" fmla="*/ 4369872 w 8613217"/>
                <a:gd name="connsiteY242" fmla="*/ 6185660 h 6281670"/>
                <a:gd name="connsiteX243" fmla="*/ 4382659 w 8613217"/>
                <a:gd name="connsiteY243" fmla="*/ 6234791 h 6281670"/>
                <a:gd name="connsiteX244" fmla="*/ 4406888 w 8613217"/>
                <a:gd name="connsiteY244" fmla="*/ 6265749 h 6281670"/>
                <a:gd name="connsiteX245" fmla="*/ 4484284 w 8613217"/>
                <a:gd name="connsiteY245" fmla="*/ 6275171 h 6281670"/>
                <a:gd name="connsiteX246" fmla="*/ 4499090 w 8613217"/>
                <a:gd name="connsiteY246" fmla="*/ 6272479 h 6281670"/>
                <a:gd name="connsiteX247" fmla="*/ 4512551 w 8613217"/>
                <a:gd name="connsiteY247" fmla="*/ 6181622 h 6281670"/>
                <a:gd name="connsiteX248" fmla="*/ 4572449 w 8613217"/>
                <a:gd name="connsiteY248" fmla="*/ 6153356 h 6281670"/>
                <a:gd name="connsiteX249" fmla="*/ 4575814 w 8613217"/>
                <a:gd name="connsiteY249" fmla="*/ 6127781 h 6281670"/>
                <a:gd name="connsiteX250" fmla="*/ 4538125 w 8613217"/>
                <a:gd name="connsiteY250" fmla="*/ 6076633 h 6281670"/>
                <a:gd name="connsiteX251" fmla="*/ 4536779 w 8613217"/>
                <a:gd name="connsiteY251" fmla="*/ 6042309 h 6281670"/>
                <a:gd name="connsiteX252" fmla="*/ 4573122 w 8613217"/>
                <a:gd name="connsiteY252" fmla="*/ 6032214 h 6281670"/>
                <a:gd name="connsiteX253" fmla="*/ 4637731 w 8613217"/>
                <a:gd name="connsiteY253" fmla="*/ 6051058 h 6281670"/>
                <a:gd name="connsiteX254" fmla="*/ 4665997 w 8613217"/>
                <a:gd name="connsiteY254" fmla="*/ 6029522 h 6281670"/>
                <a:gd name="connsiteX255" fmla="*/ 4665997 w 8613217"/>
                <a:gd name="connsiteY255" fmla="*/ 5985776 h 6281670"/>
                <a:gd name="connsiteX256" fmla="*/ 4681477 w 8613217"/>
                <a:gd name="connsiteY256" fmla="*/ 5966931 h 6281670"/>
                <a:gd name="connsiteX257" fmla="*/ 4701667 w 8613217"/>
                <a:gd name="connsiteY257" fmla="*/ 5981065 h 6281670"/>
                <a:gd name="connsiteX258" fmla="*/ 4724550 w 8613217"/>
                <a:gd name="connsiteY258" fmla="*/ 6054423 h 6281670"/>
                <a:gd name="connsiteX259" fmla="*/ 4743394 w 8613217"/>
                <a:gd name="connsiteY259" fmla="*/ 6073268 h 6281670"/>
                <a:gd name="connsiteX260" fmla="*/ 4752143 w 8613217"/>
                <a:gd name="connsiteY260" fmla="*/ 6050385 h 6281670"/>
                <a:gd name="connsiteX261" fmla="*/ 4752143 w 8613217"/>
                <a:gd name="connsiteY261" fmla="*/ 5996544 h 6281670"/>
                <a:gd name="connsiteX262" fmla="*/ 4800600 w 8613217"/>
                <a:gd name="connsiteY262" fmla="*/ 6046347 h 6281670"/>
                <a:gd name="connsiteX263" fmla="*/ 4859825 w 8613217"/>
                <a:gd name="connsiteY263" fmla="*/ 6088747 h 6281670"/>
                <a:gd name="connsiteX264" fmla="*/ 4932511 w 8613217"/>
                <a:gd name="connsiteY264" fmla="*/ 6036252 h 6281670"/>
                <a:gd name="connsiteX265" fmla="*/ 4919050 w 8613217"/>
                <a:gd name="connsiteY265" fmla="*/ 5940011 h 6281670"/>
                <a:gd name="connsiteX266" fmla="*/ 4830213 w 8613217"/>
                <a:gd name="connsiteY266" fmla="*/ 5933281 h 6281670"/>
                <a:gd name="connsiteX267" fmla="*/ 4779064 w 8613217"/>
                <a:gd name="connsiteY267" fmla="*/ 5876074 h 6281670"/>
                <a:gd name="connsiteX268" fmla="*/ 4778391 w 8613217"/>
                <a:gd name="connsiteY268" fmla="*/ 5829637 h 6281670"/>
                <a:gd name="connsiteX269" fmla="*/ 5091342 w 8613217"/>
                <a:gd name="connsiteY269" fmla="*/ 5236712 h 6281670"/>
                <a:gd name="connsiteX270" fmla="*/ 5116243 w 8613217"/>
                <a:gd name="connsiteY270" fmla="*/ 5202389 h 6281670"/>
                <a:gd name="connsiteX271" fmla="*/ 5269690 w 8613217"/>
                <a:gd name="connsiteY271" fmla="*/ 5086631 h 6281670"/>
                <a:gd name="connsiteX272" fmla="*/ 5744837 w 8613217"/>
                <a:gd name="connsiteY272" fmla="*/ 4795889 h 6281670"/>
                <a:gd name="connsiteX273" fmla="*/ 5814830 w 8613217"/>
                <a:gd name="connsiteY273" fmla="*/ 4775699 h 6281670"/>
                <a:gd name="connsiteX274" fmla="*/ 6103553 w 8613217"/>
                <a:gd name="connsiteY274" fmla="*/ 4765603 h 6281670"/>
                <a:gd name="connsiteX275" fmla="*/ 7086824 w 8613217"/>
                <a:gd name="connsiteY275" fmla="*/ 4811369 h 6281670"/>
                <a:gd name="connsiteX276" fmla="*/ 7489959 w 8613217"/>
                <a:gd name="connsiteY276" fmla="*/ 4805311 h 6281670"/>
                <a:gd name="connsiteX277" fmla="*/ 7516880 w 8613217"/>
                <a:gd name="connsiteY277" fmla="*/ 4801946 h 6281670"/>
                <a:gd name="connsiteX278" fmla="*/ 7536397 w 8613217"/>
                <a:gd name="connsiteY278" fmla="*/ 4800600 h 6281670"/>
                <a:gd name="connsiteX279" fmla="*/ 7619850 w 8613217"/>
                <a:gd name="connsiteY279" fmla="*/ 4791178 h 6281670"/>
                <a:gd name="connsiteX280" fmla="*/ 7661577 w 8613217"/>
                <a:gd name="connsiteY280" fmla="*/ 4813388 h 6281670"/>
                <a:gd name="connsiteX281" fmla="*/ 7920014 w 8613217"/>
                <a:gd name="connsiteY281" fmla="*/ 5004523 h 6281670"/>
                <a:gd name="connsiteX282" fmla="*/ 8354780 w 8613217"/>
                <a:gd name="connsiteY282" fmla="*/ 4830886 h 6281670"/>
                <a:gd name="connsiteX283" fmla="*/ 8579567 w 8613217"/>
                <a:gd name="connsiteY283" fmla="*/ 4409580 h 6281670"/>
                <a:gd name="connsiteX284" fmla="*/ 8613217 w 8613217"/>
                <a:gd name="connsiteY284" fmla="*/ 4250076 h 6281670"/>
                <a:gd name="connsiteX285" fmla="*/ 8613217 w 8613217"/>
                <a:gd name="connsiteY285" fmla="*/ 4196235 h 6281670"/>
                <a:gd name="connsiteX286" fmla="*/ 8420062 w 8613217"/>
                <a:gd name="connsiteY286" fmla="*/ 4211041 h 6281670"/>
                <a:gd name="connsiteX287" fmla="*/ 4571776 w 8613217"/>
                <a:gd name="connsiteY287" fmla="*/ 915970 h 6281670"/>
                <a:gd name="connsiteX288" fmla="*/ 4583890 w 8613217"/>
                <a:gd name="connsiteY288" fmla="*/ 888377 h 6281670"/>
                <a:gd name="connsiteX289" fmla="*/ 4571776 w 8613217"/>
                <a:gd name="connsiteY289" fmla="*/ 915970 h 6281670"/>
                <a:gd name="connsiteX290" fmla="*/ 2362948 w 8613217"/>
                <a:gd name="connsiteY290" fmla="*/ 965100 h 6281670"/>
                <a:gd name="connsiteX291" fmla="*/ 2363621 w 8613217"/>
                <a:gd name="connsiteY291" fmla="*/ 962408 h 6281670"/>
                <a:gd name="connsiteX292" fmla="*/ 2368332 w 8613217"/>
                <a:gd name="connsiteY292" fmla="*/ 967119 h 6281670"/>
                <a:gd name="connsiteX293" fmla="*/ 2362948 w 8613217"/>
                <a:gd name="connsiteY293" fmla="*/ 965100 h 6281670"/>
                <a:gd name="connsiteX294" fmla="*/ 2435633 w 8613217"/>
                <a:gd name="connsiteY294" fmla="*/ 1055284 h 6281670"/>
                <a:gd name="connsiteX295" fmla="*/ 2426211 w 8613217"/>
                <a:gd name="connsiteY295" fmla="*/ 1053265 h 6281670"/>
                <a:gd name="connsiteX296" fmla="*/ 2370351 w 8613217"/>
                <a:gd name="connsiteY296" fmla="*/ 968465 h 6281670"/>
                <a:gd name="connsiteX297" fmla="*/ 2432268 w 8613217"/>
                <a:gd name="connsiteY297" fmla="*/ 1045862 h 6281670"/>
                <a:gd name="connsiteX298" fmla="*/ 2435633 w 8613217"/>
                <a:gd name="connsiteY298" fmla="*/ 1055284 h 6281670"/>
                <a:gd name="connsiteX299" fmla="*/ 695895 w 8613217"/>
                <a:gd name="connsiteY299" fmla="*/ 1016922 h 6281670"/>
                <a:gd name="connsiteX300" fmla="*/ 692530 w 8613217"/>
                <a:gd name="connsiteY300" fmla="*/ 1005481 h 6281670"/>
                <a:gd name="connsiteX301" fmla="*/ 695895 w 8613217"/>
                <a:gd name="connsiteY301" fmla="*/ 1016922 h 6281670"/>
                <a:gd name="connsiteX302" fmla="*/ 4511205 w 8613217"/>
                <a:gd name="connsiteY302" fmla="*/ 6014042 h 6281670"/>
                <a:gd name="connsiteX303" fmla="*/ 4537452 w 8613217"/>
                <a:gd name="connsiteY303" fmla="*/ 5944049 h 6281670"/>
                <a:gd name="connsiteX304" fmla="*/ 4511205 w 8613217"/>
                <a:gd name="connsiteY304" fmla="*/ 6014042 h 6281670"/>
                <a:gd name="connsiteX305" fmla="*/ 4750797 w 8613217"/>
                <a:gd name="connsiteY305" fmla="*/ 5917128 h 6281670"/>
                <a:gd name="connsiteX306" fmla="*/ 4741375 w 8613217"/>
                <a:gd name="connsiteY306" fmla="*/ 5939338 h 6281670"/>
                <a:gd name="connsiteX307" fmla="*/ 4732626 w 8613217"/>
                <a:gd name="connsiteY307" fmla="*/ 5935300 h 6281670"/>
                <a:gd name="connsiteX308" fmla="*/ 4727915 w 8613217"/>
                <a:gd name="connsiteY308" fmla="*/ 5907706 h 6281670"/>
                <a:gd name="connsiteX309" fmla="*/ 4750797 w 8613217"/>
                <a:gd name="connsiteY309" fmla="*/ 5875402 h 6281670"/>
                <a:gd name="connsiteX310" fmla="*/ 4750797 w 8613217"/>
                <a:gd name="connsiteY310" fmla="*/ 5917128 h 6281670"/>
                <a:gd name="connsiteX311" fmla="*/ 4875978 w 8613217"/>
                <a:gd name="connsiteY311" fmla="*/ 5457461 h 6281670"/>
                <a:gd name="connsiteX312" fmla="*/ 4616868 w 8613217"/>
                <a:gd name="connsiteY312" fmla="*/ 5877421 h 6281670"/>
                <a:gd name="connsiteX313" fmla="*/ 4562354 w 8613217"/>
                <a:gd name="connsiteY313" fmla="*/ 5884824 h 6281670"/>
                <a:gd name="connsiteX314" fmla="*/ 4880015 w 8613217"/>
                <a:gd name="connsiteY314" fmla="*/ 5419772 h 6281670"/>
                <a:gd name="connsiteX315" fmla="*/ 4875978 w 8613217"/>
                <a:gd name="connsiteY315" fmla="*/ 5457461 h 6281670"/>
                <a:gd name="connsiteX316" fmla="*/ 5020675 w 8613217"/>
                <a:gd name="connsiteY316" fmla="*/ 5141145 h 6281670"/>
                <a:gd name="connsiteX317" fmla="*/ 4989717 w 8613217"/>
                <a:gd name="connsiteY317" fmla="*/ 5179506 h 6281670"/>
                <a:gd name="connsiteX318" fmla="*/ 4445922 w 8613217"/>
                <a:gd name="connsiteY318" fmla="*/ 5878767 h 6281670"/>
                <a:gd name="connsiteX319" fmla="*/ 4415637 w 8613217"/>
                <a:gd name="connsiteY319" fmla="*/ 5953471 h 6281670"/>
                <a:gd name="connsiteX320" fmla="*/ 4357085 w 8613217"/>
                <a:gd name="connsiteY320" fmla="*/ 6075286 h 6281670"/>
                <a:gd name="connsiteX321" fmla="*/ 4338240 w 8613217"/>
                <a:gd name="connsiteY321" fmla="*/ 6125762 h 6281670"/>
                <a:gd name="connsiteX322" fmla="*/ 4322761 w 8613217"/>
                <a:gd name="connsiteY322" fmla="*/ 6080671 h 6281670"/>
                <a:gd name="connsiteX323" fmla="*/ 4306609 w 8613217"/>
                <a:gd name="connsiteY323" fmla="*/ 6061826 h 6281670"/>
                <a:gd name="connsiteX324" fmla="*/ 4295168 w 8613217"/>
                <a:gd name="connsiteY324" fmla="*/ 6082689 h 6281670"/>
                <a:gd name="connsiteX325" fmla="*/ 4292475 w 8613217"/>
                <a:gd name="connsiteY325" fmla="*/ 6112302 h 6281670"/>
                <a:gd name="connsiteX326" fmla="*/ 4277669 w 8613217"/>
                <a:gd name="connsiteY326" fmla="*/ 6097496 h 6281670"/>
                <a:gd name="connsiteX327" fmla="*/ 4183447 w 8613217"/>
                <a:gd name="connsiteY327" fmla="*/ 5282478 h 6281670"/>
                <a:gd name="connsiteX328" fmla="*/ 4412945 w 8613217"/>
                <a:gd name="connsiteY328" fmla="*/ 4743394 h 6281670"/>
                <a:gd name="connsiteX329" fmla="*/ 5036828 w 8613217"/>
                <a:gd name="connsiteY329" fmla="*/ 3935106 h 6281670"/>
                <a:gd name="connsiteX330" fmla="*/ 5054999 w 8613217"/>
                <a:gd name="connsiteY330" fmla="*/ 3966064 h 6281670"/>
                <a:gd name="connsiteX331" fmla="*/ 5020675 w 8613217"/>
                <a:gd name="connsiteY331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247863 w 8613217"/>
                <a:gd name="connsiteY161" fmla="*/ 2802425 h 6281670"/>
                <a:gd name="connsiteX162" fmla="*/ 2055381 w 8613217"/>
                <a:gd name="connsiteY162" fmla="*/ 2665131 h 6281670"/>
                <a:gd name="connsiteX163" fmla="*/ 1471879 w 8613217"/>
                <a:gd name="connsiteY163" fmla="*/ 2148930 h 6281670"/>
                <a:gd name="connsiteX164" fmla="*/ 1461111 w 8613217"/>
                <a:gd name="connsiteY164" fmla="*/ 2109895 h 6281670"/>
                <a:gd name="connsiteX165" fmla="*/ 1501492 w 8613217"/>
                <a:gd name="connsiteY165" fmla="*/ 1918759 h 6281670"/>
                <a:gd name="connsiteX166" fmla="*/ 1395155 w 8613217"/>
                <a:gd name="connsiteY166" fmla="*/ 1570812 h 6281670"/>
                <a:gd name="connsiteX167" fmla="*/ 937507 w 8613217"/>
                <a:gd name="connsiteY167" fmla="*/ 860783 h 6281670"/>
                <a:gd name="connsiteX168" fmla="*/ 682435 w 8613217"/>
                <a:gd name="connsiteY168" fmla="*/ 471109 h 6281670"/>
                <a:gd name="connsiteX169" fmla="*/ 590905 w 8613217"/>
                <a:gd name="connsiteY169" fmla="*/ 214691 h 6281670"/>
                <a:gd name="connsiteX170" fmla="*/ 581483 w 8613217"/>
                <a:gd name="connsiteY170" fmla="*/ 222767 h 6281670"/>
                <a:gd name="connsiteX171" fmla="*/ 555909 w 8613217"/>
                <a:gd name="connsiteY171" fmla="*/ 262475 h 6281670"/>
                <a:gd name="connsiteX172" fmla="*/ 423998 w 8613217"/>
                <a:gd name="connsiteY172" fmla="*/ 619845 h 6281670"/>
                <a:gd name="connsiteX173" fmla="*/ 443515 w 8613217"/>
                <a:gd name="connsiteY173" fmla="*/ 1227575 h 6281670"/>
                <a:gd name="connsiteX174" fmla="*/ 806942 w 8613217"/>
                <a:gd name="connsiteY174" fmla="*/ 1996156 h 6281670"/>
                <a:gd name="connsiteX175" fmla="*/ 1087589 w 8613217"/>
                <a:gd name="connsiteY175" fmla="*/ 2216231 h 6281670"/>
                <a:gd name="connsiteX176" fmla="*/ 1317086 w 8613217"/>
                <a:gd name="connsiteY176" fmla="*/ 2233729 h 6281670"/>
                <a:gd name="connsiteX177" fmla="*/ 1327181 w 8613217"/>
                <a:gd name="connsiteY177" fmla="*/ 2198060 h 6281670"/>
                <a:gd name="connsiteX178" fmla="*/ 816364 w 8613217"/>
                <a:gd name="connsiteY178" fmla="*/ 1324489 h 6281670"/>
                <a:gd name="connsiteX179" fmla="*/ 702625 w 8613217"/>
                <a:gd name="connsiteY179" fmla="*/ 1031056 h 6281670"/>
                <a:gd name="connsiteX180" fmla="*/ 767908 w 8613217"/>
                <a:gd name="connsiteY180" fmla="*/ 1173061 h 6281670"/>
                <a:gd name="connsiteX181" fmla="*/ 1444285 w 8613217"/>
                <a:gd name="connsiteY181" fmla="*/ 2226326 h 6281670"/>
                <a:gd name="connsiteX182" fmla="*/ 2209501 w 8613217"/>
                <a:gd name="connsiteY182" fmla="*/ 2876457 h 6281670"/>
                <a:gd name="connsiteX183" fmla="*/ 2340738 w 8613217"/>
                <a:gd name="connsiteY183" fmla="*/ 2972025 h 6281670"/>
                <a:gd name="connsiteX184" fmla="*/ 2266034 w 8613217"/>
                <a:gd name="connsiteY184" fmla="*/ 2967313 h 6281670"/>
                <a:gd name="connsiteX185" fmla="*/ 1817807 w 8613217"/>
                <a:gd name="connsiteY185" fmla="*/ 3025866 h 6281670"/>
                <a:gd name="connsiteX186" fmla="*/ 1007500 w 8613217"/>
                <a:gd name="connsiteY186" fmla="*/ 3309877 h 6281670"/>
                <a:gd name="connsiteX187" fmla="*/ 960389 w 8613217"/>
                <a:gd name="connsiteY187" fmla="*/ 3293725 h 6281670"/>
                <a:gd name="connsiteX188" fmla="*/ 446207 w 8613217"/>
                <a:gd name="connsiteY188" fmla="*/ 3134221 h 6281670"/>
                <a:gd name="connsiteX189" fmla="*/ 217383 w 8613217"/>
                <a:gd name="connsiteY189" fmla="*/ 3227096 h 6281670"/>
                <a:gd name="connsiteX190" fmla="*/ 0 w 8613217"/>
                <a:gd name="connsiteY190" fmla="*/ 3236518 h 6281670"/>
                <a:gd name="connsiteX191" fmla="*/ 0 w 8613217"/>
                <a:gd name="connsiteY191" fmla="*/ 3330740 h 6281670"/>
                <a:gd name="connsiteX192" fmla="*/ 9422 w 8613217"/>
                <a:gd name="connsiteY192" fmla="*/ 3346892 h 6281670"/>
                <a:gd name="connsiteX193" fmla="*/ 255072 w 8613217"/>
                <a:gd name="connsiteY193" fmla="*/ 3717723 h 6281670"/>
                <a:gd name="connsiteX194" fmla="*/ 747044 w 8613217"/>
                <a:gd name="connsiteY194" fmla="*/ 3826078 h 6281670"/>
                <a:gd name="connsiteX195" fmla="*/ 1016249 w 8613217"/>
                <a:gd name="connsiteY195" fmla="*/ 3490244 h 6281670"/>
                <a:gd name="connsiteX196" fmla="*/ 981253 w 8613217"/>
                <a:gd name="connsiteY196" fmla="*/ 3461305 h 6281670"/>
                <a:gd name="connsiteX197" fmla="*/ 563312 w 8613217"/>
                <a:gd name="connsiteY197" fmla="*/ 3490917 h 6281670"/>
                <a:gd name="connsiteX198" fmla="*/ 390347 w 8613217"/>
                <a:gd name="connsiteY198" fmla="*/ 3460632 h 6281670"/>
                <a:gd name="connsiteX199" fmla="*/ 489953 w 8613217"/>
                <a:gd name="connsiteY199" fmla="*/ 3463997 h 6281670"/>
                <a:gd name="connsiteX200" fmla="*/ 903183 w 8613217"/>
                <a:gd name="connsiteY200" fmla="*/ 3408137 h 6281670"/>
                <a:gd name="connsiteX201" fmla="*/ 1043170 w 8613217"/>
                <a:gd name="connsiteY201" fmla="*/ 3372467 h 6281670"/>
                <a:gd name="connsiteX202" fmla="*/ 1508895 w 8613217"/>
                <a:gd name="connsiteY202" fmla="*/ 3218347 h 6281670"/>
                <a:gd name="connsiteX203" fmla="*/ 1912029 w 8613217"/>
                <a:gd name="connsiteY203" fmla="*/ 3101243 h 6281670"/>
                <a:gd name="connsiteX204" fmla="*/ 1912029 w 8613217"/>
                <a:gd name="connsiteY204" fmla="*/ 3101243 h 6281670"/>
                <a:gd name="connsiteX205" fmla="*/ 2113933 w 8613217"/>
                <a:gd name="connsiteY205" fmla="*/ 3072976 h 6281670"/>
                <a:gd name="connsiteX206" fmla="*/ 2553150 w 8613217"/>
                <a:gd name="connsiteY206" fmla="*/ 3130187 h 6281670"/>
                <a:gd name="connsiteX207" fmla="*/ 3282324 w 8613217"/>
                <a:gd name="connsiteY207" fmla="*/ 3670118 h 6281670"/>
                <a:gd name="connsiteX208" fmla="*/ 3580428 w 8613217"/>
                <a:gd name="connsiteY208" fmla="*/ 4087880 h 6281670"/>
                <a:gd name="connsiteX209" fmla="*/ 3776274 w 8613217"/>
                <a:gd name="connsiteY209" fmla="*/ 4626290 h 6281670"/>
                <a:gd name="connsiteX210" fmla="*/ 3813963 w 8613217"/>
                <a:gd name="connsiteY210" fmla="*/ 4802619 h 6281670"/>
                <a:gd name="connsiteX211" fmla="*/ 3811944 w 8613217"/>
                <a:gd name="connsiteY211" fmla="*/ 5407658 h 6281670"/>
                <a:gd name="connsiteX212" fmla="*/ 3881265 w 8613217"/>
                <a:gd name="connsiteY212" fmla="*/ 5874056 h 6281670"/>
                <a:gd name="connsiteX213" fmla="*/ 3879919 w 8613217"/>
                <a:gd name="connsiteY213" fmla="*/ 5898957 h 6281670"/>
                <a:gd name="connsiteX214" fmla="*/ 3757430 w 8613217"/>
                <a:gd name="connsiteY214" fmla="*/ 5946068 h 6281670"/>
                <a:gd name="connsiteX215" fmla="*/ 3743970 w 8613217"/>
                <a:gd name="connsiteY215" fmla="*/ 6053750 h 6281670"/>
                <a:gd name="connsiteX216" fmla="*/ 3803195 w 8613217"/>
                <a:gd name="connsiteY216" fmla="*/ 6092112 h 6281670"/>
                <a:gd name="connsiteX217" fmla="*/ 3896071 w 8613217"/>
                <a:gd name="connsiteY217" fmla="*/ 6023464 h 6281670"/>
                <a:gd name="connsiteX218" fmla="*/ 3920972 w 8613217"/>
                <a:gd name="connsiteY218" fmla="*/ 5996544 h 6281670"/>
                <a:gd name="connsiteX219" fmla="*/ 3918953 w 8613217"/>
                <a:gd name="connsiteY219" fmla="*/ 6053077 h 6281670"/>
                <a:gd name="connsiteX220" fmla="*/ 3931741 w 8613217"/>
                <a:gd name="connsiteY220" fmla="*/ 6077978 h 6281670"/>
                <a:gd name="connsiteX221" fmla="*/ 3951931 w 8613217"/>
                <a:gd name="connsiteY221" fmla="*/ 6055769 h 6281670"/>
                <a:gd name="connsiteX222" fmla="*/ 3972121 w 8613217"/>
                <a:gd name="connsiteY222" fmla="*/ 5988468 h 6281670"/>
                <a:gd name="connsiteX223" fmla="*/ 3994331 w 8613217"/>
                <a:gd name="connsiteY223" fmla="*/ 5968277 h 6281670"/>
                <a:gd name="connsiteX224" fmla="*/ 4005099 w 8613217"/>
                <a:gd name="connsiteY224" fmla="*/ 5995198 h 6281670"/>
                <a:gd name="connsiteX225" fmla="*/ 4071054 w 8613217"/>
                <a:gd name="connsiteY225" fmla="*/ 6040290 h 6281670"/>
                <a:gd name="connsiteX226" fmla="*/ 4100667 w 8613217"/>
                <a:gd name="connsiteY226" fmla="*/ 6026829 h 6281670"/>
                <a:gd name="connsiteX227" fmla="*/ 4110089 w 8613217"/>
                <a:gd name="connsiteY227" fmla="*/ 5993179 h 6281670"/>
                <a:gd name="connsiteX228" fmla="*/ 4124895 w 8613217"/>
                <a:gd name="connsiteY228" fmla="*/ 6032214 h 6281670"/>
                <a:gd name="connsiteX229" fmla="*/ 4117492 w 8613217"/>
                <a:gd name="connsiteY229" fmla="*/ 6106918 h 6281670"/>
                <a:gd name="connsiteX230" fmla="*/ 4080476 w 8613217"/>
                <a:gd name="connsiteY230" fmla="*/ 6141242 h 6281670"/>
                <a:gd name="connsiteX231" fmla="*/ 4176717 w 8613217"/>
                <a:gd name="connsiteY231" fmla="*/ 6189025 h 6281670"/>
                <a:gd name="connsiteX232" fmla="*/ 4170660 w 8613217"/>
                <a:gd name="connsiteY232" fmla="*/ 6271133 h 6281670"/>
                <a:gd name="connsiteX233" fmla="*/ 4195562 w 8613217"/>
                <a:gd name="connsiteY233" fmla="*/ 6277863 h 6281670"/>
                <a:gd name="connsiteX234" fmla="*/ 4261517 w 8613217"/>
                <a:gd name="connsiteY234" fmla="*/ 6267768 h 6281670"/>
                <a:gd name="connsiteX235" fmla="*/ 4289784 w 8613217"/>
                <a:gd name="connsiteY235" fmla="*/ 6247578 h 6281670"/>
                <a:gd name="connsiteX236" fmla="*/ 4295840 w 8613217"/>
                <a:gd name="connsiteY236" fmla="*/ 6204505 h 6281670"/>
                <a:gd name="connsiteX237" fmla="*/ 4305936 w 8613217"/>
                <a:gd name="connsiteY237" fmla="*/ 6182969 h 6281670"/>
                <a:gd name="connsiteX238" fmla="*/ 4324107 w 8613217"/>
                <a:gd name="connsiteY238" fmla="*/ 6199794 h 6281670"/>
                <a:gd name="connsiteX239" fmla="*/ 4336894 w 8613217"/>
                <a:gd name="connsiteY239" fmla="*/ 6230752 h 6281670"/>
                <a:gd name="connsiteX240" fmla="*/ 4342951 w 8613217"/>
                <a:gd name="connsiteY240" fmla="*/ 6226714 h 6281670"/>
                <a:gd name="connsiteX241" fmla="*/ 4369872 w 8613217"/>
                <a:gd name="connsiteY241" fmla="*/ 6185660 h 6281670"/>
                <a:gd name="connsiteX242" fmla="*/ 4382659 w 8613217"/>
                <a:gd name="connsiteY242" fmla="*/ 6234791 h 6281670"/>
                <a:gd name="connsiteX243" fmla="*/ 4406888 w 8613217"/>
                <a:gd name="connsiteY243" fmla="*/ 6265749 h 6281670"/>
                <a:gd name="connsiteX244" fmla="*/ 4484284 w 8613217"/>
                <a:gd name="connsiteY244" fmla="*/ 6275171 h 6281670"/>
                <a:gd name="connsiteX245" fmla="*/ 4499090 w 8613217"/>
                <a:gd name="connsiteY245" fmla="*/ 6272479 h 6281670"/>
                <a:gd name="connsiteX246" fmla="*/ 4512551 w 8613217"/>
                <a:gd name="connsiteY246" fmla="*/ 6181622 h 6281670"/>
                <a:gd name="connsiteX247" fmla="*/ 4572449 w 8613217"/>
                <a:gd name="connsiteY247" fmla="*/ 6153356 h 6281670"/>
                <a:gd name="connsiteX248" fmla="*/ 4575814 w 8613217"/>
                <a:gd name="connsiteY248" fmla="*/ 6127781 h 6281670"/>
                <a:gd name="connsiteX249" fmla="*/ 4538125 w 8613217"/>
                <a:gd name="connsiteY249" fmla="*/ 6076633 h 6281670"/>
                <a:gd name="connsiteX250" fmla="*/ 4536779 w 8613217"/>
                <a:gd name="connsiteY250" fmla="*/ 6042309 h 6281670"/>
                <a:gd name="connsiteX251" fmla="*/ 4573122 w 8613217"/>
                <a:gd name="connsiteY251" fmla="*/ 6032214 h 6281670"/>
                <a:gd name="connsiteX252" fmla="*/ 4637731 w 8613217"/>
                <a:gd name="connsiteY252" fmla="*/ 6051058 h 6281670"/>
                <a:gd name="connsiteX253" fmla="*/ 4665997 w 8613217"/>
                <a:gd name="connsiteY253" fmla="*/ 6029522 h 6281670"/>
                <a:gd name="connsiteX254" fmla="*/ 4665997 w 8613217"/>
                <a:gd name="connsiteY254" fmla="*/ 5985776 h 6281670"/>
                <a:gd name="connsiteX255" fmla="*/ 4681477 w 8613217"/>
                <a:gd name="connsiteY255" fmla="*/ 5966931 h 6281670"/>
                <a:gd name="connsiteX256" fmla="*/ 4701667 w 8613217"/>
                <a:gd name="connsiteY256" fmla="*/ 5981065 h 6281670"/>
                <a:gd name="connsiteX257" fmla="*/ 4724550 w 8613217"/>
                <a:gd name="connsiteY257" fmla="*/ 6054423 h 6281670"/>
                <a:gd name="connsiteX258" fmla="*/ 4743394 w 8613217"/>
                <a:gd name="connsiteY258" fmla="*/ 6073268 h 6281670"/>
                <a:gd name="connsiteX259" fmla="*/ 4752143 w 8613217"/>
                <a:gd name="connsiteY259" fmla="*/ 6050385 h 6281670"/>
                <a:gd name="connsiteX260" fmla="*/ 4752143 w 8613217"/>
                <a:gd name="connsiteY260" fmla="*/ 5996544 h 6281670"/>
                <a:gd name="connsiteX261" fmla="*/ 4800600 w 8613217"/>
                <a:gd name="connsiteY261" fmla="*/ 6046347 h 6281670"/>
                <a:gd name="connsiteX262" fmla="*/ 4859825 w 8613217"/>
                <a:gd name="connsiteY262" fmla="*/ 6088747 h 6281670"/>
                <a:gd name="connsiteX263" fmla="*/ 4932511 w 8613217"/>
                <a:gd name="connsiteY263" fmla="*/ 6036252 h 6281670"/>
                <a:gd name="connsiteX264" fmla="*/ 4919050 w 8613217"/>
                <a:gd name="connsiteY264" fmla="*/ 5940011 h 6281670"/>
                <a:gd name="connsiteX265" fmla="*/ 4830213 w 8613217"/>
                <a:gd name="connsiteY265" fmla="*/ 5933281 h 6281670"/>
                <a:gd name="connsiteX266" fmla="*/ 4779064 w 8613217"/>
                <a:gd name="connsiteY266" fmla="*/ 5876074 h 6281670"/>
                <a:gd name="connsiteX267" fmla="*/ 4778391 w 8613217"/>
                <a:gd name="connsiteY267" fmla="*/ 5829637 h 6281670"/>
                <a:gd name="connsiteX268" fmla="*/ 5091342 w 8613217"/>
                <a:gd name="connsiteY268" fmla="*/ 5236712 h 6281670"/>
                <a:gd name="connsiteX269" fmla="*/ 5116243 w 8613217"/>
                <a:gd name="connsiteY269" fmla="*/ 5202389 h 6281670"/>
                <a:gd name="connsiteX270" fmla="*/ 5269690 w 8613217"/>
                <a:gd name="connsiteY270" fmla="*/ 5086631 h 6281670"/>
                <a:gd name="connsiteX271" fmla="*/ 5744837 w 8613217"/>
                <a:gd name="connsiteY271" fmla="*/ 4795889 h 6281670"/>
                <a:gd name="connsiteX272" fmla="*/ 5814830 w 8613217"/>
                <a:gd name="connsiteY272" fmla="*/ 4775699 h 6281670"/>
                <a:gd name="connsiteX273" fmla="*/ 6103553 w 8613217"/>
                <a:gd name="connsiteY273" fmla="*/ 4765603 h 6281670"/>
                <a:gd name="connsiteX274" fmla="*/ 7086824 w 8613217"/>
                <a:gd name="connsiteY274" fmla="*/ 4811369 h 6281670"/>
                <a:gd name="connsiteX275" fmla="*/ 7489959 w 8613217"/>
                <a:gd name="connsiteY275" fmla="*/ 4805311 h 6281670"/>
                <a:gd name="connsiteX276" fmla="*/ 7516880 w 8613217"/>
                <a:gd name="connsiteY276" fmla="*/ 4801946 h 6281670"/>
                <a:gd name="connsiteX277" fmla="*/ 7536397 w 8613217"/>
                <a:gd name="connsiteY277" fmla="*/ 4800600 h 6281670"/>
                <a:gd name="connsiteX278" fmla="*/ 7619850 w 8613217"/>
                <a:gd name="connsiteY278" fmla="*/ 4791178 h 6281670"/>
                <a:gd name="connsiteX279" fmla="*/ 7661577 w 8613217"/>
                <a:gd name="connsiteY279" fmla="*/ 4813388 h 6281670"/>
                <a:gd name="connsiteX280" fmla="*/ 7920014 w 8613217"/>
                <a:gd name="connsiteY280" fmla="*/ 5004523 h 6281670"/>
                <a:gd name="connsiteX281" fmla="*/ 8354780 w 8613217"/>
                <a:gd name="connsiteY281" fmla="*/ 4830886 h 6281670"/>
                <a:gd name="connsiteX282" fmla="*/ 8579567 w 8613217"/>
                <a:gd name="connsiteY282" fmla="*/ 4409580 h 6281670"/>
                <a:gd name="connsiteX283" fmla="*/ 8613217 w 8613217"/>
                <a:gd name="connsiteY283" fmla="*/ 4250076 h 6281670"/>
                <a:gd name="connsiteX284" fmla="*/ 8613217 w 8613217"/>
                <a:gd name="connsiteY284" fmla="*/ 4196235 h 6281670"/>
                <a:gd name="connsiteX285" fmla="*/ 8420062 w 8613217"/>
                <a:gd name="connsiteY285" fmla="*/ 4211041 h 6281670"/>
                <a:gd name="connsiteX286" fmla="*/ 4571776 w 8613217"/>
                <a:gd name="connsiteY286" fmla="*/ 915970 h 6281670"/>
                <a:gd name="connsiteX287" fmla="*/ 4583890 w 8613217"/>
                <a:gd name="connsiteY287" fmla="*/ 888377 h 6281670"/>
                <a:gd name="connsiteX288" fmla="*/ 4571776 w 8613217"/>
                <a:gd name="connsiteY288" fmla="*/ 915970 h 6281670"/>
                <a:gd name="connsiteX289" fmla="*/ 2362948 w 8613217"/>
                <a:gd name="connsiteY289" fmla="*/ 965100 h 6281670"/>
                <a:gd name="connsiteX290" fmla="*/ 2363621 w 8613217"/>
                <a:gd name="connsiteY290" fmla="*/ 962408 h 6281670"/>
                <a:gd name="connsiteX291" fmla="*/ 2368332 w 8613217"/>
                <a:gd name="connsiteY291" fmla="*/ 967119 h 6281670"/>
                <a:gd name="connsiteX292" fmla="*/ 2362948 w 8613217"/>
                <a:gd name="connsiteY292" fmla="*/ 965100 h 6281670"/>
                <a:gd name="connsiteX293" fmla="*/ 2435633 w 8613217"/>
                <a:gd name="connsiteY293" fmla="*/ 1055284 h 6281670"/>
                <a:gd name="connsiteX294" fmla="*/ 2426211 w 8613217"/>
                <a:gd name="connsiteY294" fmla="*/ 1053265 h 6281670"/>
                <a:gd name="connsiteX295" fmla="*/ 2370351 w 8613217"/>
                <a:gd name="connsiteY295" fmla="*/ 968465 h 6281670"/>
                <a:gd name="connsiteX296" fmla="*/ 2432268 w 8613217"/>
                <a:gd name="connsiteY296" fmla="*/ 1045862 h 6281670"/>
                <a:gd name="connsiteX297" fmla="*/ 2435633 w 8613217"/>
                <a:gd name="connsiteY297" fmla="*/ 1055284 h 6281670"/>
                <a:gd name="connsiteX298" fmla="*/ 695895 w 8613217"/>
                <a:gd name="connsiteY298" fmla="*/ 1016922 h 6281670"/>
                <a:gd name="connsiteX299" fmla="*/ 692530 w 8613217"/>
                <a:gd name="connsiteY299" fmla="*/ 1005481 h 6281670"/>
                <a:gd name="connsiteX300" fmla="*/ 695895 w 8613217"/>
                <a:gd name="connsiteY300" fmla="*/ 1016922 h 6281670"/>
                <a:gd name="connsiteX301" fmla="*/ 4511205 w 8613217"/>
                <a:gd name="connsiteY301" fmla="*/ 6014042 h 6281670"/>
                <a:gd name="connsiteX302" fmla="*/ 4537452 w 8613217"/>
                <a:gd name="connsiteY302" fmla="*/ 5944049 h 6281670"/>
                <a:gd name="connsiteX303" fmla="*/ 4511205 w 8613217"/>
                <a:gd name="connsiteY303" fmla="*/ 6014042 h 6281670"/>
                <a:gd name="connsiteX304" fmla="*/ 4750797 w 8613217"/>
                <a:gd name="connsiteY304" fmla="*/ 5917128 h 6281670"/>
                <a:gd name="connsiteX305" fmla="*/ 4741375 w 8613217"/>
                <a:gd name="connsiteY305" fmla="*/ 5939338 h 6281670"/>
                <a:gd name="connsiteX306" fmla="*/ 4732626 w 8613217"/>
                <a:gd name="connsiteY306" fmla="*/ 5935300 h 6281670"/>
                <a:gd name="connsiteX307" fmla="*/ 4727915 w 8613217"/>
                <a:gd name="connsiteY307" fmla="*/ 5907706 h 6281670"/>
                <a:gd name="connsiteX308" fmla="*/ 4750797 w 8613217"/>
                <a:gd name="connsiteY308" fmla="*/ 5875402 h 6281670"/>
                <a:gd name="connsiteX309" fmla="*/ 4750797 w 8613217"/>
                <a:gd name="connsiteY309" fmla="*/ 5917128 h 6281670"/>
                <a:gd name="connsiteX310" fmla="*/ 4875978 w 8613217"/>
                <a:gd name="connsiteY310" fmla="*/ 5457461 h 6281670"/>
                <a:gd name="connsiteX311" fmla="*/ 4616868 w 8613217"/>
                <a:gd name="connsiteY311" fmla="*/ 5877421 h 6281670"/>
                <a:gd name="connsiteX312" fmla="*/ 4562354 w 8613217"/>
                <a:gd name="connsiteY312" fmla="*/ 5884824 h 6281670"/>
                <a:gd name="connsiteX313" fmla="*/ 4880015 w 8613217"/>
                <a:gd name="connsiteY313" fmla="*/ 5419772 h 6281670"/>
                <a:gd name="connsiteX314" fmla="*/ 4875978 w 8613217"/>
                <a:gd name="connsiteY314" fmla="*/ 5457461 h 6281670"/>
                <a:gd name="connsiteX315" fmla="*/ 5020675 w 8613217"/>
                <a:gd name="connsiteY315" fmla="*/ 5141145 h 6281670"/>
                <a:gd name="connsiteX316" fmla="*/ 4989717 w 8613217"/>
                <a:gd name="connsiteY316" fmla="*/ 5179506 h 6281670"/>
                <a:gd name="connsiteX317" fmla="*/ 4445922 w 8613217"/>
                <a:gd name="connsiteY317" fmla="*/ 5878767 h 6281670"/>
                <a:gd name="connsiteX318" fmla="*/ 4415637 w 8613217"/>
                <a:gd name="connsiteY318" fmla="*/ 5953471 h 6281670"/>
                <a:gd name="connsiteX319" fmla="*/ 4357085 w 8613217"/>
                <a:gd name="connsiteY319" fmla="*/ 6075286 h 6281670"/>
                <a:gd name="connsiteX320" fmla="*/ 4338240 w 8613217"/>
                <a:gd name="connsiteY320" fmla="*/ 6125762 h 6281670"/>
                <a:gd name="connsiteX321" fmla="*/ 4322761 w 8613217"/>
                <a:gd name="connsiteY321" fmla="*/ 6080671 h 6281670"/>
                <a:gd name="connsiteX322" fmla="*/ 4306609 w 8613217"/>
                <a:gd name="connsiteY322" fmla="*/ 6061826 h 6281670"/>
                <a:gd name="connsiteX323" fmla="*/ 4295168 w 8613217"/>
                <a:gd name="connsiteY323" fmla="*/ 6082689 h 6281670"/>
                <a:gd name="connsiteX324" fmla="*/ 4292475 w 8613217"/>
                <a:gd name="connsiteY324" fmla="*/ 6112302 h 6281670"/>
                <a:gd name="connsiteX325" fmla="*/ 4277669 w 8613217"/>
                <a:gd name="connsiteY325" fmla="*/ 6097496 h 6281670"/>
                <a:gd name="connsiteX326" fmla="*/ 4183447 w 8613217"/>
                <a:gd name="connsiteY326" fmla="*/ 5282478 h 6281670"/>
                <a:gd name="connsiteX327" fmla="*/ 4412945 w 8613217"/>
                <a:gd name="connsiteY327" fmla="*/ 4743394 h 6281670"/>
                <a:gd name="connsiteX328" fmla="*/ 5036828 w 8613217"/>
                <a:gd name="connsiteY328" fmla="*/ 3935106 h 6281670"/>
                <a:gd name="connsiteX329" fmla="*/ 5054999 w 8613217"/>
                <a:gd name="connsiteY329" fmla="*/ 3966064 h 6281670"/>
                <a:gd name="connsiteX330" fmla="*/ 5020675 w 8613217"/>
                <a:gd name="connsiteY330" fmla="*/ 5141145 h 6281670"/>
                <a:gd name="connsiteX0" fmla="*/ 8420062 w 8613217"/>
                <a:gd name="connsiteY0" fmla="*/ 4211041 h 6281670"/>
                <a:gd name="connsiteX1" fmla="*/ 7990681 w 8613217"/>
                <a:gd name="connsiteY1" fmla="*/ 4231232 h 6281670"/>
                <a:gd name="connsiteX2" fmla="*/ 7630619 w 8613217"/>
                <a:gd name="connsiteY2" fmla="*/ 4614849 h 6281670"/>
                <a:gd name="connsiteX3" fmla="*/ 7659558 w 8613217"/>
                <a:gd name="connsiteY3" fmla="*/ 4643788 h 6281670"/>
                <a:gd name="connsiteX4" fmla="*/ 7859443 w 8613217"/>
                <a:gd name="connsiteY4" fmla="*/ 4617541 h 6281670"/>
                <a:gd name="connsiteX5" fmla="*/ 8222196 w 8613217"/>
                <a:gd name="connsiteY5" fmla="*/ 4498418 h 6281670"/>
                <a:gd name="connsiteX6" fmla="*/ 8236330 w 8613217"/>
                <a:gd name="connsiteY6" fmla="*/ 4496398 h 6281670"/>
                <a:gd name="connsiteX7" fmla="*/ 8228254 w 8613217"/>
                <a:gd name="connsiteY7" fmla="*/ 4504475 h 6281670"/>
                <a:gd name="connsiteX8" fmla="*/ 7670326 w 8613217"/>
                <a:gd name="connsiteY8" fmla="*/ 4709743 h 6281670"/>
                <a:gd name="connsiteX9" fmla="*/ 7436791 w 8613217"/>
                <a:gd name="connsiteY9" fmla="*/ 4735318 h 6281670"/>
                <a:gd name="connsiteX10" fmla="*/ 6759067 w 8613217"/>
                <a:gd name="connsiteY10" fmla="*/ 4696956 h 6281670"/>
                <a:gd name="connsiteX11" fmla="*/ 6037597 w 8613217"/>
                <a:gd name="connsiteY11" fmla="*/ 4656576 h 6281670"/>
                <a:gd name="connsiteX12" fmla="*/ 6023464 w 8613217"/>
                <a:gd name="connsiteY12" fmla="*/ 4649172 h 6281670"/>
                <a:gd name="connsiteX13" fmla="*/ 6361317 w 8613217"/>
                <a:gd name="connsiteY13" fmla="*/ 4472170 h 6281670"/>
                <a:gd name="connsiteX14" fmla="*/ 6783296 w 8613217"/>
                <a:gd name="connsiteY14" fmla="*/ 4236616 h 6281670"/>
                <a:gd name="connsiteX15" fmla="*/ 7066634 w 8613217"/>
                <a:gd name="connsiteY15" fmla="*/ 4052210 h 6281670"/>
                <a:gd name="connsiteX16" fmla="*/ 7151433 w 8613217"/>
                <a:gd name="connsiteY16" fmla="*/ 4042115 h 6281670"/>
                <a:gd name="connsiteX17" fmla="*/ 7304208 w 8613217"/>
                <a:gd name="connsiteY17" fmla="*/ 4071727 h 6281670"/>
                <a:gd name="connsiteX18" fmla="*/ 7625235 w 8613217"/>
                <a:gd name="connsiteY18" fmla="*/ 3948566 h 6281670"/>
                <a:gd name="connsiteX19" fmla="*/ 8172394 w 8613217"/>
                <a:gd name="connsiteY19" fmla="*/ 2496877 h 6281670"/>
                <a:gd name="connsiteX20" fmla="*/ 7882325 w 8613217"/>
                <a:gd name="connsiteY20" fmla="*/ 1811077 h 6281670"/>
                <a:gd name="connsiteX21" fmla="*/ 7854059 w 8613217"/>
                <a:gd name="connsiteY21" fmla="*/ 1889820 h 6281670"/>
                <a:gd name="connsiteX22" fmla="*/ 7732917 w 8613217"/>
                <a:gd name="connsiteY22" fmla="*/ 2389195 h 6281670"/>
                <a:gd name="connsiteX23" fmla="*/ 7607736 w 8613217"/>
                <a:gd name="connsiteY23" fmla="*/ 2746565 h 6281670"/>
                <a:gd name="connsiteX24" fmla="*/ 7178354 w 8613217"/>
                <a:gd name="connsiteY24" fmla="*/ 3424962 h 6281670"/>
                <a:gd name="connsiteX25" fmla="*/ 7050481 w 8613217"/>
                <a:gd name="connsiteY25" fmla="*/ 3653113 h 6281670"/>
                <a:gd name="connsiteX26" fmla="*/ 7022888 w 8613217"/>
                <a:gd name="connsiteY26" fmla="*/ 3873861 h 6281670"/>
                <a:gd name="connsiteX27" fmla="*/ 7057884 w 8613217"/>
                <a:gd name="connsiteY27" fmla="*/ 3889341 h 6281670"/>
                <a:gd name="connsiteX28" fmla="*/ 7311611 w 8613217"/>
                <a:gd name="connsiteY28" fmla="*/ 3701570 h 6281670"/>
                <a:gd name="connsiteX29" fmla="*/ 7883672 w 8613217"/>
                <a:gd name="connsiteY29" fmla="*/ 2875784 h 6281670"/>
                <a:gd name="connsiteX30" fmla="*/ 7909246 w 8613217"/>
                <a:gd name="connsiteY30" fmla="*/ 2790311 h 6281670"/>
                <a:gd name="connsiteX31" fmla="*/ 7835888 w 8613217"/>
                <a:gd name="connsiteY31" fmla="*/ 3051440 h 6281670"/>
                <a:gd name="connsiteX32" fmla="*/ 7279306 w 8613217"/>
                <a:gd name="connsiteY32" fmla="*/ 3802522 h 6281670"/>
                <a:gd name="connsiteX33" fmla="*/ 6992603 w 8613217"/>
                <a:gd name="connsiteY33" fmla="*/ 4017213 h 6281670"/>
                <a:gd name="connsiteX34" fmla="*/ 6713302 w 8613217"/>
                <a:gd name="connsiteY34" fmla="*/ 4190851 h 6281670"/>
                <a:gd name="connsiteX35" fmla="*/ 6627830 w 8613217"/>
                <a:gd name="connsiteY35" fmla="*/ 4239308 h 6281670"/>
                <a:gd name="connsiteX36" fmla="*/ 6605620 w 8613217"/>
                <a:gd name="connsiteY36" fmla="*/ 4251422 h 6281670"/>
                <a:gd name="connsiteX37" fmla="*/ 6226714 w 8613217"/>
                <a:gd name="connsiteY37" fmla="*/ 4447268 h 6281670"/>
                <a:gd name="connsiteX38" fmla="*/ 5314782 w 8613217"/>
                <a:gd name="connsiteY38" fmla="*/ 4943279 h 6281670"/>
                <a:gd name="connsiteX39" fmla="*/ 5158643 w 8613217"/>
                <a:gd name="connsiteY39" fmla="*/ 5046250 h 6281670"/>
                <a:gd name="connsiteX40" fmla="*/ 5162681 w 8613217"/>
                <a:gd name="connsiteY40" fmla="*/ 5025387 h 6281670"/>
                <a:gd name="connsiteX41" fmla="*/ 5227290 w 8613217"/>
                <a:gd name="connsiteY41" fmla="*/ 4323434 h 6281670"/>
                <a:gd name="connsiteX42" fmla="*/ 5106148 w 8613217"/>
                <a:gd name="connsiteY42" fmla="*/ 3860401 h 6281670"/>
                <a:gd name="connsiteX43" fmla="*/ 5139799 w 8613217"/>
                <a:gd name="connsiteY43" fmla="*/ 3818675 h 6281670"/>
                <a:gd name="connsiteX44" fmla="*/ 5695034 w 8613217"/>
                <a:gd name="connsiteY44" fmla="*/ 3194119 h 6281670"/>
                <a:gd name="connsiteX45" fmla="*/ 5830983 w 8613217"/>
                <a:gd name="connsiteY45" fmla="*/ 3023174 h 6281670"/>
                <a:gd name="connsiteX46" fmla="*/ 5873382 w 8613217"/>
                <a:gd name="connsiteY46" fmla="*/ 3008367 h 6281670"/>
                <a:gd name="connsiteX47" fmla="*/ 5983083 w 8613217"/>
                <a:gd name="connsiteY47" fmla="*/ 3009040 h 6281670"/>
                <a:gd name="connsiteX48" fmla="*/ 6257000 w 8613217"/>
                <a:gd name="connsiteY48" fmla="*/ 2840787 h 6281670"/>
                <a:gd name="connsiteX49" fmla="*/ 6605620 w 8613217"/>
                <a:gd name="connsiteY49" fmla="*/ 2172485 h 6281670"/>
                <a:gd name="connsiteX50" fmla="*/ 6623118 w 8613217"/>
                <a:gd name="connsiteY50" fmla="*/ 1339969 h 6281670"/>
                <a:gd name="connsiteX51" fmla="*/ 6528224 w 8613217"/>
                <a:gd name="connsiteY51" fmla="*/ 660899 h 6281670"/>
                <a:gd name="connsiteX52" fmla="*/ 6514091 w 8613217"/>
                <a:gd name="connsiteY52" fmla="*/ 520239 h 6281670"/>
                <a:gd name="connsiteX53" fmla="*/ 6493900 w 8613217"/>
                <a:gd name="connsiteY53" fmla="*/ 546486 h 6281670"/>
                <a:gd name="connsiteX54" fmla="*/ 6244212 w 8613217"/>
                <a:gd name="connsiteY54" fmla="*/ 975869 h 6281670"/>
                <a:gd name="connsiteX55" fmla="*/ 5935300 w 8613217"/>
                <a:gd name="connsiteY55" fmla="*/ 1788868 h 6281670"/>
                <a:gd name="connsiteX56" fmla="*/ 5707148 w 8613217"/>
                <a:gd name="connsiteY56" fmla="*/ 2531874 h 6281670"/>
                <a:gd name="connsiteX57" fmla="*/ 5679555 w 8613217"/>
                <a:gd name="connsiteY57" fmla="*/ 2738489 h 6281670"/>
                <a:gd name="connsiteX58" fmla="*/ 5734069 w 8613217"/>
                <a:gd name="connsiteY58" fmla="*/ 2914818 h 6281670"/>
                <a:gd name="connsiteX59" fmla="*/ 5963566 w 8613217"/>
                <a:gd name="connsiteY59" fmla="*/ 2599175 h 6281670"/>
                <a:gd name="connsiteX60" fmla="*/ 6141914 w 8613217"/>
                <a:gd name="connsiteY60" fmla="*/ 2254593 h 6281670"/>
                <a:gd name="connsiteX61" fmla="*/ 6262384 w 8613217"/>
                <a:gd name="connsiteY61" fmla="*/ 1884436 h 6281670"/>
                <a:gd name="connsiteX62" fmla="*/ 6343145 w 8613217"/>
                <a:gd name="connsiteY62" fmla="*/ 1508222 h 6281670"/>
                <a:gd name="connsiteX63" fmla="*/ 6310167 w 8613217"/>
                <a:gd name="connsiteY63" fmla="*/ 1747814 h 6281670"/>
                <a:gd name="connsiteX64" fmla="*/ 6045001 w 8613217"/>
                <a:gd name="connsiteY64" fmla="*/ 2568890 h 6281670"/>
                <a:gd name="connsiteX65" fmla="*/ 5560432 w 8613217"/>
                <a:gd name="connsiteY65" fmla="*/ 3235173 h 6281670"/>
                <a:gd name="connsiteX66" fmla="*/ 5096726 w 8613217"/>
                <a:gd name="connsiteY66" fmla="*/ 3741278 h 6281670"/>
                <a:gd name="connsiteX67" fmla="*/ 5067113 w 8613217"/>
                <a:gd name="connsiteY67" fmla="*/ 3767525 h 6281670"/>
                <a:gd name="connsiteX68" fmla="*/ 4911647 w 8613217"/>
                <a:gd name="connsiteY68" fmla="*/ 3459959 h 6281670"/>
                <a:gd name="connsiteX69" fmla="*/ 4890784 w 8613217"/>
                <a:gd name="connsiteY69" fmla="*/ 3404099 h 6281670"/>
                <a:gd name="connsiteX70" fmla="*/ 4952701 w 8613217"/>
                <a:gd name="connsiteY70" fmla="*/ 2717626 h 6281670"/>
                <a:gd name="connsiteX71" fmla="*/ 5173449 w 8613217"/>
                <a:gd name="connsiteY71" fmla="*/ 2368332 h 6281670"/>
                <a:gd name="connsiteX72" fmla="*/ 5481689 w 8613217"/>
                <a:gd name="connsiteY72" fmla="*/ 1759928 h 6281670"/>
                <a:gd name="connsiteX73" fmla="*/ 5514667 w 8613217"/>
                <a:gd name="connsiteY73" fmla="*/ 1741757 h 6281670"/>
                <a:gd name="connsiteX74" fmla="*/ 5803389 w 8613217"/>
                <a:gd name="connsiteY74" fmla="*/ 1570812 h 6281670"/>
                <a:gd name="connsiteX75" fmla="*/ 5822907 w 8613217"/>
                <a:gd name="connsiteY75" fmla="*/ 1095665 h 6281670"/>
                <a:gd name="connsiteX76" fmla="*/ 5540241 w 8613217"/>
                <a:gd name="connsiteY76" fmla="*/ 601000 h 6281670"/>
                <a:gd name="connsiteX77" fmla="*/ 5514667 w 8613217"/>
                <a:gd name="connsiteY77" fmla="*/ 600327 h 6281670"/>
                <a:gd name="connsiteX78" fmla="*/ 5421791 w 8613217"/>
                <a:gd name="connsiteY78" fmla="*/ 697914 h 6281670"/>
                <a:gd name="connsiteX79" fmla="*/ 5124319 w 8613217"/>
                <a:gd name="connsiteY79" fmla="*/ 1196617 h 6281670"/>
                <a:gd name="connsiteX80" fmla="*/ 5316801 w 8613217"/>
                <a:gd name="connsiteY80" fmla="*/ 1686570 h 6281670"/>
                <a:gd name="connsiteX81" fmla="*/ 5361220 w 8613217"/>
                <a:gd name="connsiteY81" fmla="*/ 1669072 h 6281670"/>
                <a:gd name="connsiteX82" fmla="*/ 5461499 w 8613217"/>
                <a:gd name="connsiteY82" fmla="*/ 1248439 h 6281670"/>
                <a:gd name="connsiteX83" fmla="*/ 5491784 w 8613217"/>
                <a:gd name="connsiteY83" fmla="*/ 1043170 h 6281670"/>
                <a:gd name="connsiteX84" fmla="*/ 5497841 w 8613217"/>
                <a:gd name="connsiteY84" fmla="*/ 1081532 h 6281670"/>
                <a:gd name="connsiteX85" fmla="*/ 5481016 w 8613217"/>
                <a:gd name="connsiteY85" fmla="*/ 1353429 h 6281670"/>
                <a:gd name="connsiteX86" fmla="*/ 5415734 w 8613217"/>
                <a:gd name="connsiteY86" fmla="*/ 1727624 h 6281670"/>
                <a:gd name="connsiteX87" fmla="*/ 5151240 w 8613217"/>
                <a:gd name="connsiteY87" fmla="*/ 2245171 h 6281670"/>
                <a:gd name="connsiteX88" fmla="*/ 4908282 w 8613217"/>
                <a:gd name="connsiteY88" fmla="*/ 2596483 h 6281670"/>
                <a:gd name="connsiteX89" fmla="*/ 4750124 w 8613217"/>
                <a:gd name="connsiteY89" fmla="*/ 2989523 h 6281670"/>
                <a:gd name="connsiteX90" fmla="*/ 4737337 w 8613217"/>
                <a:gd name="connsiteY90" fmla="*/ 3162487 h 6281670"/>
                <a:gd name="connsiteX91" fmla="*/ 4680804 w 8613217"/>
                <a:gd name="connsiteY91" fmla="*/ 3076341 h 6281670"/>
                <a:gd name="connsiteX92" fmla="*/ 4591293 w 8613217"/>
                <a:gd name="connsiteY92" fmla="*/ 2915491 h 6281670"/>
                <a:gd name="connsiteX93" fmla="*/ 4552259 w 8613217"/>
                <a:gd name="connsiteY93" fmla="*/ 2838095 h 6281670"/>
                <a:gd name="connsiteX94" fmla="*/ 4404869 w 8613217"/>
                <a:gd name="connsiteY94" fmla="*/ 2499569 h 6281670"/>
                <a:gd name="connsiteX95" fmla="*/ 4425059 w 8613217"/>
                <a:gd name="connsiteY95" fmla="*/ 2408713 h 6281670"/>
                <a:gd name="connsiteX96" fmla="*/ 4497071 w 8613217"/>
                <a:gd name="connsiteY96" fmla="*/ 2304396 h 6281670"/>
                <a:gd name="connsiteX97" fmla="*/ 4551585 w 8613217"/>
                <a:gd name="connsiteY97" fmla="*/ 2152968 h 6281670"/>
                <a:gd name="connsiteX98" fmla="*/ 4741375 w 8613217"/>
                <a:gd name="connsiteY98" fmla="*/ 1413327 h 6281670"/>
                <a:gd name="connsiteX99" fmla="*/ 4929146 w 8613217"/>
                <a:gd name="connsiteY99" fmla="*/ 819730 h 6281670"/>
                <a:gd name="connsiteX100" fmla="*/ 5233347 w 8613217"/>
                <a:gd name="connsiteY100" fmla="*/ 28940 h 6281670"/>
                <a:gd name="connsiteX101" fmla="*/ 5238058 w 8613217"/>
                <a:gd name="connsiteY101" fmla="*/ 0 h 6281670"/>
                <a:gd name="connsiteX102" fmla="*/ 4976929 w 8613217"/>
                <a:gd name="connsiteY102" fmla="*/ 159504 h 6281670"/>
                <a:gd name="connsiteX103" fmla="*/ 4204984 w 8613217"/>
                <a:gd name="connsiteY103" fmla="*/ 890396 h 6281670"/>
                <a:gd name="connsiteX104" fmla="*/ 3943182 w 8613217"/>
                <a:gd name="connsiteY104" fmla="*/ 2139508 h 6281670"/>
                <a:gd name="connsiteX105" fmla="*/ 4076438 w 8613217"/>
                <a:gd name="connsiteY105" fmla="*/ 2389868 h 6281670"/>
                <a:gd name="connsiteX106" fmla="*/ 4215079 w 8613217"/>
                <a:gd name="connsiteY106" fmla="*/ 2474668 h 6281670"/>
                <a:gd name="connsiteX107" fmla="*/ 4244018 w 8613217"/>
                <a:gd name="connsiteY107" fmla="*/ 2445055 h 6281670"/>
                <a:gd name="connsiteX108" fmla="*/ 4230558 w 8613217"/>
                <a:gd name="connsiteY108" fmla="*/ 1718875 h 6281670"/>
                <a:gd name="connsiteX109" fmla="*/ 4411599 w 8613217"/>
                <a:gd name="connsiteY109" fmla="*/ 1186522 h 6281670"/>
                <a:gd name="connsiteX110" fmla="*/ 4552259 w 8613217"/>
                <a:gd name="connsiteY110" fmla="*/ 934815 h 6281670"/>
                <a:gd name="connsiteX111" fmla="*/ 4572449 w 8613217"/>
                <a:gd name="connsiteY111" fmla="*/ 920008 h 6281670"/>
                <a:gd name="connsiteX112" fmla="*/ 4553604 w 8613217"/>
                <a:gd name="connsiteY112" fmla="*/ 956351 h 6281670"/>
                <a:gd name="connsiteX113" fmla="*/ 4390735 w 8613217"/>
                <a:gd name="connsiteY113" fmla="*/ 1302280 h 6281670"/>
                <a:gd name="connsiteX114" fmla="*/ 4340260 w 8613217"/>
                <a:gd name="connsiteY114" fmla="*/ 2524471 h 6281670"/>
                <a:gd name="connsiteX115" fmla="*/ 4501109 w 8613217"/>
                <a:gd name="connsiteY115" fmla="*/ 2892609 h 6281670"/>
                <a:gd name="connsiteX116" fmla="*/ 4692918 w 8613217"/>
                <a:gd name="connsiteY116" fmla="*/ 3241230 h 6281670"/>
                <a:gd name="connsiteX117" fmla="*/ 4992409 w 8613217"/>
                <a:gd name="connsiteY117" fmla="*/ 3809925 h 6281670"/>
                <a:gd name="connsiteX118" fmla="*/ 5000485 w 8613217"/>
                <a:gd name="connsiteY118" fmla="*/ 3847614 h 6281670"/>
                <a:gd name="connsiteX119" fmla="*/ 4993755 w 8613217"/>
                <a:gd name="connsiteY119" fmla="*/ 3855017 h 6281670"/>
                <a:gd name="connsiteX120" fmla="*/ 4993082 w 8613217"/>
                <a:gd name="connsiteY120" fmla="*/ 3855690 h 6281670"/>
                <a:gd name="connsiteX121" fmla="*/ 4982313 w 8613217"/>
                <a:gd name="connsiteY121" fmla="*/ 3867131 h 6281670"/>
                <a:gd name="connsiteX122" fmla="*/ 4626290 w 8613217"/>
                <a:gd name="connsiteY122" fmla="*/ 4274977 h 6281670"/>
                <a:gd name="connsiteX123" fmla="*/ 4180755 w 8613217"/>
                <a:gd name="connsiteY123" fmla="*/ 4968853 h 6281670"/>
                <a:gd name="connsiteX124" fmla="*/ 4071727 w 8613217"/>
                <a:gd name="connsiteY124" fmla="*/ 5853192 h 6281670"/>
                <a:gd name="connsiteX125" fmla="*/ 4040769 w 8613217"/>
                <a:gd name="connsiteY125" fmla="*/ 5907706 h 6281670"/>
                <a:gd name="connsiteX126" fmla="*/ 4005099 w 8613217"/>
                <a:gd name="connsiteY126" fmla="*/ 5881459 h 6281670"/>
                <a:gd name="connsiteX127" fmla="*/ 4007791 w 8613217"/>
                <a:gd name="connsiteY127" fmla="*/ 5830983 h 6281670"/>
                <a:gd name="connsiteX128" fmla="*/ 3990293 w 8613217"/>
                <a:gd name="connsiteY128" fmla="*/ 5807427 h 6281670"/>
                <a:gd name="connsiteX129" fmla="*/ 3964045 w 8613217"/>
                <a:gd name="connsiteY129" fmla="*/ 5789256 h 6281670"/>
                <a:gd name="connsiteX130" fmla="*/ 3941836 w 8613217"/>
                <a:gd name="connsiteY130" fmla="*/ 5705129 h 6281670"/>
                <a:gd name="connsiteX131" fmla="*/ 3908185 w 8613217"/>
                <a:gd name="connsiteY131" fmla="*/ 5236040 h 6281670"/>
                <a:gd name="connsiteX132" fmla="*/ 3918953 w 8613217"/>
                <a:gd name="connsiteY132" fmla="*/ 4237288 h 6281670"/>
                <a:gd name="connsiteX133" fmla="*/ 3786370 w 8613217"/>
                <a:gd name="connsiteY133" fmla="*/ 3122779 h 6281670"/>
                <a:gd name="connsiteX134" fmla="*/ 3570333 w 8613217"/>
                <a:gd name="connsiteY134" fmla="*/ 2570236 h 6281670"/>
                <a:gd name="connsiteX135" fmla="*/ 3410829 w 8613217"/>
                <a:gd name="connsiteY135" fmla="*/ 2273437 h 6281670"/>
                <a:gd name="connsiteX136" fmla="*/ 3411502 w 8613217"/>
                <a:gd name="connsiteY136" fmla="*/ 2229018 h 6281670"/>
                <a:gd name="connsiteX137" fmla="*/ 3451209 w 8613217"/>
                <a:gd name="connsiteY137" fmla="*/ 2126720 h 6281670"/>
                <a:gd name="connsiteX138" fmla="*/ 3431692 w 8613217"/>
                <a:gd name="connsiteY138" fmla="*/ 1895877 h 6281670"/>
                <a:gd name="connsiteX139" fmla="*/ 3186715 w 8613217"/>
                <a:gd name="connsiteY139" fmla="*/ 1401886 h 6281670"/>
                <a:gd name="connsiteX140" fmla="*/ 2531874 w 8613217"/>
                <a:gd name="connsiteY140" fmla="*/ 701952 h 6281670"/>
                <a:gd name="connsiteX141" fmla="*/ 1731662 w 8613217"/>
                <a:gd name="connsiteY141" fmla="*/ 39035 h 6281670"/>
                <a:gd name="connsiteX142" fmla="*/ 1722913 w 8613217"/>
                <a:gd name="connsiteY142" fmla="*/ 36343 h 6281670"/>
                <a:gd name="connsiteX143" fmla="*/ 1723586 w 8613217"/>
                <a:gd name="connsiteY143" fmla="*/ 47111 h 6281670"/>
                <a:gd name="connsiteX144" fmla="*/ 1984042 w 8613217"/>
                <a:gd name="connsiteY144" fmla="*/ 871552 h 6281670"/>
                <a:gd name="connsiteX145" fmla="*/ 2773486 w 8613217"/>
                <a:gd name="connsiteY145" fmla="*/ 2064130 h 6281670"/>
                <a:gd name="connsiteX146" fmla="*/ 3058170 w 8613217"/>
                <a:gd name="connsiteY146" fmla="*/ 2286897 h 6281670"/>
                <a:gd name="connsiteX147" fmla="*/ 3235845 w 8613217"/>
                <a:gd name="connsiteY147" fmla="*/ 2329297 h 6281670"/>
                <a:gd name="connsiteX148" fmla="*/ 3256709 w 8613217"/>
                <a:gd name="connsiteY148" fmla="*/ 2294974 h 6281670"/>
                <a:gd name="connsiteX149" fmla="*/ 3083072 w 8613217"/>
                <a:gd name="connsiteY149" fmla="*/ 1999521 h 6281670"/>
                <a:gd name="connsiteX150" fmla="*/ 2450440 w 8613217"/>
                <a:gd name="connsiteY150" fmla="*/ 1092973 h 6281670"/>
                <a:gd name="connsiteX151" fmla="*/ 2432941 w 8613217"/>
                <a:gd name="connsiteY151" fmla="*/ 1062014 h 6281670"/>
                <a:gd name="connsiteX152" fmla="*/ 2454478 w 8613217"/>
                <a:gd name="connsiteY152" fmla="*/ 1076820 h 6281670"/>
                <a:gd name="connsiteX153" fmla="*/ 2967986 w 8613217"/>
                <a:gd name="connsiteY153" fmla="*/ 1739738 h 6281670"/>
                <a:gd name="connsiteX154" fmla="*/ 3266131 w 8613217"/>
                <a:gd name="connsiteY154" fmla="*/ 2175850 h 6281670"/>
                <a:gd name="connsiteX155" fmla="*/ 3457939 w 8613217"/>
                <a:gd name="connsiteY155" fmla="*/ 2509665 h 6281670"/>
                <a:gd name="connsiteX156" fmla="*/ 3733875 w 8613217"/>
                <a:gd name="connsiteY156" fmla="*/ 3249979 h 6281670"/>
                <a:gd name="connsiteX157" fmla="*/ 3823385 w 8613217"/>
                <a:gd name="connsiteY157" fmla="*/ 4359777 h 6281670"/>
                <a:gd name="connsiteX158" fmla="*/ 3816655 w 8613217"/>
                <a:gd name="connsiteY158" fmla="*/ 4369199 h 6281670"/>
                <a:gd name="connsiteX159" fmla="*/ 3800503 w 8613217"/>
                <a:gd name="connsiteY159" fmla="*/ 4322761 h 6281670"/>
                <a:gd name="connsiteX160" fmla="*/ 3407464 w 8613217"/>
                <a:gd name="connsiteY160" fmla="*/ 3663208 h 6281670"/>
                <a:gd name="connsiteX161" fmla="*/ 2553310 w 8613217"/>
                <a:gd name="connsiteY161" fmla="*/ 3004913 h 6281670"/>
                <a:gd name="connsiteX162" fmla="*/ 2055381 w 8613217"/>
                <a:gd name="connsiteY162" fmla="*/ 2665131 h 6281670"/>
                <a:gd name="connsiteX163" fmla="*/ 1471879 w 8613217"/>
                <a:gd name="connsiteY163" fmla="*/ 2148930 h 6281670"/>
                <a:gd name="connsiteX164" fmla="*/ 1461111 w 8613217"/>
                <a:gd name="connsiteY164" fmla="*/ 2109895 h 6281670"/>
                <a:gd name="connsiteX165" fmla="*/ 1501492 w 8613217"/>
                <a:gd name="connsiteY165" fmla="*/ 1918759 h 6281670"/>
                <a:gd name="connsiteX166" fmla="*/ 1395155 w 8613217"/>
                <a:gd name="connsiteY166" fmla="*/ 1570812 h 6281670"/>
                <a:gd name="connsiteX167" fmla="*/ 937507 w 8613217"/>
                <a:gd name="connsiteY167" fmla="*/ 860783 h 6281670"/>
                <a:gd name="connsiteX168" fmla="*/ 682435 w 8613217"/>
                <a:gd name="connsiteY168" fmla="*/ 471109 h 6281670"/>
                <a:gd name="connsiteX169" fmla="*/ 590905 w 8613217"/>
                <a:gd name="connsiteY169" fmla="*/ 214691 h 6281670"/>
                <a:gd name="connsiteX170" fmla="*/ 581483 w 8613217"/>
                <a:gd name="connsiteY170" fmla="*/ 222767 h 6281670"/>
                <a:gd name="connsiteX171" fmla="*/ 555909 w 8613217"/>
                <a:gd name="connsiteY171" fmla="*/ 262475 h 6281670"/>
                <a:gd name="connsiteX172" fmla="*/ 423998 w 8613217"/>
                <a:gd name="connsiteY172" fmla="*/ 619845 h 6281670"/>
                <a:gd name="connsiteX173" fmla="*/ 443515 w 8613217"/>
                <a:gd name="connsiteY173" fmla="*/ 1227575 h 6281670"/>
                <a:gd name="connsiteX174" fmla="*/ 806942 w 8613217"/>
                <a:gd name="connsiteY174" fmla="*/ 1996156 h 6281670"/>
                <a:gd name="connsiteX175" fmla="*/ 1087589 w 8613217"/>
                <a:gd name="connsiteY175" fmla="*/ 2216231 h 6281670"/>
                <a:gd name="connsiteX176" fmla="*/ 1317086 w 8613217"/>
                <a:gd name="connsiteY176" fmla="*/ 2233729 h 6281670"/>
                <a:gd name="connsiteX177" fmla="*/ 1327181 w 8613217"/>
                <a:gd name="connsiteY177" fmla="*/ 2198060 h 6281670"/>
                <a:gd name="connsiteX178" fmla="*/ 816364 w 8613217"/>
                <a:gd name="connsiteY178" fmla="*/ 1324489 h 6281670"/>
                <a:gd name="connsiteX179" fmla="*/ 702625 w 8613217"/>
                <a:gd name="connsiteY179" fmla="*/ 1031056 h 6281670"/>
                <a:gd name="connsiteX180" fmla="*/ 767908 w 8613217"/>
                <a:gd name="connsiteY180" fmla="*/ 1173061 h 6281670"/>
                <a:gd name="connsiteX181" fmla="*/ 1444285 w 8613217"/>
                <a:gd name="connsiteY181" fmla="*/ 2226326 h 6281670"/>
                <a:gd name="connsiteX182" fmla="*/ 2209501 w 8613217"/>
                <a:gd name="connsiteY182" fmla="*/ 2876457 h 6281670"/>
                <a:gd name="connsiteX183" fmla="*/ 2340738 w 8613217"/>
                <a:gd name="connsiteY183" fmla="*/ 2972025 h 6281670"/>
                <a:gd name="connsiteX184" fmla="*/ 2266034 w 8613217"/>
                <a:gd name="connsiteY184" fmla="*/ 2967313 h 6281670"/>
                <a:gd name="connsiteX185" fmla="*/ 1817807 w 8613217"/>
                <a:gd name="connsiteY185" fmla="*/ 3025866 h 6281670"/>
                <a:gd name="connsiteX186" fmla="*/ 1007500 w 8613217"/>
                <a:gd name="connsiteY186" fmla="*/ 3309877 h 6281670"/>
                <a:gd name="connsiteX187" fmla="*/ 960389 w 8613217"/>
                <a:gd name="connsiteY187" fmla="*/ 3293725 h 6281670"/>
                <a:gd name="connsiteX188" fmla="*/ 446207 w 8613217"/>
                <a:gd name="connsiteY188" fmla="*/ 3134221 h 6281670"/>
                <a:gd name="connsiteX189" fmla="*/ 217383 w 8613217"/>
                <a:gd name="connsiteY189" fmla="*/ 3227096 h 6281670"/>
                <a:gd name="connsiteX190" fmla="*/ 0 w 8613217"/>
                <a:gd name="connsiteY190" fmla="*/ 3236518 h 6281670"/>
                <a:gd name="connsiteX191" fmla="*/ 0 w 8613217"/>
                <a:gd name="connsiteY191" fmla="*/ 3330740 h 6281670"/>
                <a:gd name="connsiteX192" fmla="*/ 9422 w 8613217"/>
                <a:gd name="connsiteY192" fmla="*/ 3346892 h 6281670"/>
                <a:gd name="connsiteX193" fmla="*/ 255072 w 8613217"/>
                <a:gd name="connsiteY193" fmla="*/ 3717723 h 6281670"/>
                <a:gd name="connsiteX194" fmla="*/ 747044 w 8613217"/>
                <a:gd name="connsiteY194" fmla="*/ 3826078 h 6281670"/>
                <a:gd name="connsiteX195" fmla="*/ 1016249 w 8613217"/>
                <a:gd name="connsiteY195" fmla="*/ 3490244 h 6281670"/>
                <a:gd name="connsiteX196" fmla="*/ 981253 w 8613217"/>
                <a:gd name="connsiteY196" fmla="*/ 3461305 h 6281670"/>
                <a:gd name="connsiteX197" fmla="*/ 563312 w 8613217"/>
                <a:gd name="connsiteY197" fmla="*/ 3490917 h 6281670"/>
                <a:gd name="connsiteX198" fmla="*/ 390347 w 8613217"/>
                <a:gd name="connsiteY198" fmla="*/ 3460632 h 6281670"/>
                <a:gd name="connsiteX199" fmla="*/ 489953 w 8613217"/>
                <a:gd name="connsiteY199" fmla="*/ 3463997 h 6281670"/>
                <a:gd name="connsiteX200" fmla="*/ 903183 w 8613217"/>
                <a:gd name="connsiteY200" fmla="*/ 3408137 h 6281670"/>
                <a:gd name="connsiteX201" fmla="*/ 1043170 w 8613217"/>
                <a:gd name="connsiteY201" fmla="*/ 3372467 h 6281670"/>
                <a:gd name="connsiteX202" fmla="*/ 1508895 w 8613217"/>
                <a:gd name="connsiteY202" fmla="*/ 3218347 h 6281670"/>
                <a:gd name="connsiteX203" fmla="*/ 1912029 w 8613217"/>
                <a:gd name="connsiteY203" fmla="*/ 3101243 h 6281670"/>
                <a:gd name="connsiteX204" fmla="*/ 1912029 w 8613217"/>
                <a:gd name="connsiteY204" fmla="*/ 3101243 h 6281670"/>
                <a:gd name="connsiteX205" fmla="*/ 2113933 w 8613217"/>
                <a:gd name="connsiteY205" fmla="*/ 3072976 h 6281670"/>
                <a:gd name="connsiteX206" fmla="*/ 2553150 w 8613217"/>
                <a:gd name="connsiteY206" fmla="*/ 3130187 h 6281670"/>
                <a:gd name="connsiteX207" fmla="*/ 3282324 w 8613217"/>
                <a:gd name="connsiteY207" fmla="*/ 3670118 h 6281670"/>
                <a:gd name="connsiteX208" fmla="*/ 3580428 w 8613217"/>
                <a:gd name="connsiteY208" fmla="*/ 4087880 h 6281670"/>
                <a:gd name="connsiteX209" fmla="*/ 3776274 w 8613217"/>
                <a:gd name="connsiteY209" fmla="*/ 4626290 h 6281670"/>
                <a:gd name="connsiteX210" fmla="*/ 3813963 w 8613217"/>
                <a:gd name="connsiteY210" fmla="*/ 4802619 h 6281670"/>
                <a:gd name="connsiteX211" fmla="*/ 3811944 w 8613217"/>
                <a:gd name="connsiteY211" fmla="*/ 5407658 h 6281670"/>
                <a:gd name="connsiteX212" fmla="*/ 3881265 w 8613217"/>
                <a:gd name="connsiteY212" fmla="*/ 5874056 h 6281670"/>
                <a:gd name="connsiteX213" fmla="*/ 3879919 w 8613217"/>
                <a:gd name="connsiteY213" fmla="*/ 5898957 h 6281670"/>
                <a:gd name="connsiteX214" fmla="*/ 3757430 w 8613217"/>
                <a:gd name="connsiteY214" fmla="*/ 5946068 h 6281670"/>
                <a:gd name="connsiteX215" fmla="*/ 3743970 w 8613217"/>
                <a:gd name="connsiteY215" fmla="*/ 6053750 h 6281670"/>
                <a:gd name="connsiteX216" fmla="*/ 3803195 w 8613217"/>
                <a:gd name="connsiteY216" fmla="*/ 6092112 h 6281670"/>
                <a:gd name="connsiteX217" fmla="*/ 3896071 w 8613217"/>
                <a:gd name="connsiteY217" fmla="*/ 6023464 h 6281670"/>
                <a:gd name="connsiteX218" fmla="*/ 3920972 w 8613217"/>
                <a:gd name="connsiteY218" fmla="*/ 5996544 h 6281670"/>
                <a:gd name="connsiteX219" fmla="*/ 3918953 w 8613217"/>
                <a:gd name="connsiteY219" fmla="*/ 6053077 h 6281670"/>
                <a:gd name="connsiteX220" fmla="*/ 3931741 w 8613217"/>
                <a:gd name="connsiteY220" fmla="*/ 6077978 h 6281670"/>
                <a:gd name="connsiteX221" fmla="*/ 3951931 w 8613217"/>
                <a:gd name="connsiteY221" fmla="*/ 6055769 h 6281670"/>
                <a:gd name="connsiteX222" fmla="*/ 3972121 w 8613217"/>
                <a:gd name="connsiteY222" fmla="*/ 5988468 h 6281670"/>
                <a:gd name="connsiteX223" fmla="*/ 3994331 w 8613217"/>
                <a:gd name="connsiteY223" fmla="*/ 5968277 h 6281670"/>
                <a:gd name="connsiteX224" fmla="*/ 4005099 w 8613217"/>
                <a:gd name="connsiteY224" fmla="*/ 5995198 h 6281670"/>
                <a:gd name="connsiteX225" fmla="*/ 4071054 w 8613217"/>
                <a:gd name="connsiteY225" fmla="*/ 6040290 h 6281670"/>
                <a:gd name="connsiteX226" fmla="*/ 4100667 w 8613217"/>
                <a:gd name="connsiteY226" fmla="*/ 6026829 h 6281670"/>
                <a:gd name="connsiteX227" fmla="*/ 4110089 w 8613217"/>
                <a:gd name="connsiteY227" fmla="*/ 5993179 h 6281670"/>
                <a:gd name="connsiteX228" fmla="*/ 4124895 w 8613217"/>
                <a:gd name="connsiteY228" fmla="*/ 6032214 h 6281670"/>
                <a:gd name="connsiteX229" fmla="*/ 4117492 w 8613217"/>
                <a:gd name="connsiteY229" fmla="*/ 6106918 h 6281670"/>
                <a:gd name="connsiteX230" fmla="*/ 4080476 w 8613217"/>
                <a:gd name="connsiteY230" fmla="*/ 6141242 h 6281670"/>
                <a:gd name="connsiteX231" fmla="*/ 4176717 w 8613217"/>
                <a:gd name="connsiteY231" fmla="*/ 6189025 h 6281670"/>
                <a:gd name="connsiteX232" fmla="*/ 4170660 w 8613217"/>
                <a:gd name="connsiteY232" fmla="*/ 6271133 h 6281670"/>
                <a:gd name="connsiteX233" fmla="*/ 4195562 w 8613217"/>
                <a:gd name="connsiteY233" fmla="*/ 6277863 h 6281670"/>
                <a:gd name="connsiteX234" fmla="*/ 4261517 w 8613217"/>
                <a:gd name="connsiteY234" fmla="*/ 6267768 h 6281670"/>
                <a:gd name="connsiteX235" fmla="*/ 4289784 w 8613217"/>
                <a:gd name="connsiteY235" fmla="*/ 6247578 h 6281670"/>
                <a:gd name="connsiteX236" fmla="*/ 4295840 w 8613217"/>
                <a:gd name="connsiteY236" fmla="*/ 6204505 h 6281670"/>
                <a:gd name="connsiteX237" fmla="*/ 4305936 w 8613217"/>
                <a:gd name="connsiteY237" fmla="*/ 6182969 h 6281670"/>
                <a:gd name="connsiteX238" fmla="*/ 4324107 w 8613217"/>
                <a:gd name="connsiteY238" fmla="*/ 6199794 h 6281670"/>
                <a:gd name="connsiteX239" fmla="*/ 4336894 w 8613217"/>
                <a:gd name="connsiteY239" fmla="*/ 6230752 h 6281670"/>
                <a:gd name="connsiteX240" fmla="*/ 4342951 w 8613217"/>
                <a:gd name="connsiteY240" fmla="*/ 6226714 h 6281670"/>
                <a:gd name="connsiteX241" fmla="*/ 4369872 w 8613217"/>
                <a:gd name="connsiteY241" fmla="*/ 6185660 h 6281670"/>
                <a:gd name="connsiteX242" fmla="*/ 4382659 w 8613217"/>
                <a:gd name="connsiteY242" fmla="*/ 6234791 h 6281670"/>
                <a:gd name="connsiteX243" fmla="*/ 4406888 w 8613217"/>
                <a:gd name="connsiteY243" fmla="*/ 6265749 h 6281670"/>
                <a:gd name="connsiteX244" fmla="*/ 4484284 w 8613217"/>
                <a:gd name="connsiteY244" fmla="*/ 6275171 h 6281670"/>
                <a:gd name="connsiteX245" fmla="*/ 4499090 w 8613217"/>
                <a:gd name="connsiteY245" fmla="*/ 6272479 h 6281670"/>
                <a:gd name="connsiteX246" fmla="*/ 4512551 w 8613217"/>
                <a:gd name="connsiteY246" fmla="*/ 6181622 h 6281670"/>
                <a:gd name="connsiteX247" fmla="*/ 4572449 w 8613217"/>
                <a:gd name="connsiteY247" fmla="*/ 6153356 h 6281670"/>
                <a:gd name="connsiteX248" fmla="*/ 4575814 w 8613217"/>
                <a:gd name="connsiteY248" fmla="*/ 6127781 h 6281670"/>
                <a:gd name="connsiteX249" fmla="*/ 4538125 w 8613217"/>
                <a:gd name="connsiteY249" fmla="*/ 6076633 h 6281670"/>
                <a:gd name="connsiteX250" fmla="*/ 4536779 w 8613217"/>
                <a:gd name="connsiteY250" fmla="*/ 6042309 h 6281670"/>
                <a:gd name="connsiteX251" fmla="*/ 4573122 w 8613217"/>
                <a:gd name="connsiteY251" fmla="*/ 6032214 h 6281670"/>
                <a:gd name="connsiteX252" fmla="*/ 4637731 w 8613217"/>
                <a:gd name="connsiteY252" fmla="*/ 6051058 h 6281670"/>
                <a:gd name="connsiteX253" fmla="*/ 4665997 w 8613217"/>
                <a:gd name="connsiteY253" fmla="*/ 6029522 h 6281670"/>
                <a:gd name="connsiteX254" fmla="*/ 4665997 w 8613217"/>
                <a:gd name="connsiteY254" fmla="*/ 5985776 h 6281670"/>
                <a:gd name="connsiteX255" fmla="*/ 4681477 w 8613217"/>
                <a:gd name="connsiteY255" fmla="*/ 5966931 h 6281670"/>
                <a:gd name="connsiteX256" fmla="*/ 4701667 w 8613217"/>
                <a:gd name="connsiteY256" fmla="*/ 5981065 h 6281670"/>
                <a:gd name="connsiteX257" fmla="*/ 4724550 w 8613217"/>
                <a:gd name="connsiteY257" fmla="*/ 6054423 h 6281670"/>
                <a:gd name="connsiteX258" fmla="*/ 4743394 w 8613217"/>
                <a:gd name="connsiteY258" fmla="*/ 6073268 h 6281670"/>
                <a:gd name="connsiteX259" fmla="*/ 4752143 w 8613217"/>
                <a:gd name="connsiteY259" fmla="*/ 6050385 h 6281670"/>
                <a:gd name="connsiteX260" fmla="*/ 4752143 w 8613217"/>
                <a:gd name="connsiteY260" fmla="*/ 5996544 h 6281670"/>
                <a:gd name="connsiteX261" fmla="*/ 4800600 w 8613217"/>
                <a:gd name="connsiteY261" fmla="*/ 6046347 h 6281670"/>
                <a:gd name="connsiteX262" fmla="*/ 4859825 w 8613217"/>
                <a:gd name="connsiteY262" fmla="*/ 6088747 h 6281670"/>
                <a:gd name="connsiteX263" fmla="*/ 4932511 w 8613217"/>
                <a:gd name="connsiteY263" fmla="*/ 6036252 h 6281670"/>
                <a:gd name="connsiteX264" fmla="*/ 4919050 w 8613217"/>
                <a:gd name="connsiteY264" fmla="*/ 5940011 h 6281670"/>
                <a:gd name="connsiteX265" fmla="*/ 4830213 w 8613217"/>
                <a:gd name="connsiteY265" fmla="*/ 5933281 h 6281670"/>
                <a:gd name="connsiteX266" fmla="*/ 4779064 w 8613217"/>
                <a:gd name="connsiteY266" fmla="*/ 5876074 h 6281670"/>
                <a:gd name="connsiteX267" fmla="*/ 4778391 w 8613217"/>
                <a:gd name="connsiteY267" fmla="*/ 5829637 h 6281670"/>
                <a:gd name="connsiteX268" fmla="*/ 5091342 w 8613217"/>
                <a:gd name="connsiteY268" fmla="*/ 5236712 h 6281670"/>
                <a:gd name="connsiteX269" fmla="*/ 5116243 w 8613217"/>
                <a:gd name="connsiteY269" fmla="*/ 5202389 h 6281670"/>
                <a:gd name="connsiteX270" fmla="*/ 5269690 w 8613217"/>
                <a:gd name="connsiteY270" fmla="*/ 5086631 h 6281670"/>
                <a:gd name="connsiteX271" fmla="*/ 5744837 w 8613217"/>
                <a:gd name="connsiteY271" fmla="*/ 4795889 h 6281670"/>
                <a:gd name="connsiteX272" fmla="*/ 5814830 w 8613217"/>
                <a:gd name="connsiteY272" fmla="*/ 4775699 h 6281670"/>
                <a:gd name="connsiteX273" fmla="*/ 6103553 w 8613217"/>
                <a:gd name="connsiteY273" fmla="*/ 4765603 h 6281670"/>
                <a:gd name="connsiteX274" fmla="*/ 7086824 w 8613217"/>
                <a:gd name="connsiteY274" fmla="*/ 4811369 h 6281670"/>
                <a:gd name="connsiteX275" fmla="*/ 7489959 w 8613217"/>
                <a:gd name="connsiteY275" fmla="*/ 4805311 h 6281670"/>
                <a:gd name="connsiteX276" fmla="*/ 7516880 w 8613217"/>
                <a:gd name="connsiteY276" fmla="*/ 4801946 h 6281670"/>
                <a:gd name="connsiteX277" fmla="*/ 7536397 w 8613217"/>
                <a:gd name="connsiteY277" fmla="*/ 4800600 h 6281670"/>
                <a:gd name="connsiteX278" fmla="*/ 7619850 w 8613217"/>
                <a:gd name="connsiteY278" fmla="*/ 4791178 h 6281670"/>
                <a:gd name="connsiteX279" fmla="*/ 7661577 w 8613217"/>
                <a:gd name="connsiteY279" fmla="*/ 4813388 h 6281670"/>
                <a:gd name="connsiteX280" fmla="*/ 7920014 w 8613217"/>
                <a:gd name="connsiteY280" fmla="*/ 5004523 h 6281670"/>
                <a:gd name="connsiteX281" fmla="*/ 8354780 w 8613217"/>
                <a:gd name="connsiteY281" fmla="*/ 4830886 h 6281670"/>
                <a:gd name="connsiteX282" fmla="*/ 8579567 w 8613217"/>
                <a:gd name="connsiteY282" fmla="*/ 4409580 h 6281670"/>
                <a:gd name="connsiteX283" fmla="*/ 8613217 w 8613217"/>
                <a:gd name="connsiteY283" fmla="*/ 4250076 h 6281670"/>
                <a:gd name="connsiteX284" fmla="*/ 8613217 w 8613217"/>
                <a:gd name="connsiteY284" fmla="*/ 4196235 h 6281670"/>
                <a:gd name="connsiteX285" fmla="*/ 8420062 w 8613217"/>
                <a:gd name="connsiteY285" fmla="*/ 4211041 h 6281670"/>
                <a:gd name="connsiteX286" fmla="*/ 4571776 w 8613217"/>
                <a:gd name="connsiteY286" fmla="*/ 915970 h 6281670"/>
                <a:gd name="connsiteX287" fmla="*/ 4583890 w 8613217"/>
                <a:gd name="connsiteY287" fmla="*/ 888377 h 6281670"/>
                <a:gd name="connsiteX288" fmla="*/ 4571776 w 8613217"/>
                <a:gd name="connsiteY288" fmla="*/ 915970 h 6281670"/>
                <a:gd name="connsiteX289" fmla="*/ 2362948 w 8613217"/>
                <a:gd name="connsiteY289" fmla="*/ 965100 h 6281670"/>
                <a:gd name="connsiteX290" fmla="*/ 2363621 w 8613217"/>
                <a:gd name="connsiteY290" fmla="*/ 962408 h 6281670"/>
                <a:gd name="connsiteX291" fmla="*/ 2368332 w 8613217"/>
                <a:gd name="connsiteY291" fmla="*/ 967119 h 6281670"/>
                <a:gd name="connsiteX292" fmla="*/ 2362948 w 8613217"/>
                <a:gd name="connsiteY292" fmla="*/ 965100 h 6281670"/>
                <a:gd name="connsiteX293" fmla="*/ 2435633 w 8613217"/>
                <a:gd name="connsiteY293" fmla="*/ 1055284 h 6281670"/>
                <a:gd name="connsiteX294" fmla="*/ 2426211 w 8613217"/>
                <a:gd name="connsiteY294" fmla="*/ 1053265 h 6281670"/>
                <a:gd name="connsiteX295" fmla="*/ 2370351 w 8613217"/>
                <a:gd name="connsiteY295" fmla="*/ 968465 h 6281670"/>
                <a:gd name="connsiteX296" fmla="*/ 2432268 w 8613217"/>
                <a:gd name="connsiteY296" fmla="*/ 1045862 h 6281670"/>
                <a:gd name="connsiteX297" fmla="*/ 2435633 w 8613217"/>
                <a:gd name="connsiteY297" fmla="*/ 1055284 h 6281670"/>
                <a:gd name="connsiteX298" fmla="*/ 695895 w 8613217"/>
                <a:gd name="connsiteY298" fmla="*/ 1016922 h 6281670"/>
                <a:gd name="connsiteX299" fmla="*/ 692530 w 8613217"/>
                <a:gd name="connsiteY299" fmla="*/ 1005481 h 6281670"/>
                <a:gd name="connsiteX300" fmla="*/ 695895 w 8613217"/>
                <a:gd name="connsiteY300" fmla="*/ 1016922 h 6281670"/>
                <a:gd name="connsiteX301" fmla="*/ 4511205 w 8613217"/>
                <a:gd name="connsiteY301" fmla="*/ 6014042 h 6281670"/>
                <a:gd name="connsiteX302" fmla="*/ 4537452 w 8613217"/>
                <a:gd name="connsiteY302" fmla="*/ 5944049 h 6281670"/>
                <a:gd name="connsiteX303" fmla="*/ 4511205 w 8613217"/>
                <a:gd name="connsiteY303" fmla="*/ 6014042 h 6281670"/>
                <a:gd name="connsiteX304" fmla="*/ 4750797 w 8613217"/>
                <a:gd name="connsiteY304" fmla="*/ 5917128 h 6281670"/>
                <a:gd name="connsiteX305" fmla="*/ 4741375 w 8613217"/>
                <a:gd name="connsiteY305" fmla="*/ 5939338 h 6281670"/>
                <a:gd name="connsiteX306" fmla="*/ 4732626 w 8613217"/>
                <a:gd name="connsiteY306" fmla="*/ 5935300 h 6281670"/>
                <a:gd name="connsiteX307" fmla="*/ 4727915 w 8613217"/>
                <a:gd name="connsiteY307" fmla="*/ 5907706 h 6281670"/>
                <a:gd name="connsiteX308" fmla="*/ 4750797 w 8613217"/>
                <a:gd name="connsiteY308" fmla="*/ 5875402 h 6281670"/>
                <a:gd name="connsiteX309" fmla="*/ 4750797 w 8613217"/>
                <a:gd name="connsiteY309" fmla="*/ 5917128 h 6281670"/>
                <a:gd name="connsiteX310" fmla="*/ 4875978 w 8613217"/>
                <a:gd name="connsiteY310" fmla="*/ 5457461 h 6281670"/>
                <a:gd name="connsiteX311" fmla="*/ 4616868 w 8613217"/>
                <a:gd name="connsiteY311" fmla="*/ 5877421 h 6281670"/>
                <a:gd name="connsiteX312" fmla="*/ 4562354 w 8613217"/>
                <a:gd name="connsiteY312" fmla="*/ 5884824 h 6281670"/>
                <a:gd name="connsiteX313" fmla="*/ 4880015 w 8613217"/>
                <a:gd name="connsiteY313" fmla="*/ 5419772 h 6281670"/>
                <a:gd name="connsiteX314" fmla="*/ 4875978 w 8613217"/>
                <a:gd name="connsiteY314" fmla="*/ 5457461 h 6281670"/>
                <a:gd name="connsiteX315" fmla="*/ 5020675 w 8613217"/>
                <a:gd name="connsiteY315" fmla="*/ 5141145 h 6281670"/>
                <a:gd name="connsiteX316" fmla="*/ 4989717 w 8613217"/>
                <a:gd name="connsiteY316" fmla="*/ 5179506 h 6281670"/>
                <a:gd name="connsiteX317" fmla="*/ 4445922 w 8613217"/>
                <a:gd name="connsiteY317" fmla="*/ 5878767 h 6281670"/>
                <a:gd name="connsiteX318" fmla="*/ 4415637 w 8613217"/>
                <a:gd name="connsiteY318" fmla="*/ 5953471 h 6281670"/>
                <a:gd name="connsiteX319" fmla="*/ 4357085 w 8613217"/>
                <a:gd name="connsiteY319" fmla="*/ 6075286 h 6281670"/>
                <a:gd name="connsiteX320" fmla="*/ 4338240 w 8613217"/>
                <a:gd name="connsiteY320" fmla="*/ 6125762 h 6281670"/>
                <a:gd name="connsiteX321" fmla="*/ 4322761 w 8613217"/>
                <a:gd name="connsiteY321" fmla="*/ 6080671 h 6281670"/>
                <a:gd name="connsiteX322" fmla="*/ 4306609 w 8613217"/>
                <a:gd name="connsiteY322" fmla="*/ 6061826 h 6281670"/>
                <a:gd name="connsiteX323" fmla="*/ 4295168 w 8613217"/>
                <a:gd name="connsiteY323" fmla="*/ 6082689 h 6281670"/>
                <a:gd name="connsiteX324" fmla="*/ 4292475 w 8613217"/>
                <a:gd name="connsiteY324" fmla="*/ 6112302 h 6281670"/>
                <a:gd name="connsiteX325" fmla="*/ 4277669 w 8613217"/>
                <a:gd name="connsiteY325" fmla="*/ 6097496 h 6281670"/>
                <a:gd name="connsiteX326" fmla="*/ 4183447 w 8613217"/>
                <a:gd name="connsiteY326" fmla="*/ 5282478 h 6281670"/>
                <a:gd name="connsiteX327" fmla="*/ 4412945 w 8613217"/>
                <a:gd name="connsiteY327" fmla="*/ 4743394 h 6281670"/>
                <a:gd name="connsiteX328" fmla="*/ 5036828 w 8613217"/>
                <a:gd name="connsiteY328" fmla="*/ 3935106 h 6281670"/>
                <a:gd name="connsiteX329" fmla="*/ 5054999 w 8613217"/>
                <a:gd name="connsiteY329" fmla="*/ 3966064 h 6281670"/>
                <a:gd name="connsiteX330" fmla="*/ 5020675 w 8613217"/>
                <a:gd name="connsiteY330" fmla="*/ 5141145 h 628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</a:cxnLst>
              <a:rect l="l" t="t" r="r" b="b"/>
              <a:pathLst>
                <a:path w="8613217" h="6281670">
                  <a:moveTo>
                    <a:pt x="8420062" y="4211041"/>
                  </a:moveTo>
                  <a:cubicBezTo>
                    <a:pt x="8276711" y="4220463"/>
                    <a:pt x="8133359" y="4217098"/>
                    <a:pt x="7990681" y="4231232"/>
                  </a:cubicBezTo>
                  <a:cubicBezTo>
                    <a:pt x="7781373" y="4252095"/>
                    <a:pt x="7634657" y="4408907"/>
                    <a:pt x="7630619" y="4614849"/>
                  </a:cubicBezTo>
                  <a:cubicBezTo>
                    <a:pt x="7629945" y="4637731"/>
                    <a:pt x="7634657" y="4645807"/>
                    <a:pt x="7659558" y="4643788"/>
                  </a:cubicBezTo>
                  <a:cubicBezTo>
                    <a:pt x="7726859" y="4638404"/>
                    <a:pt x="7793488" y="4630328"/>
                    <a:pt x="7859443" y="4617541"/>
                  </a:cubicBezTo>
                  <a:cubicBezTo>
                    <a:pt x="7985296" y="4593985"/>
                    <a:pt x="8105093" y="4549566"/>
                    <a:pt x="8222196" y="4498418"/>
                  </a:cubicBezTo>
                  <a:cubicBezTo>
                    <a:pt x="8226235" y="4493707"/>
                    <a:pt x="8230946" y="4492360"/>
                    <a:pt x="8236330" y="4496398"/>
                  </a:cubicBezTo>
                  <a:lnTo>
                    <a:pt x="8228254" y="4504475"/>
                  </a:lnTo>
                  <a:cubicBezTo>
                    <a:pt x="8056636" y="4610810"/>
                    <a:pt x="7869538" y="4676093"/>
                    <a:pt x="7670326" y="4709743"/>
                  </a:cubicBezTo>
                  <a:cubicBezTo>
                    <a:pt x="7592930" y="4722531"/>
                    <a:pt x="7514187" y="4725896"/>
                    <a:pt x="7436791" y="4735318"/>
                  </a:cubicBezTo>
                  <a:cubicBezTo>
                    <a:pt x="7209986" y="4740029"/>
                    <a:pt x="6984527" y="4719839"/>
                    <a:pt x="6759067" y="4696956"/>
                  </a:cubicBezTo>
                  <a:cubicBezTo>
                    <a:pt x="6519475" y="4672728"/>
                    <a:pt x="6279209" y="4651191"/>
                    <a:pt x="6037597" y="4656576"/>
                  </a:cubicBezTo>
                  <a:cubicBezTo>
                    <a:pt x="6032887" y="4656576"/>
                    <a:pt x="6026156" y="4659267"/>
                    <a:pt x="6023464" y="4649172"/>
                  </a:cubicBezTo>
                  <a:lnTo>
                    <a:pt x="6361317" y="4472170"/>
                  </a:lnTo>
                  <a:cubicBezTo>
                    <a:pt x="6503995" y="4396793"/>
                    <a:pt x="6646674" y="4322088"/>
                    <a:pt x="6783296" y="4236616"/>
                  </a:cubicBezTo>
                  <a:cubicBezTo>
                    <a:pt x="6881555" y="4180755"/>
                    <a:pt x="6978469" y="4122876"/>
                    <a:pt x="7066634" y="4052210"/>
                  </a:cubicBezTo>
                  <a:cubicBezTo>
                    <a:pt x="7092882" y="4031347"/>
                    <a:pt x="7115764" y="4018559"/>
                    <a:pt x="7151433" y="4042115"/>
                  </a:cubicBezTo>
                  <a:cubicBezTo>
                    <a:pt x="7196526" y="4072400"/>
                    <a:pt x="7250367" y="4074420"/>
                    <a:pt x="7304208" y="4071727"/>
                  </a:cubicBezTo>
                  <a:cubicBezTo>
                    <a:pt x="7424676" y="4064997"/>
                    <a:pt x="7528321" y="4011829"/>
                    <a:pt x="7625235" y="3948566"/>
                  </a:cubicBezTo>
                  <a:cubicBezTo>
                    <a:pt x="8090286" y="3644364"/>
                    <a:pt x="8319110" y="3033942"/>
                    <a:pt x="8172394" y="2496877"/>
                  </a:cubicBezTo>
                  <a:cubicBezTo>
                    <a:pt x="8107111" y="2257958"/>
                    <a:pt x="7979239" y="2045286"/>
                    <a:pt x="7882325" y="1811077"/>
                  </a:cubicBezTo>
                  <a:cubicBezTo>
                    <a:pt x="7871557" y="1841363"/>
                    <a:pt x="7862135" y="1865592"/>
                    <a:pt x="7854059" y="1889820"/>
                  </a:cubicBezTo>
                  <a:cubicBezTo>
                    <a:pt x="7799545" y="2052689"/>
                    <a:pt x="7773297" y="2222961"/>
                    <a:pt x="7732917" y="2389195"/>
                  </a:cubicBezTo>
                  <a:cubicBezTo>
                    <a:pt x="7702631" y="2512357"/>
                    <a:pt x="7671000" y="2634172"/>
                    <a:pt x="7607736" y="2746565"/>
                  </a:cubicBezTo>
                  <a:cubicBezTo>
                    <a:pt x="7475826" y="2980101"/>
                    <a:pt x="7327763" y="3202868"/>
                    <a:pt x="7178354" y="3424962"/>
                  </a:cubicBezTo>
                  <a:cubicBezTo>
                    <a:pt x="7129897" y="3497648"/>
                    <a:pt x="7082114" y="3571006"/>
                    <a:pt x="7050481" y="3653113"/>
                  </a:cubicBezTo>
                  <a:cubicBezTo>
                    <a:pt x="7023561" y="3724453"/>
                    <a:pt x="7008082" y="3797138"/>
                    <a:pt x="7022888" y="3873861"/>
                  </a:cubicBezTo>
                  <a:cubicBezTo>
                    <a:pt x="7027599" y="3899436"/>
                    <a:pt x="7033656" y="3905493"/>
                    <a:pt x="7057884" y="3889341"/>
                  </a:cubicBezTo>
                  <a:cubicBezTo>
                    <a:pt x="7144703" y="3830116"/>
                    <a:pt x="7230176" y="3768199"/>
                    <a:pt x="7311611" y="3701570"/>
                  </a:cubicBezTo>
                  <a:cubicBezTo>
                    <a:pt x="7579469" y="3480149"/>
                    <a:pt x="7776662" y="3208925"/>
                    <a:pt x="7883672" y="2875784"/>
                  </a:cubicBezTo>
                  <a:cubicBezTo>
                    <a:pt x="7893094" y="2847517"/>
                    <a:pt x="7901170" y="2818577"/>
                    <a:pt x="7909246" y="2790311"/>
                  </a:cubicBezTo>
                  <a:cubicBezTo>
                    <a:pt x="7897805" y="2881168"/>
                    <a:pt x="7868865" y="2967313"/>
                    <a:pt x="7835888" y="3051440"/>
                  </a:cubicBezTo>
                  <a:cubicBezTo>
                    <a:pt x="7718783" y="3352277"/>
                    <a:pt x="7524283" y="3596580"/>
                    <a:pt x="7279306" y="3802522"/>
                  </a:cubicBezTo>
                  <a:cubicBezTo>
                    <a:pt x="7187776" y="3879246"/>
                    <a:pt x="7092209" y="3951258"/>
                    <a:pt x="6992603" y="4017213"/>
                  </a:cubicBezTo>
                  <a:cubicBezTo>
                    <a:pt x="6901073" y="4077785"/>
                    <a:pt x="6806178" y="4132298"/>
                    <a:pt x="6713302" y="4190851"/>
                  </a:cubicBezTo>
                  <a:lnTo>
                    <a:pt x="6627830" y="4239308"/>
                  </a:lnTo>
                  <a:cubicBezTo>
                    <a:pt x="6625811" y="4253441"/>
                    <a:pt x="6616388" y="4252768"/>
                    <a:pt x="6605620" y="4251422"/>
                  </a:cubicBezTo>
                  <a:lnTo>
                    <a:pt x="6226714" y="4447268"/>
                  </a:lnTo>
                  <a:cubicBezTo>
                    <a:pt x="5918474" y="4604754"/>
                    <a:pt x="5606869" y="4756181"/>
                    <a:pt x="5314782" y="4943279"/>
                  </a:cubicBezTo>
                  <a:cubicBezTo>
                    <a:pt x="5263633" y="4976257"/>
                    <a:pt x="5213157" y="5010580"/>
                    <a:pt x="5158643" y="5046250"/>
                  </a:cubicBezTo>
                  <a:cubicBezTo>
                    <a:pt x="5160662" y="5036155"/>
                    <a:pt x="5161335" y="5030771"/>
                    <a:pt x="5162681" y="5025387"/>
                  </a:cubicBezTo>
                  <a:cubicBezTo>
                    <a:pt x="5229309" y="4795889"/>
                    <a:pt x="5256230" y="4562354"/>
                    <a:pt x="5227290" y="4323434"/>
                  </a:cubicBezTo>
                  <a:cubicBezTo>
                    <a:pt x="5207773" y="4163930"/>
                    <a:pt x="5169411" y="4008464"/>
                    <a:pt x="5106148" y="3860401"/>
                  </a:cubicBezTo>
                  <a:cubicBezTo>
                    <a:pt x="5113551" y="3843576"/>
                    <a:pt x="5127684" y="3832135"/>
                    <a:pt x="5139799" y="3818675"/>
                  </a:cubicBezTo>
                  <a:cubicBezTo>
                    <a:pt x="5326896" y="3612060"/>
                    <a:pt x="5516686" y="3408137"/>
                    <a:pt x="5695034" y="3194119"/>
                  </a:cubicBezTo>
                  <a:cubicBezTo>
                    <a:pt x="5741472" y="3138259"/>
                    <a:pt x="5786564" y="3081052"/>
                    <a:pt x="5830983" y="3023174"/>
                  </a:cubicBezTo>
                  <a:cubicBezTo>
                    <a:pt x="5843097" y="3007021"/>
                    <a:pt x="5854538" y="3002983"/>
                    <a:pt x="5873382" y="3008367"/>
                  </a:cubicBezTo>
                  <a:cubicBezTo>
                    <a:pt x="5909725" y="3018462"/>
                    <a:pt x="5946741" y="3017116"/>
                    <a:pt x="5983083" y="3009040"/>
                  </a:cubicBezTo>
                  <a:cubicBezTo>
                    <a:pt x="6094131" y="2984812"/>
                    <a:pt x="6180276" y="2920202"/>
                    <a:pt x="6257000" y="2840787"/>
                  </a:cubicBezTo>
                  <a:cubicBezTo>
                    <a:pt x="6438713" y="2652343"/>
                    <a:pt x="6543703" y="2422846"/>
                    <a:pt x="6605620" y="2172485"/>
                  </a:cubicBezTo>
                  <a:cubicBezTo>
                    <a:pt x="6673594" y="1897223"/>
                    <a:pt x="6658788" y="1618596"/>
                    <a:pt x="6623118" y="1339969"/>
                  </a:cubicBezTo>
                  <a:cubicBezTo>
                    <a:pt x="6594179" y="1113163"/>
                    <a:pt x="6551779" y="888377"/>
                    <a:pt x="6528224" y="660899"/>
                  </a:cubicBezTo>
                  <a:cubicBezTo>
                    <a:pt x="6523513" y="615807"/>
                    <a:pt x="6519475" y="571388"/>
                    <a:pt x="6514091" y="520239"/>
                  </a:cubicBezTo>
                  <a:cubicBezTo>
                    <a:pt x="6504668" y="532353"/>
                    <a:pt x="6498611" y="539756"/>
                    <a:pt x="6493900" y="546486"/>
                  </a:cubicBezTo>
                  <a:cubicBezTo>
                    <a:pt x="6394967" y="680416"/>
                    <a:pt x="6314206" y="825114"/>
                    <a:pt x="6244212" y="975869"/>
                  </a:cubicBezTo>
                  <a:cubicBezTo>
                    <a:pt x="6122397" y="1239690"/>
                    <a:pt x="6028175" y="1513606"/>
                    <a:pt x="5935300" y="1788868"/>
                  </a:cubicBezTo>
                  <a:cubicBezTo>
                    <a:pt x="5852519" y="2034518"/>
                    <a:pt x="5769738" y="2280167"/>
                    <a:pt x="5707148" y="2531874"/>
                  </a:cubicBezTo>
                  <a:cubicBezTo>
                    <a:pt x="5690323" y="2599175"/>
                    <a:pt x="5676190" y="2667823"/>
                    <a:pt x="5679555" y="2738489"/>
                  </a:cubicBezTo>
                  <a:cubicBezTo>
                    <a:pt x="5682247" y="2800406"/>
                    <a:pt x="5693015" y="2860304"/>
                    <a:pt x="5734069" y="2914818"/>
                  </a:cubicBezTo>
                  <a:cubicBezTo>
                    <a:pt x="5816176" y="2810501"/>
                    <a:pt x="5894246" y="2708876"/>
                    <a:pt x="5963566" y="2599175"/>
                  </a:cubicBezTo>
                  <a:cubicBezTo>
                    <a:pt x="6032887" y="2488801"/>
                    <a:pt x="6091438" y="2373716"/>
                    <a:pt x="6141914" y="2254593"/>
                  </a:cubicBezTo>
                  <a:cubicBezTo>
                    <a:pt x="6192390" y="2134797"/>
                    <a:pt x="6230752" y="2010289"/>
                    <a:pt x="6262384" y="1884436"/>
                  </a:cubicBezTo>
                  <a:cubicBezTo>
                    <a:pt x="6294015" y="1759928"/>
                    <a:pt x="6316898" y="1634075"/>
                    <a:pt x="6343145" y="1508222"/>
                  </a:cubicBezTo>
                  <a:cubicBezTo>
                    <a:pt x="6334396" y="1588310"/>
                    <a:pt x="6322955" y="1668399"/>
                    <a:pt x="6310167" y="1747814"/>
                  </a:cubicBezTo>
                  <a:cubicBezTo>
                    <a:pt x="6263057" y="2034518"/>
                    <a:pt x="6182295" y="2311126"/>
                    <a:pt x="6045001" y="2568890"/>
                  </a:cubicBezTo>
                  <a:cubicBezTo>
                    <a:pt x="5914436" y="2813867"/>
                    <a:pt x="5741472" y="3027211"/>
                    <a:pt x="5560432" y="3235173"/>
                  </a:cubicBezTo>
                  <a:cubicBezTo>
                    <a:pt x="5409677" y="3407464"/>
                    <a:pt x="5252192" y="3573698"/>
                    <a:pt x="5096726" y="3741278"/>
                  </a:cubicBezTo>
                  <a:cubicBezTo>
                    <a:pt x="5087977" y="3750700"/>
                    <a:pt x="5080574" y="3763488"/>
                    <a:pt x="5067113" y="3767525"/>
                  </a:cubicBezTo>
                  <a:cubicBezTo>
                    <a:pt x="5022694" y="3661190"/>
                    <a:pt x="4968180" y="3560238"/>
                    <a:pt x="4911647" y="3459959"/>
                  </a:cubicBezTo>
                  <a:cubicBezTo>
                    <a:pt x="4901552" y="3442460"/>
                    <a:pt x="4894822" y="3423616"/>
                    <a:pt x="4890784" y="3404099"/>
                  </a:cubicBezTo>
                  <a:cubicBezTo>
                    <a:pt x="4801530" y="3273513"/>
                    <a:pt x="4850679" y="2890254"/>
                    <a:pt x="4952701" y="2717626"/>
                  </a:cubicBezTo>
                  <a:cubicBezTo>
                    <a:pt x="5043743" y="2563576"/>
                    <a:pt x="5096053" y="2482071"/>
                    <a:pt x="5173449" y="2368332"/>
                  </a:cubicBezTo>
                  <a:cubicBezTo>
                    <a:pt x="5302668" y="2179215"/>
                    <a:pt x="5422464" y="1984715"/>
                    <a:pt x="5481689" y="1759928"/>
                  </a:cubicBezTo>
                  <a:cubicBezTo>
                    <a:pt x="5487073" y="1739738"/>
                    <a:pt x="5499187" y="1741084"/>
                    <a:pt x="5514667" y="1741757"/>
                  </a:cubicBezTo>
                  <a:cubicBezTo>
                    <a:pt x="5645904" y="1744449"/>
                    <a:pt x="5743491" y="1686570"/>
                    <a:pt x="5803389" y="1570812"/>
                  </a:cubicBezTo>
                  <a:cubicBezTo>
                    <a:pt x="5882804" y="1416019"/>
                    <a:pt x="5882804" y="1256515"/>
                    <a:pt x="5822907" y="1095665"/>
                  </a:cubicBezTo>
                  <a:cubicBezTo>
                    <a:pt x="5755605" y="915297"/>
                    <a:pt x="5643885" y="760504"/>
                    <a:pt x="5540241" y="601000"/>
                  </a:cubicBezTo>
                  <a:cubicBezTo>
                    <a:pt x="5530819" y="586867"/>
                    <a:pt x="5524089" y="590232"/>
                    <a:pt x="5514667" y="600327"/>
                  </a:cubicBezTo>
                  <a:cubicBezTo>
                    <a:pt x="5483708" y="632632"/>
                    <a:pt x="5451403" y="663591"/>
                    <a:pt x="5421791" y="697914"/>
                  </a:cubicBezTo>
                  <a:cubicBezTo>
                    <a:pt x="5293918" y="846650"/>
                    <a:pt x="5180852" y="1006154"/>
                    <a:pt x="5124319" y="1196617"/>
                  </a:cubicBezTo>
                  <a:cubicBezTo>
                    <a:pt x="5060383" y="1410635"/>
                    <a:pt x="5124992" y="1588983"/>
                    <a:pt x="5316801" y="1686570"/>
                  </a:cubicBezTo>
                  <a:cubicBezTo>
                    <a:pt x="5342375" y="1699357"/>
                    <a:pt x="5351798" y="1696665"/>
                    <a:pt x="5361220" y="1669072"/>
                  </a:cubicBezTo>
                  <a:cubicBezTo>
                    <a:pt x="5409004" y="1531777"/>
                    <a:pt x="5438616" y="1391117"/>
                    <a:pt x="5461499" y="1248439"/>
                  </a:cubicBezTo>
                  <a:cubicBezTo>
                    <a:pt x="5472267" y="1181137"/>
                    <a:pt x="5481016" y="1113836"/>
                    <a:pt x="5491784" y="1043170"/>
                  </a:cubicBezTo>
                  <a:cubicBezTo>
                    <a:pt x="5503225" y="1057303"/>
                    <a:pt x="5498514" y="1070090"/>
                    <a:pt x="5497841" y="1081532"/>
                  </a:cubicBezTo>
                  <a:cubicBezTo>
                    <a:pt x="5493130" y="1172388"/>
                    <a:pt x="5489765" y="1263245"/>
                    <a:pt x="5481016" y="1353429"/>
                  </a:cubicBezTo>
                  <a:cubicBezTo>
                    <a:pt x="5469575" y="1479955"/>
                    <a:pt x="5451403" y="1605135"/>
                    <a:pt x="5415734" y="1727624"/>
                  </a:cubicBezTo>
                  <a:cubicBezTo>
                    <a:pt x="5360547" y="1917413"/>
                    <a:pt x="5262960" y="2084994"/>
                    <a:pt x="5151240" y="2245171"/>
                  </a:cubicBezTo>
                  <a:cubicBezTo>
                    <a:pt x="5069805" y="2361602"/>
                    <a:pt x="4982987" y="2474668"/>
                    <a:pt x="4908282" y="2596483"/>
                  </a:cubicBezTo>
                  <a:cubicBezTo>
                    <a:pt x="4833578" y="2718299"/>
                    <a:pt x="4770314" y="2845498"/>
                    <a:pt x="4750124" y="2989523"/>
                  </a:cubicBezTo>
                  <a:cubicBezTo>
                    <a:pt x="4738792" y="3076994"/>
                    <a:pt x="4748890" y="3148017"/>
                    <a:pt x="4737337" y="3162487"/>
                  </a:cubicBezTo>
                  <a:cubicBezTo>
                    <a:pt x="4716473" y="3130856"/>
                    <a:pt x="4694937" y="3105281"/>
                    <a:pt x="4680804" y="3076341"/>
                  </a:cubicBezTo>
                  <a:cubicBezTo>
                    <a:pt x="4653883" y="3020481"/>
                    <a:pt x="4622252" y="2968659"/>
                    <a:pt x="4591293" y="2915491"/>
                  </a:cubicBezTo>
                  <a:cubicBezTo>
                    <a:pt x="4569869" y="2875783"/>
                    <a:pt x="4583330" y="2907415"/>
                    <a:pt x="4552259" y="2838095"/>
                  </a:cubicBezTo>
                  <a:cubicBezTo>
                    <a:pt x="4495725" y="2728394"/>
                    <a:pt x="4446595" y="2616001"/>
                    <a:pt x="4404869" y="2499569"/>
                  </a:cubicBezTo>
                  <a:cubicBezTo>
                    <a:pt x="4391408" y="2462554"/>
                    <a:pt x="4387370" y="2435633"/>
                    <a:pt x="4425059" y="2408713"/>
                  </a:cubicBezTo>
                  <a:cubicBezTo>
                    <a:pt x="4459382" y="2383811"/>
                    <a:pt x="4478900" y="2343431"/>
                    <a:pt x="4497071" y="2304396"/>
                  </a:cubicBezTo>
                  <a:cubicBezTo>
                    <a:pt x="4519954" y="2255939"/>
                    <a:pt x="4538125" y="2204790"/>
                    <a:pt x="4551585" y="2152968"/>
                  </a:cubicBezTo>
                  <a:cubicBezTo>
                    <a:pt x="4614175" y="1905972"/>
                    <a:pt x="4662632" y="1655611"/>
                    <a:pt x="4741375" y="1413327"/>
                  </a:cubicBezTo>
                  <a:cubicBezTo>
                    <a:pt x="4805311" y="1216134"/>
                    <a:pt x="4858479" y="1014903"/>
                    <a:pt x="4929146" y="819730"/>
                  </a:cubicBezTo>
                  <a:cubicBezTo>
                    <a:pt x="5028751" y="551870"/>
                    <a:pt x="5129703" y="289396"/>
                    <a:pt x="5233347" y="28940"/>
                  </a:cubicBezTo>
                  <a:cubicBezTo>
                    <a:pt x="5236712" y="20863"/>
                    <a:pt x="5245462" y="12114"/>
                    <a:pt x="5238058" y="0"/>
                  </a:cubicBezTo>
                  <a:cubicBezTo>
                    <a:pt x="5147875" y="48457"/>
                    <a:pt x="5061729" y="102971"/>
                    <a:pt x="4976929" y="159504"/>
                  </a:cubicBezTo>
                  <a:cubicBezTo>
                    <a:pt x="4678112" y="360062"/>
                    <a:pt x="4409580" y="592924"/>
                    <a:pt x="4204984" y="890396"/>
                  </a:cubicBezTo>
                  <a:cubicBezTo>
                    <a:pt x="3944528" y="1269302"/>
                    <a:pt x="3823385" y="1679840"/>
                    <a:pt x="3943182" y="2139508"/>
                  </a:cubicBezTo>
                  <a:cubicBezTo>
                    <a:pt x="3967410" y="2233056"/>
                    <a:pt x="4009810" y="2318529"/>
                    <a:pt x="4076438" y="2389868"/>
                  </a:cubicBezTo>
                  <a:cubicBezTo>
                    <a:pt x="4114800" y="2430922"/>
                    <a:pt x="4159219" y="2461881"/>
                    <a:pt x="4215079" y="2474668"/>
                  </a:cubicBezTo>
                  <a:cubicBezTo>
                    <a:pt x="4252768" y="2483417"/>
                    <a:pt x="4252768" y="2483417"/>
                    <a:pt x="4244018" y="2445055"/>
                  </a:cubicBezTo>
                  <a:cubicBezTo>
                    <a:pt x="4188158" y="2204117"/>
                    <a:pt x="4182101" y="1962505"/>
                    <a:pt x="4230558" y="1718875"/>
                  </a:cubicBezTo>
                  <a:cubicBezTo>
                    <a:pt x="4267574" y="1533123"/>
                    <a:pt x="4334875" y="1358140"/>
                    <a:pt x="4411599" y="1186522"/>
                  </a:cubicBezTo>
                  <a:cubicBezTo>
                    <a:pt x="4450633" y="1099030"/>
                    <a:pt x="4505148" y="1018268"/>
                    <a:pt x="4552259" y="934815"/>
                  </a:cubicBezTo>
                  <a:cubicBezTo>
                    <a:pt x="4555624" y="928758"/>
                    <a:pt x="4557643" y="920008"/>
                    <a:pt x="4572449" y="920008"/>
                  </a:cubicBezTo>
                  <a:cubicBezTo>
                    <a:pt x="4565719" y="933469"/>
                    <a:pt x="4560334" y="944910"/>
                    <a:pt x="4553604" y="956351"/>
                  </a:cubicBezTo>
                  <a:cubicBezTo>
                    <a:pt x="4491687" y="1068071"/>
                    <a:pt x="4437173" y="1183829"/>
                    <a:pt x="4390735" y="1302280"/>
                  </a:cubicBezTo>
                  <a:cubicBezTo>
                    <a:pt x="4233250" y="1704068"/>
                    <a:pt x="4200273" y="2110568"/>
                    <a:pt x="4340260" y="2524471"/>
                  </a:cubicBezTo>
                  <a:cubicBezTo>
                    <a:pt x="4383332" y="2651670"/>
                    <a:pt x="4434481" y="2775505"/>
                    <a:pt x="4501109" y="2892609"/>
                  </a:cubicBezTo>
                  <a:cubicBezTo>
                    <a:pt x="4559885" y="3012069"/>
                    <a:pt x="4611035" y="3088344"/>
                    <a:pt x="4692918" y="3241230"/>
                  </a:cubicBezTo>
                  <a:cubicBezTo>
                    <a:pt x="4774801" y="3394116"/>
                    <a:pt x="4908955" y="3611386"/>
                    <a:pt x="4992409" y="3809925"/>
                  </a:cubicBezTo>
                  <a:cubicBezTo>
                    <a:pt x="4997120" y="3822040"/>
                    <a:pt x="5006542" y="3833481"/>
                    <a:pt x="5000485" y="3847614"/>
                  </a:cubicBezTo>
                  <a:cubicBezTo>
                    <a:pt x="5005196" y="3857036"/>
                    <a:pt x="4997120" y="3853671"/>
                    <a:pt x="4993755" y="3855017"/>
                  </a:cubicBezTo>
                  <a:lnTo>
                    <a:pt x="4993082" y="3855690"/>
                  </a:lnTo>
                  <a:cubicBezTo>
                    <a:pt x="4992409" y="3862421"/>
                    <a:pt x="4989717" y="3866458"/>
                    <a:pt x="4982313" y="3867131"/>
                  </a:cubicBezTo>
                  <a:cubicBezTo>
                    <a:pt x="4858479" y="3998369"/>
                    <a:pt x="4740029" y="4134317"/>
                    <a:pt x="4626290" y="4274977"/>
                  </a:cubicBezTo>
                  <a:cubicBezTo>
                    <a:pt x="4452652" y="4490341"/>
                    <a:pt x="4294494" y="4715127"/>
                    <a:pt x="4180755" y="4968853"/>
                  </a:cubicBezTo>
                  <a:cubicBezTo>
                    <a:pt x="4053556" y="5252192"/>
                    <a:pt x="4002407" y="5545625"/>
                    <a:pt x="4071727" y="5853192"/>
                  </a:cubicBezTo>
                  <a:cubicBezTo>
                    <a:pt x="4079803" y="5887516"/>
                    <a:pt x="4069708" y="5898284"/>
                    <a:pt x="4040769" y="5907706"/>
                  </a:cubicBezTo>
                  <a:cubicBezTo>
                    <a:pt x="4013175" y="5916455"/>
                    <a:pt x="4003753" y="5911071"/>
                    <a:pt x="4005099" y="5881459"/>
                  </a:cubicBezTo>
                  <a:cubicBezTo>
                    <a:pt x="4005772" y="5864634"/>
                    <a:pt x="4008464" y="5847808"/>
                    <a:pt x="4007791" y="5830983"/>
                  </a:cubicBezTo>
                  <a:cubicBezTo>
                    <a:pt x="4007118" y="5820214"/>
                    <a:pt x="4001734" y="5802043"/>
                    <a:pt x="3990293" y="5807427"/>
                  </a:cubicBezTo>
                  <a:cubicBezTo>
                    <a:pt x="3966064" y="5818196"/>
                    <a:pt x="3967410" y="5800697"/>
                    <a:pt x="3964045" y="5789256"/>
                  </a:cubicBezTo>
                  <a:cubicBezTo>
                    <a:pt x="3955969" y="5761662"/>
                    <a:pt x="3946547" y="5733396"/>
                    <a:pt x="3941836" y="5705129"/>
                  </a:cubicBezTo>
                  <a:cubicBezTo>
                    <a:pt x="3915588" y="5549663"/>
                    <a:pt x="3911550" y="5392851"/>
                    <a:pt x="3908185" y="5236040"/>
                  </a:cubicBezTo>
                  <a:cubicBezTo>
                    <a:pt x="3902128" y="4902898"/>
                    <a:pt x="3918953" y="4569757"/>
                    <a:pt x="3918953" y="4237288"/>
                  </a:cubicBezTo>
                  <a:cubicBezTo>
                    <a:pt x="3918953" y="3860401"/>
                    <a:pt x="3890687" y="3486879"/>
                    <a:pt x="3786370" y="3122779"/>
                  </a:cubicBezTo>
                  <a:cubicBezTo>
                    <a:pt x="3731856" y="2931644"/>
                    <a:pt x="3660517" y="2747238"/>
                    <a:pt x="3570333" y="2570236"/>
                  </a:cubicBezTo>
                  <a:cubicBezTo>
                    <a:pt x="3507743" y="2428679"/>
                    <a:pt x="3437301" y="2330307"/>
                    <a:pt x="3410829" y="2273437"/>
                  </a:cubicBezTo>
                  <a:cubicBezTo>
                    <a:pt x="3401406" y="2257285"/>
                    <a:pt x="3399387" y="2245844"/>
                    <a:pt x="3411502" y="2229018"/>
                  </a:cubicBezTo>
                  <a:cubicBezTo>
                    <a:pt x="3434384" y="2198733"/>
                    <a:pt x="3444479" y="2163736"/>
                    <a:pt x="3451209" y="2126720"/>
                  </a:cubicBezTo>
                  <a:cubicBezTo>
                    <a:pt x="3466016" y="2047978"/>
                    <a:pt x="3451209" y="1971254"/>
                    <a:pt x="3431692" y="1895877"/>
                  </a:cubicBezTo>
                  <a:cubicBezTo>
                    <a:pt x="3383908" y="1714837"/>
                    <a:pt x="3289686" y="1556006"/>
                    <a:pt x="3186715" y="1401886"/>
                  </a:cubicBezTo>
                  <a:cubicBezTo>
                    <a:pt x="3007021" y="1132681"/>
                    <a:pt x="2776851" y="909913"/>
                    <a:pt x="2531874" y="701952"/>
                  </a:cubicBezTo>
                  <a:cubicBezTo>
                    <a:pt x="2268053" y="477166"/>
                    <a:pt x="1992791" y="267186"/>
                    <a:pt x="1731662" y="39035"/>
                  </a:cubicBezTo>
                  <a:cubicBezTo>
                    <a:pt x="1729643" y="37016"/>
                    <a:pt x="1726278" y="37016"/>
                    <a:pt x="1722913" y="36343"/>
                  </a:cubicBezTo>
                  <a:cubicBezTo>
                    <a:pt x="1722913" y="41054"/>
                    <a:pt x="1722913" y="44419"/>
                    <a:pt x="1723586" y="47111"/>
                  </a:cubicBezTo>
                  <a:cubicBezTo>
                    <a:pt x="1774735" y="333141"/>
                    <a:pt x="1868283" y="605712"/>
                    <a:pt x="1984042" y="871552"/>
                  </a:cubicBezTo>
                  <a:cubicBezTo>
                    <a:pt x="2177869" y="1315067"/>
                    <a:pt x="2432268" y="1718875"/>
                    <a:pt x="2773486" y="2064130"/>
                  </a:cubicBezTo>
                  <a:cubicBezTo>
                    <a:pt x="2858958" y="2150276"/>
                    <a:pt x="2949142" y="2231037"/>
                    <a:pt x="3058170" y="2286897"/>
                  </a:cubicBezTo>
                  <a:cubicBezTo>
                    <a:pt x="3114030" y="2315164"/>
                    <a:pt x="3172582" y="2333335"/>
                    <a:pt x="3235845" y="2329297"/>
                  </a:cubicBezTo>
                  <a:cubicBezTo>
                    <a:pt x="3272861" y="2327278"/>
                    <a:pt x="3273534" y="2326605"/>
                    <a:pt x="3256709" y="2294974"/>
                  </a:cubicBezTo>
                  <a:cubicBezTo>
                    <a:pt x="3202195" y="2194695"/>
                    <a:pt x="3143643" y="2096435"/>
                    <a:pt x="3083072" y="1999521"/>
                  </a:cubicBezTo>
                  <a:cubicBezTo>
                    <a:pt x="2887225" y="1686570"/>
                    <a:pt x="2666477" y="1391117"/>
                    <a:pt x="2450440" y="1092973"/>
                  </a:cubicBezTo>
                  <a:cubicBezTo>
                    <a:pt x="2443709" y="1083551"/>
                    <a:pt x="2433614" y="1075474"/>
                    <a:pt x="2432941" y="1062014"/>
                  </a:cubicBezTo>
                  <a:cubicBezTo>
                    <a:pt x="2447074" y="1060668"/>
                    <a:pt x="2449766" y="1070763"/>
                    <a:pt x="2454478" y="1076820"/>
                  </a:cubicBezTo>
                  <a:cubicBezTo>
                    <a:pt x="2627442" y="1296223"/>
                    <a:pt x="2802425" y="1514279"/>
                    <a:pt x="2967986" y="1739738"/>
                  </a:cubicBezTo>
                  <a:cubicBezTo>
                    <a:pt x="3072303" y="1881744"/>
                    <a:pt x="3172582" y="2026442"/>
                    <a:pt x="3266131" y="2175850"/>
                  </a:cubicBezTo>
                  <a:cubicBezTo>
                    <a:pt x="3334105" y="2284878"/>
                    <a:pt x="3396022" y="2397272"/>
                    <a:pt x="3457939" y="2509665"/>
                  </a:cubicBezTo>
                  <a:cubicBezTo>
                    <a:pt x="3535896" y="2688687"/>
                    <a:pt x="3672967" y="2941627"/>
                    <a:pt x="3733875" y="3249979"/>
                  </a:cubicBezTo>
                  <a:cubicBezTo>
                    <a:pt x="3819347" y="3615425"/>
                    <a:pt x="3832808" y="3986928"/>
                    <a:pt x="3823385" y="4359777"/>
                  </a:cubicBezTo>
                  <a:cubicBezTo>
                    <a:pt x="3823385" y="4363142"/>
                    <a:pt x="3825405" y="4369199"/>
                    <a:pt x="3816655" y="4369199"/>
                  </a:cubicBezTo>
                  <a:lnTo>
                    <a:pt x="3800503" y="4322761"/>
                  </a:lnTo>
                  <a:cubicBezTo>
                    <a:pt x="3713684" y="4076438"/>
                    <a:pt x="3615329" y="3882849"/>
                    <a:pt x="3407464" y="3663208"/>
                  </a:cubicBezTo>
                  <a:cubicBezTo>
                    <a:pt x="3199599" y="3443567"/>
                    <a:pt x="2778657" y="3171259"/>
                    <a:pt x="2553310" y="3004913"/>
                  </a:cubicBezTo>
                  <a:cubicBezTo>
                    <a:pt x="2327963" y="2838567"/>
                    <a:pt x="2235619" y="2807795"/>
                    <a:pt x="2055381" y="2665131"/>
                  </a:cubicBezTo>
                  <a:cubicBezTo>
                    <a:pt x="1875143" y="2522467"/>
                    <a:pt x="1648208" y="2341411"/>
                    <a:pt x="1471879" y="2148930"/>
                  </a:cubicBezTo>
                  <a:cubicBezTo>
                    <a:pt x="1461784" y="2138162"/>
                    <a:pt x="1448323" y="2130759"/>
                    <a:pt x="1461111" y="2109895"/>
                  </a:cubicBezTo>
                  <a:cubicBezTo>
                    <a:pt x="1496780" y="2051343"/>
                    <a:pt x="1505530" y="1986734"/>
                    <a:pt x="1501492" y="1918759"/>
                  </a:cubicBezTo>
                  <a:cubicBezTo>
                    <a:pt x="1494088" y="1794252"/>
                    <a:pt x="1446304" y="1681859"/>
                    <a:pt x="1395155" y="1570812"/>
                  </a:cubicBezTo>
                  <a:cubicBezTo>
                    <a:pt x="1276705" y="1312375"/>
                    <a:pt x="1113836" y="1082205"/>
                    <a:pt x="937507" y="860783"/>
                  </a:cubicBezTo>
                  <a:cubicBezTo>
                    <a:pt x="841266" y="738295"/>
                    <a:pt x="749736" y="612442"/>
                    <a:pt x="682435" y="471109"/>
                  </a:cubicBezTo>
                  <a:cubicBezTo>
                    <a:pt x="643400" y="389001"/>
                    <a:pt x="613788" y="304202"/>
                    <a:pt x="590905" y="214691"/>
                  </a:cubicBezTo>
                  <a:cubicBezTo>
                    <a:pt x="586194" y="218729"/>
                    <a:pt x="583502" y="220748"/>
                    <a:pt x="581483" y="222767"/>
                  </a:cubicBezTo>
                  <a:cubicBezTo>
                    <a:pt x="572734" y="235554"/>
                    <a:pt x="563985" y="249015"/>
                    <a:pt x="555909" y="262475"/>
                  </a:cubicBezTo>
                  <a:cubicBezTo>
                    <a:pt x="489280" y="373522"/>
                    <a:pt x="446880" y="493318"/>
                    <a:pt x="423998" y="619845"/>
                  </a:cubicBezTo>
                  <a:cubicBezTo>
                    <a:pt x="386982" y="823768"/>
                    <a:pt x="405154" y="1026344"/>
                    <a:pt x="443515" y="1227575"/>
                  </a:cubicBezTo>
                  <a:cubicBezTo>
                    <a:pt x="498702" y="1514952"/>
                    <a:pt x="613115" y="1774062"/>
                    <a:pt x="806942" y="1996156"/>
                  </a:cubicBezTo>
                  <a:cubicBezTo>
                    <a:pt x="886358" y="2087013"/>
                    <a:pt x="975195" y="2167101"/>
                    <a:pt x="1087589" y="2216231"/>
                  </a:cubicBezTo>
                  <a:cubicBezTo>
                    <a:pt x="1161620" y="2248536"/>
                    <a:pt x="1237670" y="2259304"/>
                    <a:pt x="1317086" y="2233729"/>
                  </a:cubicBezTo>
                  <a:cubicBezTo>
                    <a:pt x="1341987" y="2225653"/>
                    <a:pt x="1343334" y="2218250"/>
                    <a:pt x="1327181" y="2198060"/>
                  </a:cubicBezTo>
                  <a:cubicBezTo>
                    <a:pt x="1115855" y="1930874"/>
                    <a:pt x="948948" y="1637440"/>
                    <a:pt x="816364" y="1324489"/>
                  </a:cubicBezTo>
                  <a:cubicBezTo>
                    <a:pt x="775311" y="1228248"/>
                    <a:pt x="734257" y="1131335"/>
                    <a:pt x="702625" y="1031056"/>
                  </a:cubicBezTo>
                  <a:cubicBezTo>
                    <a:pt x="725508" y="1078166"/>
                    <a:pt x="746371" y="1125950"/>
                    <a:pt x="767908" y="1173061"/>
                  </a:cubicBezTo>
                  <a:cubicBezTo>
                    <a:pt x="940872" y="1558025"/>
                    <a:pt x="1158255" y="1913375"/>
                    <a:pt x="1444285" y="2226326"/>
                  </a:cubicBezTo>
                  <a:cubicBezTo>
                    <a:pt x="1671764" y="2475341"/>
                    <a:pt x="2060092" y="2752174"/>
                    <a:pt x="2209501" y="2876457"/>
                  </a:cubicBezTo>
                  <a:cubicBezTo>
                    <a:pt x="2358910" y="3000740"/>
                    <a:pt x="2331316" y="2956882"/>
                    <a:pt x="2340738" y="2972025"/>
                  </a:cubicBezTo>
                  <a:lnTo>
                    <a:pt x="2266034" y="2967313"/>
                  </a:lnTo>
                  <a:cubicBezTo>
                    <a:pt x="2113260" y="2959910"/>
                    <a:pt x="1964524" y="2985485"/>
                    <a:pt x="1817807" y="3025866"/>
                  </a:cubicBezTo>
                  <a:cubicBezTo>
                    <a:pt x="1541199" y="3102589"/>
                    <a:pt x="1276032" y="3210944"/>
                    <a:pt x="1007500" y="3309877"/>
                  </a:cubicBezTo>
                  <a:cubicBezTo>
                    <a:pt x="985291" y="3317953"/>
                    <a:pt x="972503" y="3320645"/>
                    <a:pt x="960389" y="3293725"/>
                  </a:cubicBezTo>
                  <a:cubicBezTo>
                    <a:pt x="865494" y="3082399"/>
                    <a:pt x="617153" y="3022500"/>
                    <a:pt x="446207" y="3134221"/>
                  </a:cubicBezTo>
                  <a:cubicBezTo>
                    <a:pt x="376214" y="3179312"/>
                    <a:pt x="299491" y="3210944"/>
                    <a:pt x="217383" y="3227096"/>
                  </a:cubicBezTo>
                  <a:cubicBezTo>
                    <a:pt x="145371" y="3241230"/>
                    <a:pt x="72685" y="3237865"/>
                    <a:pt x="0" y="3236518"/>
                  </a:cubicBezTo>
                  <a:lnTo>
                    <a:pt x="0" y="3330740"/>
                  </a:lnTo>
                  <a:cubicBezTo>
                    <a:pt x="8749" y="3332759"/>
                    <a:pt x="8076" y="3340835"/>
                    <a:pt x="9422" y="3346892"/>
                  </a:cubicBezTo>
                  <a:cubicBezTo>
                    <a:pt x="43073" y="3502359"/>
                    <a:pt x="126526" y="3625520"/>
                    <a:pt x="255072" y="3717723"/>
                  </a:cubicBezTo>
                  <a:cubicBezTo>
                    <a:pt x="403135" y="3824059"/>
                    <a:pt x="565331" y="3869823"/>
                    <a:pt x="747044" y="3826078"/>
                  </a:cubicBezTo>
                  <a:cubicBezTo>
                    <a:pt x="930777" y="3781659"/>
                    <a:pt x="1026344" y="3661862"/>
                    <a:pt x="1016249" y="3490244"/>
                  </a:cubicBezTo>
                  <a:cubicBezTo>
                    <a:pt x="1014903" y="3464670"/>
                    <a:pt x="1009519" y="3455921"/>
                    <a:pt x="981253" y="3461305"/>
                  </a:cubicBezTo>
                  <a:cubicBezTo>
                    <a:pt x="843285" y="3487552"/>
                    <a:pt x="703971" y="3500339"/>
                    <a:pt x="563312" y="3490917"/>
                  </a:cubicBezTo>
                  <a:cubicBezTo>
                    <a:pt x="506779" y="3487552"/>
                    <a:pt x="450246" y="3478803"/>
                    <a:pt x="390347" y="3460632"/>
                  </a:cubicBezTo>
                  <a:cubicBezTo>
                    <a:pt x="428036" y="3453228"/>
                    <a:pt x="458995" y="3462651"/>
                    <a:pt x="489953" y="3463997"/>
                  </a:cubicBezTo>
                  <a:cubicBezTo>
                    <a:pt x="631286" y="3470727"/>
                    <a:pt x="767235" y="3443133"/>
                    <a:pt x="903183" y="3408137"/>
                  </a:cubicBezTo>
                  <a:cubicBezTo>
                    <a:pt x="949621" y="3396023"/>
                    <a:pt x="997405" y="3385927"/>
                    <a:pt x="1043170" y="3372467"/>
                  </a:cubicBezTo>
                  <a:cubicBezTo>
                    <a:pt x="1200655" y="3328048"/>
                    <a:pt x="1354102" y="3270842"/>
                    <a:pt x="1508895" y="3218347"/>
                  </a:cubicBezTo>
                  <a:cubicBezTo>
                    <a:pt x="1641478" y="3173255"/>
                    <a:pt x="1776081" y="3134893"/>
                    <a:pt x="1912029" y="3101243"/>
                  </a:cubicBezTo>
                  <a:lnTo>
                    <a:pt x="1912029" y="3101243"/>
                  </a:lnTo>
                  <a:lnTo>
                    <a:pt x="2113933" y="3072976"/>
                  </a:lnTo>
                  <a:cubicBezTo>
                    <a:pt x="2220786" y="3077800"/>
                    <a:pt x="2358418" y="3030663"/>
                    <a:pt x="2553150" y="3130187"/>
                  </a:cubicBezTo>
                  <a:cubicBezTo>
                    <a:pt x="2747882" y="3229711"/>
                    <a:pt x="3111111" y="3510502"/>
                    <a:pt x="3282324" y="3670118"/>
                  </a:cubicBezTo>
                  <a:cubicBezTo>
                    <a:pt x="3453537" y="3829734"/>
                    <a:pt x="3498103" y="3928518"/>
                    <a:pt x="3580428" y="4087880"/>
                  </a:cubicBezTo>
                  <a:cubicBezTo>
                    <a:pt x="3662753" y="4247242"/>
                    <a:pt x="3724453" y="4441884"/>
                    <a:pt x="3776274" y="4626290"/>
                  </a:cubicBezTo>
                  <a:cubicBezTo>
                    <a:pt x="3792427" y="4684169"/>
                    <a:pt x="3815982" y="4741375"/>
                    <a:pt x="3813963" y="4802619"/>
                  </a:cubicBezTo>
                  <a:cubicBezTo>
                    <a:pt x="3807906" y="5004523"/>
                    <a:pt x="3803868" y="5206427"/>
                    <a:pt x="3811944" y="5407658"/>
                  </a:cubicBezTo>
                  <a:cubicBezTo>
                    <a:pt x="3818001" y="5565143"/>
                    <a:pt x="3820020" y="5723974"/>
                    <a:pt x="3881265" y="5874056"/>
                  </a:cubicBezTo>
                  <a:cubicBezTo>
                    <a:pt x="3884630" y="5882805"/>
                    <a:pt x="3885303" y="5890208"/>
                    <a:pt x="3879919" y="5898957"/>
                  </a:cubicBezTo>
                  <a:cubicBezTo>
                    <a:pt x="3850979" y="5945395"/>
                    <a:pt x="3808579" y="5962220"/>
                    <a:pt x="3757430" y="5946068"/>
                  </a:cubicBezTo>
                  <a:cubicBezTo>
                    <a:pt x="3746662" y="5981065"/>
                    <a:pt x="3742624" y="6017407"/>
                    <a:pt x="3743970" y="6053750"/>
                  </a:cubicBezTo>
                  <a:cubicBezTo>
                    <a:pt x="3745316" y="6079998"/>
                    <a:pt x="3777621" y="6099515"/>
                    <a:pt x="3803195" y="6092112"/>
                  </a:cubicBezTo>
                  <a:cubicBezTo>
                    <a:pt x="3842230" y="6080671"/>
                    <a:pt x="3871842" y="6055769"/>
                    <a:pt x="3896071" y="6023464"/>
                  </a:cubicBezTo>
                  <a:cubicBezTo>
                    <a:pt x="3903474" y="6013369"/>
                    <a:pt x="3910204" y="6004620"/>
                    <a:pt x="3920972" y="5996544"/>
                  </a:cubicBezTo>
                  <a:cubicBezTo>
                    <a:pt x="3931741" y="6017407"/>
                    <a:pt x="3912223" y="6034906"/>
                    <a:pt x="3918953" y="6053077"/>
                  </a:cubicBezTo>
                  <a:cubicBezTo>
                    <a:pt x="3922318" y="6061826"/>
                    <a:pt x="3921645" y="6076633"/>
                    <a:pt x="3931741" y="6077978"/>
                  </a:cubicBezTo>
                  <a:cubicBezTo>
                    <a:pt x="3944528" y="6079324"/>
                    <a:pt x="3948566" y="6067210"/>
                    <a:pt x="3951931" y="6055769"/>
                  </a:cubicBezTo>
                  <a:cubicBezTo>
                    <a:pt x="3957988" y="6032887"/>
                    <a:pt x="3964045" y="6010677"/>
                    <a:pt x="3972121" y="5988468"/>
                  </a:cubicBezTo>
                  <a:cubicBezTo>
                    <a:pt x="3975486" y="5978372"/>
                    <a:pt x="3979524" y="5965585"/>
                    <a:pt x="3994331" y="5968277"/>
                  </a:cubicBezTo>
                  <a:cubicBezTo>
                    <a:pt x="4011156" y="5971642"/>
                    <a:pt x="4005099" y="5985776"/>
                    <a:pt x="4005099" y="5995198"/>
                  </a:cubicBezTo>
                  <a:cubicBezTo>
                    <a:pt x="4005099" y="6063172"/>
                    <a:pt x="3999042" y="6064518"/>
                    <a:pt x="4071054" y="6040290"/>
                  </a:cubicBezTo>
                  <a:cubicBezTo>
                    <a:pt x="4081150" y="6036925"/>
                    <a:pt x="4093264" y="6036925"/>
                    <a:pt x="4100667" y="6026829"/>
                  </a:cubicBezTo>
                  <a:cubicBezTo>
                    <a:pt x="4086534" y="6014042"/>
                    <a:pt x="4086534" y="6014042"/>
                    <a:pt x="4110089" y="5993179"/>
                  </a:cubicBezTo>
                  <a:cubicBezTo>
                    <a:pt x="4118838" y="6004620"/>
                    <a:pt x="4122876" y="6018080"/>
                    <a:pt x="4124895" y="6032214"/>
                  </a:cubicBezTo>
                  <a:cubicBezTo>
                    <a:pt x="4146431" y="6054423"/>
                    <a:pt x="4145086" y="6076633"/>
                    <a:pt x="4117492" y="6106918"/>
                  </a:cubicBezTo>
                  <a:cubicBezTo>
                    <a:pt x="4106051" y="6119032"/>
                    <a:pt x="4091245" y="6127781"/>
                    <a:pt x="4080476" y="6141242"/>
                  </a:cubicBezTo>
                  <a:cubicBezTo>
                    <a:pt x="4118838" y="6152683"/>
                    <a:pt x="4149796" y="6167489"/>
                    <a:pt x="4176717" y="6189025"/>
                  </a:cubicBezTo>
                  <a:cubicBezTo>
                    <a:pt x="4219790" y="6223349"/>
                    <a:pt x="4218444" y="6244213"/>
                    <a:pt x="4170660" y="6271133"/>
                  </a:cubicBezTo>
                  <a:cubicBezTo>
                    <a:pt x="4178063" y="6278536"/>
                    <a:pt x="4184793" y="6286612"/>
                    <a:pt x="4195562" y="6277863"/>
                  </a:cubicBezTo>
                  <a:cubicBezTo>
                    <a:pt x="4215752" y="6261711"/>
                    <a:pt x="4237288" y="6259692"/>
                    <a:pt x="4261517" y="6267768"/>
                  </a:cubicBezTo>
                  <a:cubicBezTo>
                    <a:pt x="4277669" y="6273152"/>
                    <a:pt x="4289784" y="6269787"/>
                    <a:pt x="4289784" y="6247578"/>
                  </a:cubicBezTo>
                  <a:cubicBezTo>
                    <a:pt x="4289784" y="6233444"/>
                    <a:pt x="4293821" y="6218638"/>
                    <a:pt x="4295840" y="6204505"/>
                  </a:cubicBezTo>
                  <a:cubicBezTo>
                    <a:pt x="4297187" y="6196429"/>
                    <a:pt x="4293149" y="6184315"/>
                    <a:pt x="4305936" y="6182969"/>
                  </a:cubicBezTo>
                  <a:cubicBezTo>
                    <a:pt x="4316704" y="6181622"/>
                    <a:pt x="4320742" y="6191718"/>
                    <a:pt x="4324107" y="6199794"/>
                  </a:cubicBezTo>
                  <a:cubicBezTo>
                    <a:pt x="4328818" y="6209889"/>
                    <a:pt x="4332183" y="6219984"/>
                    <a:pt x="4336894" y="6230752"/>
                  </a:cubicBezTo>
                  <a:cubicBezTo>
                    <a:pt x="4339586" y="6228733"/>
                    <a:pt x="4341605" y="6228060"/>
                    <a:pt x="4342951" y="6226714"/>
                  </a:cubicBezTo>
                  <a:cubicBezTo>
                    <a:pt x="4350355" y="6211235"/>
                    <a:pt x="4352374" y="6182969"/>
                    <a:pt x="4369872" y="6185660"/>
                  </a:cubicBezTo>
                  <a:cubicBezTo>
                    <a:pt x="4394101" y="6189699"/>
                    <a:pt x="4381986" y="6217292"/>
                    <a:pt x="4382659" y="6234791"/>
                  </a:cubicBezTo>
                  <a:cubicBezTo>
                    <a:pt x="4383332" y="6253635"/>
                    <a:pt x="4388716" y="6269114"/>
                    <a:pt x="4406888" y="6265749"/>
                  </a:cubicBezTo>
                  <a:cubicBezTo>
                    <a:pt x="4434481" y="6261038"/>
                    <a:pt x="4459382" y="6262384"/>
                    <a:pt x="4484284" y="6275171"/>
                  </a:cubicBezTo>
                  <a:cubicBezTo>
                    <a:pt x="4488322" y="6277190"/>
                    <a:pt x="4495052" y="6277190"/>
                    <a:pt x="4499090" y="6272479"/>
                  </a:cubicBezTo>
                  <a:cubicBezTo>
                    <a:pt x="4458710" y="6233444"/>
                    <a:pt x="4461402" y="6209216"/>
                    <a:pt x="4512551" y="6181622"/>
                  </a:cubicBezTo>
                  <a:cubicBezTo>
                    <a:pt x="4532068" y="6170854"/>
                    <a:pt x="4549566" y="6157394"/>
                    <a:pt x="4572449" y="6153356"/>
                  </a:cubicBezTo>
                  <a:cubicBezTo>
                    <a:pt x="4591293" y="6149991"/>
                    <a:pt x="4593312" y="6140569"/>
                    <a:pt x="4575814" y="6127781"/>
                  </a:cubicBezTo>
                  <a:cubicBezTo>
                    <a:pt x="4558989" y="6114994"/>
                    <a:pt x="4548220" y="6095477"/>
                    <a:pt x="4538125" y="6076633"/>
                  </a:cubicBezTo>
                  <a:cubicBezTo>
                    <a:pt x="4532068" y="6065191"/>
                    <a:pt x="4527357" y="6053750"/>
                    <a:pt x="4536779" y="6042309"/>
                  </a:cubicBezTo>
                  <a:cubicBezTo>
                    <a:pt x="4546201" y="6030867"/>
                    <a:pt x="4558989" y="6028176"/>
                    <a:pt x="4573122" y="6032214"/>
                  </a:cubicBezTo>
                  <a:cubicBezTo>
                    <a:pt x="4594658" y="6038271"/>
                    <a:pt x="4616195" y="6044328"/>
                    <a:pt x="4637731" y="6051058"/>
                  </a:cubicBezTo>
                  <a:cubicBezTo>
                    <a:pt x="4659267" y="6058461"/>
                    <a:pt x="4667344" y="6051058"/>
                    <a:pt x="4665997" y="6029522"/>
                  </a:cubicBezTo>
                  <a:cubicBezTo>
                    <a:pt x="4665325" y="6014715"/>
                    <a:pt x="4665325" y="6000582"/>
                    <a:pt x="4665997" y="5985776"/>
                  </a:cubicBezTo>
                  <a:cubicBezTo>
                    <a:pt x="4665997" y="5975681"/>
                    <a:pt x="4671381" y="5968277"/>
                    <a:pt x="4681477" y="5966931"/>
                  </a:cubicBezTo>
                  <a:cubicBezTo>
                    <a:pt x="4692245" y="5964912"/>
                    <a:pt x="4698975" y="5971642"/>
                    <a:pt x="4701667" y="5981065"/>
                  </a:cubicBezTo>
                  <a:cubicBezTo>
                    <a:pt x="4709743" y="6005293"/>
                    <a:pt x="4717147" y="6030195"/>
                    <a:pt x="4724550" y="6054423"/>
                  </a:cubicBezTo>
                  <a:cubicBezTo>
                    <a:pt x="4727242" y="6064518"/>
                    <a:pt x="4730607" y="6075959"/>
                    <a:pt x="4743394" y="6073268"/>
                  </a:cubicBezTo>
                  <a:cubicBezTo>
                    <a:pt x="4754835" y="6071248"/>
                    <a:pt x="4752143" y="6059134"/>
                    <a:pt x="4752143" y="6050385"/>
                  </a:cubicBezTo>
                  <a:lnTo>
                    <a:pt x="4752143" y="5996544"/>
                  </a:lnTo>
                  <a:cubicBezTo>
                    <a:pt x="4775698" y="6008658"/>
                    <a:pt x="4783775" y="6032214"/>
                    <a:pt x="4800600" y="6046347"/>
                  </a:cubicBezTo>
                  <a:cubicBezTo>
                    <a:pt x="4819444" y="6061826"/>
                    <a:pt x="4835597" y="6080671"/>
                    <a:pt x="4859825" y="6088747"/>
                  </a:cubicBezTo>
                  <a:cubicBezTo>
                    <a:pt x="4901552" y="6102880"/>
                    <a:pt x="4935203" y="6080671"/>
                    <a:pt x="4932511" y="6036252"/>
                  </a:cubicBezTo>
                  <a:cubicBezTo>
                    <a:pt x="4930491" y="6003947"/>
                    <a:pt x="4923761" y="5972316"/>
                    <a:pt x="4919050" y="5940011"/>
                  </a:cubicBezTo>
                  <a:cubicBezTo>
                    <a:pt x="4887419" y="5962893"/>
                    <a:pt x="4858479" y="5956836"/>
                    <a:pt x="4830213" y="5933281"/>
                  </a:cubicBezTo>
                  <a:cubicBezTo>
                    <a:pt x="4810022" y="5916455"/>
                    <a:pt x="4795216" y="5895592"/>
                    <a:pt x="4779064" y="5876074"/>
                  </a:cubicBezTo>
                  <a:cubicBezTo>
                    <a:pt x="4765603" y="5859249"/>
                    <a:pt x="4766949" y="5847135"/>
                    <a:pt x="4778391" y="5829637"/>
                  </a:cubicBezTo>
                  <a:cubicBezTo>
                    <a:pt x="4900879" y="5641866"/>
                    <a:pt x="5008561" y="5446020"/>
                    <a:pt x="5091342" y="5236712"/>
                  </a:cubicBezTo>
                  <a:cubicBezTo>
                    <a:pt x="5096726" y="5222579"/>
                    <a:pt x="5104129" y="5211138"/>
                    <a:pt x="5116243" y="5202389"/>
                  </a:cubicBezTo>
                  <a:cubicBezTo>
                    <a:pt x="5168738" y="5166046"/>
                    <a:pt x="5216522" y="5122973"/>
                    <a:pt x="5269690" y="5086631"/>
                  </a:cubicBezTo>
                  <a:cubicBezTo>
                    <a:pt x="5423810" y="4982314"/>
                    <a:pt x="5582641" y="4886746"/>
                    <a:pt x="5744837" y="4795889"/>
                  </a:cubicBezTo>
                  <a:cubicBezTo>
                    <a:pt x="5767047" y="4783775"/>
                    <a:pt x="5789929" y="4777718"/>
                    <a:pt x="5814830" y="4775699"/>
                  </a:cubicBezTo>
                  <a:cubicBezTo>
                    <a:pt x="5911071" y="4769642"/>
                    <a:pt x="6007312" y="4767623"/>
                    <a:pt x="6103553" y="4765603"/>
                  </a:cubicBezTo>
                  <a:cubicBezTo>
                    <a:pt x="6432656" y="4758200"/>
                    <a:pt x="6759067" y="4795216"/>
                    <a:pt x="7086824" y="4811369"/>
                  </a:cubicBezTo>
                  <a:cubicBezTo>
                    <a:pt x="7221427" y="4818099"/>
                    <a:pt x="7355357" y="4819444"/>
                    <a:pt x="7489959" y="4805311"/>
                  </a:cubicBezTo>
                  <a:cubicBezTo>
                    <a:pt x="7497362" y="4790505"/>
                    <a:pt x="7506784" y="4792524"/>
                    <a:pt x="7516880" y="4801946"/>
                  </a:cubicBezTo>
                  <a:cubicBezTo>
                    <a:pt x="7523610" y="4801273"/>
                    <a:pt x="7530340" y="4801273"/>
                    <a:pt x="7536397" y="4800600"/>
                  </a:cubicBezTo>
                  <a:cubicBezTo>
                    <a:pt x="7563991" y="4797908"/>
                    <a:pt x="7592257" y="4796562"/>
                    <a:pt x="7619850" y="4791178"/>
                  </a:cubicBezTo>
                  <a:cubicBezTo>
                    <a:pt x="7642060" y="4787140"/>
                    <a:pt x="7652828" y="4789832"/>
                    <a:pt x="7661577" y="4813388"/>
                  </a:cubicBezTo>
                  <a:cubicBezTo>
                    <a:pt x="7705996" y="4932511"/>
                    <a:pt x="7794161" y="4997793"/>
                    <a:pt x="7920014" y="5004523"/>
                  </a:cubicBezTo>
                  <a:cubicBezTo>
                    <a:pt x="8090959" y="5013945"/>
                    <a:pt x="8235657" y="4952701"/>
                    <a:pt x="8354780" y="4830886"/>
                  </a:cubicBezTo>
                  <a:cubicBezTo>
                    <a:pt x="8470538" y="4712436"/>
                    <a:pt x="8539186" y="4568411"/>
                    <a:pt x="8579567" y="4409580"/>
                  </a:cubicBezTo>
                  <a:cubicBezTo>
                    <a:pt x="8593027" y="4357085"/>
                    <a:pt x="8602448" y="4303244"/>
                    <a:pt x="8613217" y="4250076"/>
                  </a:cubicBezTo>
                  <a:lnTo>
                    <a:pt x="8613217" y="4196235"/>
                  </a:lnTo>
                  <a:cubicBezTo>
                    <a:pt x="8549954" y="4202292"/>
                    <a:pt x="8484671" y="4207003"/>
                    <a:pt x="8420062" y="4211041"/>
                  </a:cubicBezTo>
                  <a:close/>
                  <a:moveTo>
                    <a:pt x="4571776" y="915970"/>
                  </a:moveTo>
                  <a:cubicBezTo>
                    <a:pt x="4567065" y="903183"/>
                    <a:pt x="4575141" y="897126"/>
                    <a:pt x="4583890" y="888377"/>
                  </a:cubicBezTo>
                  <a:cubicBezTo>
                    <a:pt x="4586582" y="902510"/>
                    <a:pt x="4580525" y="909240"/>
                    <a:pt x="4571776" y="915970"/>
                  </a:cubicBezTo>
                  <a:close/>
                  <a:moveTo>
                    <a:pt x="2362948" y="965100"/>
                  </a:moveTo>
                  <a:cubicBezTo>
                    <a:pt x="2362948" y="964427"/>
                    <a:pt x="2363621" y="963081"/>
                    <a:pt x="2363621" y="962408"/>
                  </a:cubicBezTo>
                  <a:lnTo>
                    <a:pt x="2368332" y="967119"/>
                  </a:lnTo>
                  <a:cubicBezTo>
                    <a:pt x="2366313" y="969138"/>
                    <a:pt x="2364294" y="968465"/>
                    <a:pt x="2362948" y="965100"/>
                  </a:cubicBezTo>
                  <a:close/>
                  <a:moveTo>
                    <a:pt x="2435633" y="1055284"/>
                  </a:moveTo>
                  <a:cubicBezTo>
                    <a:pt x="2431595" y="1059995"/>
                    <a:pt x="2428903" y="1055957"/>
                    <a:pt x="2426211" y="1053265"/>
                  </a:cubicBezTo>
                  <a:cubicBezTo>
                    <a:pt x="2406694" y="1025671"/>
                    <a:pt x="2379773" y="1002789"/>
                    <a:pt x="2370351" y="968465"/>
                  </a:cubicBezTo>
                  <a:cubicBezTo>
                    <a:pt x="2394579" y="991348"/>
                    <a:pt x="2413424" y="1018268"/>
                    <a:pt x="2432268" y="1045862"/>
                  </a:cubicBezTo>
                  <a:cubicBezTo>
                    <a:pt x="2434287" y="1048554"/>
                    <a:pt x="2438998" y="1050573"/>
                    <a:pt x="2435633" y="1055284"/>
                  </a:cubicBezTo>
                  <a:close/>
                  <a:moveTo>
                    <a:pt x="695895" y="1016922"/>
                  </a:moveTo>
                  <a:cubicBezTo>
                    <a:pt x="694549" y="1012884"/>
                    <a:pt x="693876" y="1009519"/>
                    <a:pt x="692530" y="1005481"/>
                  </a:cubicBezTo>
                  <a:cubicBezTo>
                    <a:pt x="695222" y="1008846"/>
                    <a:pt x="699260" y="1012211"/>
                    <a:pt x="695895" y="1016922"/>
                  </a:cubicBezTo>
                  <a:close/>
                  <a:moveTo>
                    <a:pt x="4511205" y="6014042"/>
                  </a:moveTo>
                  <a:cubicBezTo>
                    <a:pt x="4518608" y="5993179"/>
                    <a:pt x="4526684" y="5972988"/>
                    <a:pt x="4537452" y="5944049"/>
                  </a:cubicBezTo>
                  <a:cubicBezTo>
                    <a:pt x="4556969" y="5983757"/>
                    <a:pt x="4521973" y="5995198"/>
                    <a:pt x="4511205" y="6014042"/>
                  </a:cubicBezTo>
                  <a:close/>
                  <a:moveTo>
                    <a:pt x="4750797" y="5917128"/>
                  </a:moveTo>
                  <a:cubicBezTo>
                    <a:pt x="4750124" y="5925878"/>
                    <a:pt x="4751470" y="5935300"/>
                    <a:pt x="4741375" y="5939338"/>
                  </a:cubicBezTo>
                  <a:cubicBezTo>
                    <a:pt x="4739356" y="5940011"/>
                    <a:pt x="4734645" y="5937992"/>
                    <a:pt x="4732626" y="5935300"/>
                  </a:cubicBezTo>
                  <a:cubicBezTo>
                    <a:pt x="4726569" y="5927224"/>
                    <a:pt x="4721857" y="5917801"/>
                    <a:pt x="4727915" y="5907706"/>
                  </a:cubicBezTo>
                  <a:cubicBezTo>
                    <a:pt x="4733299" y="5899630"/>
                    <a:pt x="4739356" y="5891554"/>
                    <a:pt x="4750797" y="5875402"/>
                  </a:cubicBezTo>
                  <a:cubicBezTo>
                    <a:pt x="4750797" y="5896265"/>
                    <a:pt x="4751470" y="5907033"/>
                    <a:pt x="4750797" y="5917128"/>
                  </a:cubicBezTo>
                  <a:close/>
                  <a:moveTo>
                    <a:pt x="4875978" y="5457461"/>
                  </a:moveTo>
                  <a:cubicBezTo>
                    <a:pt x="4798581" y="5602831"/>
                    <a:pt x="4710417" y="5741472"/>
                    <a:pt x="4616868" y="5877421"/>
                  </a:cubicBezTo>
                  <a:cubicBezTo>
                    <a:pt x="4598696" y="5903668"/>
                    <a:pt x="4582544" y="5885497"/>
                    <a:pt x="4562354" y="5884824"/>
                  </a:cubicBezTo>
                  <a:cubicBezTo>
                    <a:pt x="4641096" y="5709841"/>
                    <a:pt x="4748778" y="5558413"/>
                    <a:pt x="4880015" y="5419772"/>
                  </a:cubicBezTo>
                  <a:cubicBezTo>
                    <a:pt x="4891457" y="5437270"/>
                    <a:pt x="4881362" y="5447366"/>
                    <a:pt x="4875978" y="5457461"/>
                  </a:cubicBezTo>
                  <a:close/>
                  <a:moveTo>
                    <a:pt x="5020675" y="5141145"/>
                  </a:moveTo>
                  <a:cubicBezTo>
                    <a:pt x="5014618" y="5157970"/>
                    <a:pt x="5003177" y="5168738"/>
                    <a:pt x="4989717" y="5179506"/>
                  </a:cubicBezTo>
                  <a:cubicBezTo>
                    <a:pt x="4756854" y="5372661"/>
                    <a:pt x="4566392" y="5598794"/>
                    <a:pt x="4445922" y="5878767"/>
                  </a:cubicBezTo>
                  <a:cubicBezTo>
                    <a:pt x="4435154" y="5903668"/>
                    <a:pt x="4427078" y="5929243"/>
                    <a:pt x="4415637" y="5953471"/>
                  </a:cubicBezTo>
                  <a:cubicBezTo>
                    <a:pt x="4396120" y="5993852"/>
                    <a:pt x="4398138" y="6043655"/>
                    <a:pt x="4357085" y="6075286"/>
                  </a:cubicBezTo>
                  <a:cubicBezTo>
                    <a:pt x="4344970" y="6084036"/>
                    <a:pt x="4344297" y="6107591"/>
                    <a:pt x="4338240" y="6125762"/>
                  </a:cubicBezTo>
                  <a:cubicBezTo>
                    <a:pt x="4332856" y="6109610"/>
                    <a:pt x="4328145" y="6094804"/>
                    <a:pt x="4322761" y="6080671"/>
                  </a:cubicBezTo>
                  <a:cubicBezTo>
                    <a:pt x="4319396" y="6072594"/>
                    <a:pt x="4316704" y="6061153"/>
                    <a:pt x="4306609" y="6061826"/>
                  </a:cubicBezTo>
                  <a:cubicBezTo>
                    <a:pt x="4295168" y="6062499"/>
                    <a:pt x="4296514" y="6074613"/>
                    <a:pt x="4295168" y="6082689"/>
                  </a:cubicBezTo>
                  <a:cubicBezTo>
                    <a:pt x="4293821" y="6092785"/>
                    <a:pt x="4293149" y="6102207"/>
                    <a:pt x="4292475" y="6112302"/>
                  </a:cubicBezTo>
                  <a:cubicBezTo>
                    <a:pt x="4279688" y="6114321"/>
                    <a:pt x="4280361" y="6102880"/>
                    <a:pt x="4277669" y="6097496"/>
                  </a:cubicBezTo>
                  <a:cubicBezTo>
                    <a:pt x="4149796" y="5837040"/>
                    <a:pt x="4118165" y="5565143"/>
                    <a:pt x="4183447" y="5282478"/>
                  </a:cubicBezTo>
                  <a:cubicBezTo>
                    <a:pt x="4227866" y="5089323"/>
                    <a:pt x="4311320" y="4912321"/>
                    <a:pt x="4412945" y="4743394"/>
                  </a:cubicBezTo>
                  <a:cubicBezTo>
                    <a:pt x="4589274" y="4449961"/>
                    <a:pt x="4810022" y="4190177"/>
                    <a:pt x="5036828" y="3935106"/>
                  </a:cubicBezTo>
                  <a:cubicBezTo>
                    <a:pt x="5050288" y="3941836"/>
                    <a:pt x="5050961" y="3955296"/>
                    <a:pt x="5054999" y="3966064"/>
                  </a:cubicBezTo>
                  <a:cubicBezTo>
                    <a:pt x="5190947" y="4362469"/>
                    <a:pt x="5167392" y="4753489"/>
                    <a:pt x="5020675" y="5141145"/>
                  </a:cubicBezTo>
                  <a:close/>
                </a:path>
              </a:pathLst>
            </a:custGeom>
            <a:solidFill>
              <a:srgbClr val="729702"/>
            </a:solidFill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999B0F2-3FDB-4AAE-ACF5-9CD8814BDEAE}"/>
                </a:ext>
              </a:extLst>
            </p:cNvPr>
            <p:cNvSpPr/>
            <p:nvPr/>
          </p:nvSpPr>
          <p:spPr>
            <a:xfrm>
              <a:off x="2490299" y="5690409"/>
              <a:ext cx="7268540" cy="1164310"/>
            </a:xfrm>
            <a:custGeom>
              <a:avLst/>
              <a:gdLst>
                <a:gd name="connsiteX0" fmla="*/ 7261508 w 7268537"/>
                <a:gd name="connsiteY0" fmla="*/ 1038374 h 1164312"/>
                <a:gd name="connsiteX1" fmla="*/ 7246702 w 7268537"/>
                <a:gd name="connsiteY1" fmla="*/ 1000012 h 1164312"/>
                <a:gd name="connsiteX2" fmla="*/ 7192861 w 7268537"/>
                <a:gd name="connsiteY2" fmla="*/ 836470 h 1164312"/>
                <a:gd name="connsiteX3" fmla="*/ 7119502 w 7268537"/>
                <a:gd name="connsiteY3" fmla="*/ 823683 h 1164312"/>
                <a:gd name="connsiteX4" fmla="*/ 7047490 w 7268537"/>
                <a:gd name="connsiteY4" fmla="*/ 883581 h 1164312"/>
                <a:gd name="connsiteX5" fmla="*/ 7019897 w 7268537"/>
                <a:gd name="connsiteY5" fmla="*/ 874159 h 1164312"/>
                <a:gd name="connsiteX6" fmla="*/ 6933751 w 7268537"/>
                <a:gd name="connsiteY6" fmla="*/ 837816 h 1164312"/>
                <a:gd name="connsiteX7" fmla="*/ 6848278 w 7268537"/>
                <a:gd name="connsiteY7" fmla="*/ 829067 h 1164312"/>
                <a:gd name="connsiteX8" fmla="*/ 6843567 w 7268537"/>
                <a:gd name="connsiteY8" fmla="*/ 741575 h 1164312"/>
                <a:gd name="connsiteX9" fmla="*/ 6809243 w 7268537"/>
                <a:gd name="connsiteY9" fmla="*/ 759074 h 1164312"/>
                <a:gd name="connsiteX10" fmla="*/ 6781650 w 7268537"/>
                <a:gd name="connsiteY10" fmla="*/ 708598 h 1164312"/>
                <a:gd name="connsiteX11" fmla="*/ 6716367 w 7268537"/>
                <a:gd name="connsiteY11" fmla="*/ 648026 h 1164312"/>
                <a:gd name="connsiteX12" fmla="*/ 6714349 w 7268537"/>
                <a:gd name="connsiteY12" fmla="*/ 705232 h 1164312"/>
                <a:gd name="connsiteX13" fmla="*/ 6716367 w 7268537"/>
                <a:gd name="connsiteY13" fmla="*/ 732153 h 1164312"/>
                <a:gd name="connsiteX14" fmla="*/ 6707619 w 7268537"/>
                <a:gd name="connsiteY14" fmla="*/ 777245 h 1164312"/>
                <a:gd name="connsiteX15" fmla="*/ 6663873 w 7268537"/>
                <a:gd name="connsiteY15" fmla="*/ 761092 h 1164312"/>
                <a:gd name="connsiteX16" fmla="*/ 6634933 w 7268537"/>
                <a:gd name="connsiteY16" fmla="*/ 738210 h 1164312"/>
                <a:gd name="connsiteX17" fmla="*/ 6527251 w 7268537"/>
                <a:gd name="connsiteY17" fmla="*/ 732153 h 1164312"/>
                <a:gd name="connsiteX18" fmla="*/ 6444471 w 7268537"/>
                <a:gd name="connsiteY18" fmla="*/ 775226 h 1164312"/>
                <a:gd name="connsiteX19" fmla="*/ 6382553 w 7268537"/>
                <a:gd name="connsiteY19" fmla="*/ 760420 h 1164312"/>
                <a:gd name="connsiteX20" fmla="*/ 6398706 w 7268537"/>
                <a:gd name="connsiteY20" fmla="*/ 706579 h 1164312"/>
                <a:gd name="connsiteX21" fmla="*/ 6408128 w 7268537"/>
                <a:gd name="connsiteY21" fmla="*/ 671582 h 1164312"/>
                <a:gd name="connsiteX22" fmla="*/ 6390630 w 7268537"/>
                <a:gd name="connsiteY22" fmla="*/ 648026 h 1164312"/>
                <a:gd name="connsiteX23" fmla="*/ 6367747 w 7268537"/>
                <a:gd name="connsiteY23" fmla="*/ 650719 h 1164312"/>
                <a:gd name="connsiteX24" fmla="*/ 6272179 w 7268537"/>
                <a:gd name="connsiteY24" fmla="*/ 553132 h 1164312"/>
                <a:gd name="connsiteX25" fmla="*/ 6283621 w 7268537"/>
                <a:gd name="connsiteY25" fmla="*/ 526211 h 1164312"/>
                <a:gd name="connsiteX26" fmla="*/ 6291696 w 7268537"/>
                <a:gd name="connsiteY26" fmla="*/ 487177 h 1164312"/>
                <a:gd name="connsiteX27" fmla="*/ 6276218 w 7268537"/>
                <a:gd name="connsiteY27" fmla="*/ 426605 h 1164312"/>
                <a:gd name="connsiteX28" fmla="*/ 6161805 w 7268537"/>
                <a:gd name="connsiteY28" fmla="*/ 474389 h 1164312"/>
                <a:gd name="connsiteX29" fmla="*/ 6141615 w 7268537"/>
                <a:gd name="connsiteY29" fmla="*/ 518808 h 1164312"/>
                <a:gd name="connsiteX30" fmla="*/ 6109983 w 7268537"/>
                <a:gd name="connsiteY30" fmla="*/ 639950 h 1164312"/>
                <a:gd name="connsiteX31" fmla="*/ 5951825 w 7268537"/>
                <a:gd name="connsiteY31" fmla="*/ 668890 h 1164312"/>
                <a:gd name="connsiteX32" fmla="*/ 5920866 w 7268537"/>
                <a:gd name="connsiteY32" fmla="*/ 626490 h 1164312"/>
                <a:gd name="connsiteX33" fmla="*/ 5934327 w 7268537"/>
                <a:gd name="connsiteY33" fmla="*/ 571303 h 1164312"/>
                <a:gd name="connsiteX34" fmla="*/ 5922213 w 7268537"/>
                <a:gd name="connsiteY34" fmla="*/ 526884 h 1164312"/>
                <a:gd name="connsiteX35" fmla="*/ 5915482 w 7268537"/>
                <a:gd name="connsiteY35" fmla="*/ 526884 h 1164312"/>
                <a:gd name="connsiteX36" fmla="*/ 5865679 w 7268537"/>
                <a:gd name="connsiteY36" fmla="*/ 471024 h 1164312"/>
                <a:gd name="connsiteX37" fmla="*/ 5855584 w 7268537"/>
                <a:gd name="connsiteY37" fmla="*/ 435355 h 1164312"/>
                <a:gd name="connsiteX38" fmla="*/ 5825299 w 7268537"/>
                <a:gd name="connsiteY38" fmla="*/ 450834 h 1164312"/>
                <a:gd name="connsiteX39" fmla="*/ 5759343 w 7268537"/>
                <a:gd name="connsiteY39" fmla="*/ 547074 h 1164312"/>
                <a:gd name="connsiteX40" fmla="*/ 5704156 w 7268537"/>
                <a:gd name="connsiteY40" fmla="*/ 574668 h 1164312"/>
                <a:gd name="connsiteX41" fmla="*/ 5646950 w 7268537"/>
                <a:gd name="connsiteY41" fmla="*/ 497272 h 1164312"/>
                <a:gd name="connsiteX42" fmla="*/ 5653007 w 7268537"/>
                <a:gd name="connsiteY42" fmla="*/ 438720 h 1164312"/>
                <a:gd name="connsiteX43" fmla="*/ 5472640 w 7268537"/>
                <a:gd name="connsiteY43" fmla="*/ 503329 h 1164312"/>
                <a:gd name="connsiteX44" fmla="*/ 5406685 w 7268537"/>
                <a:gd name="connsiteY44" fmla="*/ 478427 h 1164312"/>
                <a:gd name="connsiteX45" fmla="*/ 5423510 w 7268537"/>
                <a:gd name="connsiteY45" fmla="*/ 415164 h 1164312"/>
                <a:gd name="connsiteX46" fmla="*/ 5465910 w 7268537"/>
                <a:gd name="connsiteY46" fmla="*/ 384205 h 1164312"/>
                <a:gd name="connsiteX47" fmla="*/ 5494176 w 7268537"/>
                <a:gd name="connsiteY47" fmla="*/ 346517 h 1164312"/>
                <a:gd name="connsiteX48" fmla="*/ 5452450 w 7268537"/>
                <a:gd name="connsiteY48" fmla="*/ 359304 h 1164312"/>
                <a:gd name="connsiteX49" fmla="*/ 5403993 w 7268537"/>
                <a:gd name="connsiteY49" fmla="*/ 345171 h 1164312"/>
                <a:gd name="connsiteX50" fmla="*/ 5396589 w 7268537"/>
                <a:gd name="connsiteY50" fmla="*/ 273831 h 1164312"/>
                <a:gd name="connsiteX51" fmla="*/ 5396589 w 7268537"/>
                <a:gd name="connsiteY51" fmla="*/ 253641 h 1164312"/>
                <a:gd name="connsiteX52" fmla="*/ 5294965 w 7268537"/>
                <a:gd name="connsiteY52" fmla="*/ 184321 h 1164312"/>
                <a:gd name="connsiteX53" fmla="*/ 5274774 w 7268537"/>
                <a:gd name="connsiteY53" fmla="*/ 205184 h 1164312"/>
                <a:gd name="connsiteX54" fmla="*/ 5261314 w 7268537"/>
                <a:gd name="connsiteY54" fmla="*/ 221337 h 1164312"/>
                <a:gd name="connsiteX55" fmla="*/ 5248527 w 7268537"/>
                <a:gd name="connsiteY55" fmla="*/ 203165 h 1164312"/>
                <a:gd name="connsiteX56" fmla="*/ 5228336 w 7268537"/>
                <a:gd name="connsiteY56" fmla="*/ 82696 h 1164312"/>
                <a:gd name="connsiteX57" fmla="*/ 5202089 w 7268537"/>
                <a:gd name="connsiteY57" fmla="*/ 146632 h 1164312"/>
                <a:gd name="connsiteX58" fmla="*/ 5198051 w 7268537"/>
                <a:gd name="connsiteY58" fmla="*/ 159419 h 1164312"/>
                <a:gd name="connsiteX59" fmla="*/ 5169784 w 7268537"/>
                <a:gd name="connsiteY59" fmla="*/ 201819 h 1164312"/>
                <a:gd name="connsiteX60" fmla="*/ 5131423 w 7268537"/>
                <a:gd name="connsiteY60" fmla="*/ 166149 h 1164312"/>
                <a:gd name="connsiteX61" fmla="*/ 5054699 w 7268537"/>
                <a:gd name="connsiteY61" fmla="*/ 149324 h 1164312"/>
                <a:gd name="connsiteX62" fmla="*/ 4948363 w 7268537"/>
                <a:gd name="connsiteY62" fmla="*/ 230086 h 1164312"/>
                <a:gd name="connsiteX63" fmla="*/ 4918750 w 7268537"/>
                <a:gd name="connsiteY63" fmla="*/ 246238 h 1164312"/>
                <a:gd name="connsiteX64" fmla="*/ 4897887 w 7268537"/>
                <a:gd name="connsiteY64" fmla="*/ 213260 h 1164312"/>
                <a:gd name="connsiteX65" fmla="*/ 4884427 w 7268537"/>
                <a:gd name="connsiteY65" fmla="*/ 123750 h 1164312"/>
                <a:gd name="connsiteX66" fmla="*/ 4850103 w 7268537"/>
                <a:gd name="connsiteY66" fmla="*/ 105578 h 1164312"/>
                <a:gd name="connsiteX67" fmla="*/ 4774053 w 7268537"/>
                <a:gd name="connsiteY67" fmla="*/ 88753 h 1164312"/>
                <a:gd name="connsiteX68" fmla="*/ 4689253 w 7268537"/>
                <a:gd name="connsiteY68" fmla="*/ 13375 h 1164312"/>
                <a:gd name="connsiteX69" fmla="*/ 4617914 w 7268537"/>
                <a:gd name="connsiteY69" fmla="*/ 20778 h 1164312"/>
                <a:gd name="connsiteX70" fmla="*/ 4578206 w 7268537"/>
                <a:gd name="connsiteY70" fmla="*/ 66544 h 1164312"/>
                <a:gd name="connsiteX71" fmla="*/ 4570803 w 7268537"/>
                <a:gd name="connsiteY71" fmla="*/ 103559 h 1164312"/>
                <a:gd name="connsiteX72" fmla="*/ 4562727 w 7268537"/>
                <a:gd name="connsiteY72" fmla="*/ 136537 h 1164312"/>
                <a:gd name="connsiteX73" fmla="*/ 4531768 w 7268537"/>
                <a:gd name="connsiteY73" fmla="*/ 124423 h 1164312"/>
                <a:gd name="connsiteX74" fmla="*/ 4483984 w 7268537"/>
                <a:gd name="connsiteY74" fmla="*/ 76639 h 1164312"/>
                <a:gd name="connsiteX75" fmla="*/ 4437546 w 7268537"/>
                <a:gd name="connsiteY75" fmla="*/ 63851 h 1164312"/>
                <a:gd name="connsiteX76" fmla="*/ 4425432 w 7268537"/>
                <a:gd name="connsiteY76" fmla="*/ 102213 h 1164312"/>
                <a:gd name="connsiteX77" fmla="*/ 4425432 w 7268537"/>
                <a:gd name="connsiteY77" fmla="*/ 152016 h 1164312"/>
                <a:gd name="connsiteX78" fmla="*/ 4385725 w 7268537"/>
                <a:gd name="connsiteY78" fmla="*/ 117692 h 1164312"/>
                <a:gd name="connsiteX79" fmla="*/ 4325153 w 7268537"/>
                <a:gd name="connsiteY79" fmla="*/ 96829 h 1164312"/>
                <a:gd name="connsiteX80" fmla="*/ 4297560 w 7268537"/>
                <a:gd name="connsiteY80" fmla="*/ 144613 h 1164312"/>
                <a:gd name="connsiteX81" fmla="*/ 4270639 w 7268537"/>
                <a:gd name="connsiteY81" fmla="*/ 176245 h 1164312"/>
                <a:gd name="connsiteX82" fmla="*/ 4232277 w 7268537"/>
                <a:gd name="connsiteY82" fmla="*/ 208549 h 1164312"/>
                <a:gd name="connsiteX83" fmla="*/ 4217471 w 7268537"/>
                <a:gd name="connsiteY83" fmla="*/ 250276 h 1164312"/>
                <a:gd name="connsiteX84" fmla="*/ 4230932 w 7268537"/>
                <a:gd name="connsiteY84" fmla="*/ 346517 h 1164312"/>
                <a:gd name="connsiteX85" fmla="*/ 4158246 w 7268537"/>
                <a:gd name="connsiteY85" fmla="*/ 399012 h 1164312"/>
                <a:gd name="connsiteX86" fmla="*/ 4099021 w 7268537"/>
                <a:gd name="connsiteY86" fmla="*/ 356612 h 1164312"/>
                <a:gd name="connsiteX87" fmla="*/ 4050564 w 7268537"/>
                <a:gd name="connsiteY87" fmla="*/ 306809 h 1164312"/>
                <a:gd name="connsiteX88" fmla="*/ 4050564 w 7268537"/>
                <a:gd name="connsiteY88" fmla="*/ 360650 h 1164312"/>
                <a:gd name="connsiteX89" fmla="*/ 4041815 w 7268537"/>
                <a:gd name="connsiteY89" fmla="*/ 383532 h 1164312"/>
                <a:gd name="connsiteX90" fmla="*/ 4022970 w 7268537"/>
                <a:gd name="connsiteY90" fmla="*/ 364688 h 1164312"/>
                <a:gd name="connsiteX91" fmla="*/ 4000088 w 7268537"/>
                <a:gd name="connsiteY91" fmla="*/ 291330 h 1164312"/>
                <a:gd name="connsiteX92" fmla="*/ 3979897 w 7268537"/>
                <a:gd name="connsiteY92" fmla="*/ 277197 h 1164312"/>
                <a:gd name="connsiteX93" fmla="*/ 3964418 w 7268537"/>
                <a:gd name="connsiteY93" fmla="*/ 296041 h 1164312"/>
                <a:gd name="connsiteX94" fmla="*/ 3964418 w 7268537"/>
                <a:gd name="connsiteY94" fmla="*/ 339787 h 1164312"/>
                <a:gd name="connsiteX95" fmla="*/ 3936152 w 7268537"/>
                <a:gd name="connsiteY95" fmla="*/ 361323 h 1164312"/>
                <a:gd name="connsiteX96" fmla="*/ 3871543 w 7268537"/>
                <a:gd name="connsiteY96" fmla="*/ 342479 h 1164312"/>
                <a:gd name="connsiteX97" fmla="*/ 3835200 w 7268537"/>
                <a:gd name="connsiteY97" fmla="*/ 352574 h 1164312"/>
                <a:gd name="connsiteX98" fmla="*/ 3836546 w 7268537"/>
                <a:gd name="connsiteY98" fmla="*/ 386898 h 1164312"/>
                <a:gd name="connsiteX99" fmla="*/ 3874235 w 7268537"/>
                <a:gd name="connsiteY99" fmla="*/ 438046 h 1164312"/>
                <a:gd name="connsiteX100" fmla="*/ 3870870 w 7268537"/>
                <a:gd name="connsiteY100" fmla="*/ 463621 h 1164312"/>
                <a:gd name="connsiteX101" fmla="*/ 3810971 w 7268537"/>
                <a:gd name="connsiteY101" fmla="*/ 491887 h 1164312"/>
                <a:gd name="connsiteX102" fmla="*/ 3797511 w 7268537"/>
                <a:gd name="connsiteY102" fmla="*/ 582744 h 1164312"/>
                <a:gd name="connsiteX103" fmla="*/ 3782705 w 7268537"/>
                <a:gd name="connsiteY103" fmla="*/ 585436 h 1164312"/>
                <a:gd name="connsiteX104" fmla="*/ 3705308 w 7268537"/>
                <a:gd name="connsiteY104" fmla="*/ 576014 h 1164312"/>
                <a:gd name="connsiteX105" fmla="*/ 3681080 w 7268537"/>
                <a:gd name="connsiteY105" fmla="*/ 545056 h 1164312"/>
                <a:gd name="connsiteX106" fmla="*/ 3668293 w 7268537"/>
                <a:gd name="connsiteY106" fmla="*/ 495926 h 1164312"/>
                <a:gd name="connsiteX107" fmla="*/ 3641372 w 7268537"/>
                <a:gd name="connsiteY107" fmla="*/ 536979 h 1164312"/>
                <a:gd name="connsiteX108" fmla="*/ 3635315 w 7268537"/>
                <a:gd name="connsiteY108" fmla="*/ 541018 h 1164312"/>
                <a:gd name="connsiteX109" fmla="*/ 3622528 w 7268537"/>
                <a:gd name="connsiteY109" fmla="*/ 510059 h 1164312"/>
                <a:gd name="connsiteX110" fmla="*/ 3604356 w 7268537"/>
                <a:gd name="connsiteY110" fmla="*/ 493233 h 1164312"/>
                <a:gd name="connsiteX111" fmla="*/ 3594261 w 7268537"/>
                <a:gd name="connsiteY111" fmla="*/ 514770 h 1164312"/>
                <a:gd name="connsiteX112" fmla="*/ 3588204 w 7268537"/>
                <a:gd name="connsiteY112" fmla="*/ 557843 h 1164312"/>
                <a:gd name="connsiteX113" fmla="*/ 3559938 w 7268537"/>
                <a:gd name="connsiteY113" fmla="*/ 578033 h 1164312"/>
                <a:gd name="connsiteX114" fmla="*/ 3493983 w 7268537"/>
                <a:gd name="connsiteY114" fmla="*/ 588129 h 1164312"/>
                <a:gd name="connsiteX115" fmla="*/ 3469081 w 7268537"/>
                <a:gd name="connsiteY115" fmla="*/ 581398 h 1164312"/>
                <a:gd name="connsiteX116" fmla="*/ 3475138 w 7268537"/>
                <a:gd name="connsiteY116" fmla="*/ 499291 h 1164312"/>
                <a:gd name="connsiteX117" fmla="*/ 3378897 w 7268537"/>
                <a:gd name="connsiteY117" fmla="*/ 451507 h 1164312"/>
                <a:gd name="connsiteX118" fmla="*/ 3415913 w 7268537"/>
                <a:gd name="connsiteY118" fmla="*/ 417183 h 1164312"/>
                <a:gd name="connsiteX119" fmla="*/ 3423316 w 7268537"/>
                <a:gd name="connsiteY119" fmla="*/ 342479 h 1164312"/>
                <a:gd name="connsiteX120" fmla="*/ 3399088 w 7268537"/>
                <a:gd name="connsiteY120" fmla="*/ 336422 h 1164312"/>
                <a:gd name="connsiteX121" fmla="*/ 3369475 w 7268537"/>
                <a:gd name="connsiteY121" fmla="*/ 349882 h 1164312"/>
                <a:gd name="connsiteX122" fmla="*/ 3303520 w 7268537"/>
                <a:gd name="connsiteY122" fmla="*/ 304790 h 1164312"/>
                <a:gd name="connsiteX123" fmla="*/ 3292752 w 7268537"/>
                <a:gd name="connsiteY123" fmla="*/ 277869 h 1164312"/>
                <a:gd name="connsiteX124" fmla="*/ 3270542 w 7268537"/>
                <a:gd name="connsiteY124" fmla="*/ 298060 h 1164312"/>
                <a:gd name="connsiteX125" fmla="*/ 3250352 w 7268537"/>
                <a:gd name="connsiteY125" fmla="*/ 365361 h 1164312"/>
                <a:gd name="connsiteX126" fmla="*/ 3230162 w 7268537"/>
                <a:gd name="connsiteY126" fmla="*/ 387570 h 1164312"/>
                <a:gd name="connsiteX127" fmla="*/ 3217374 w 7268537"/>
                <a:gd name="connsiteY127" fmla="*/ 362669 h 1164312"/>
                <a:gd name="connsiteX128" fmla="*/ 3219393 w 7268537"/>
                <a:gd name="connsiteY128" fmla="*/ 306136 h 1164312"/>
                <a:gd name="connsiteX129" fmla="*/ 3194492 w 7268537"/>
                <a:gd name="connsiteY129" fmla="*/ 333056 h 1164312"/>
                <a:gd name="connsiteX130" fmla="*/ 3101616 w 7268537"/>
                <a:gd name="connsiteY130" fmla="*/ 401704 h 1164312"/>
                <a:gd name="connsiteX131" fmla="*/ 3042391 w 7268537"/>
                <a:gd name="connsiteY131" fmla="*/ 363342 h 1164312"/>
                <a:gd name="connsiteX132" fmla="*/ 3055851 w 7268537"/>
                <a:gd name="connsiteY132" fmla="*/ 255660 h 1164312"/>
                <a:gd name="connsiteX133" fmla="*/ 3040372 w 7268537"/>
                <a:gd name="connsiteY133" fmla="*/ 208549 h 1164312"/>
                <a:gd name="connsiteX134" fmla="*/ 2977108 w 7268537"/>
                <a:gd name="connsiteY134" fmla="*/ 160092 h 1164312"/>
                <a:gd name="connsiteX135" fmla="*/ 2969033 w 7268537"/>
                <a:gd name="connsiteY135" fmla="*/ 139229 h 1164312"/>
                <a:gd name="connsiteX136" fmla="*/ 2919902 w 7268537"/>
                <a:gd name="connsiteY136" fmla="*/ 98175 h 1164312"/>
                <a:gd name="connsiteX137" fmla="*/ 2860677 w 7268537"/>
                <a:gd name="connsiteY137" fmla="*/ 139902 h 1164312"/>
                <a:gd name="connsiteX138" fmla="*/ 2843852 w 7268537"/>
                <a:gd name="connsiteY138" fmla="*/ 151343 h 1164312"/>
                <a:gd name="connsiteX139" fmla="*/ 2841160 w 7268537"/>
                <a:gd name="connsiteY139" fmla="*/ 133172 h 1164312"/>
                <a:gd name="connsiteX140" fmla="*/ 2829046 w 7268537"/>
                <a:gd name="connsiteY140" fmla="*/ 61159 h 1164312"/>
                <a:gd name="connsiteX141" fmla="*/ 2767802 w 7268537"/>
                <a:gd name="connsiteY141" fmla="*/ 91445 h 1164312"/>
                <a:gd name="connsiteX142" fmla="*/ 2728767 w 7268537"/>
                <a:gd name="connsiteY142" fmla="*/ 128460 h 1164312"/>
                <a:gd name="connsiteX143" fmla="*/ 2704539 w 7268537"/>
                <a:gd name="connsiteY143" fmla="*/ 133172 h 1164312"/>
                <a:gd name="connsiteX144" fmla="*/ 2699154 w 7268537"/>
                <a:gd name="connsiteY144" fmla="*/ 111635 h 1164312"/>
                <a:gd name="connsiteX145" fmla="*/ 2632526 w 7268537"/>
                <a:gd name="connsiteY145" fmla="*/ 2607 h 1164312"/>
                <a:gd name="connsiteX146" fmla="*/ 2569936 w 7268537"/>
                <a:gd name="connsiteY146" fmla="*/ 19433 h 1164312"/>
                <a:gd name="connsiteX147" fmla="*/ 2487828 w 7268537"/>
                <a:gd name="connsiteY147" fmla="*/ 98175 h 1164312"/>
                <a:gd name="connsiteX148" fmla="*/ 2425911 w 7268537"/>
                <a:gd name="connsiteY148" fmla="*/ 108270 h 1164312"/>
                <a:gd name="connsiteX149" fmla="*/ 2386203 w 7268537"/>
                <a:gd name="connsiteY149" fmla="*/ 123076 h 1164312"/>
                <a:gd name="connsiteX150" fmla="*/ 2370051 w 7268537"/>
                <a:gd name="connsiteY150" fmla="*/ 211241 h 1164312"/>
                <a:gd name="connsiteX151" fmla="*/ 2314864 w 7268537"/>
                <a:gd name="connsiteY151" fmla="*/ 226721 h 1164312"/>
                <a:gd name="connsiteX152" fmla="*/ 2203144 w 7268537"/>
                <a:gd name="connsiteY152" fmla="*/ 143267 h 1164312"/>
                <a:gd name="connsiteX153" fmla="*/ 2138535 w 7268537"/>
                <a:gd name="connsiteY153" fmla="*/ 161438 h 1164312"/>
                <a:gd name="connsiteX154" fmla="*/ 2101519 w 7268537"/>
                <a:gd name="connsiteY154" fmla="*/ 199800 h 1164312"/>
                <a:gd name="connsiteX155" fmla="*/ 2067868 w 7268537"/>
                <a:gd name="connsiteY155" fmla="*/ 150670 h 1164312"/>
                <a:gd name="connsiteX156" fmla="*/ 2044313 w 7268537"/>
                <a:gd name="connsiteY156" fmla="*/ 82696 h 1164312"/>
                <a:gd name="connsiteX157" fmla="*/ 2036237 w 7268537"/>
                <a:gd name="connsiteY157" fmla="*/ 83369 h 1164312"/>
                <a:gd name="connsiteX158" fmla="*/ 2026142 w 7268537"/>
                <a:gd name="connsiteY158" fmla="*/ 160765 h 1164312"/>
                <a:gd name="connsiteX159" fmla="*/ 2021431 w 7268537"/>
                <a:gd name="connsiteY159" fmla="*/ 197108 h 1164312"/>
                <a:gd name="connsiteX160" fmla="*/ 2005278 w 7268537"/>
                <a:gd name="connsiteY160" fmla="*/ 218644 h 1164312"/>
                <a:gd name="connsiteX161" fmla="*/ 1991818 w 7268537"/>
                <a:gd name="connsiteY161" fmla="*/ 199127 h 1164312"/>
                <a:gd name="connsiteX162" fmla="*/ 1878752 w 7268537"/>
                <a:gd name="connsiteY162" fmla="*/ 180956 h 1164312"/>
                <a:gd name="connsiteX163" fmla="*/ 1872695 w 7268537"/>
                <a:gd name="connsiteY163" fmla="*/ 201819 h 1164312"/>
                <a:gd name="connsiteX164" fmla="*/ 1876733 w 7268537"/>
                <a:gd name="connsiteY164" fmla="*/ 333056 h 1164312"/>
                <a:gd name="connsiteX165" fmla="*/ 1865965 w 7268537"/>
                <a:gd name="connsiteY165" fmla="*/ 349209 h 1164312"/>
                <a:gd name="connsiteX166" fmla="*/ 1784530 w 7268537"/>
                <a:gd name="connsiteY166" fmla="*/ 348536 h 1164312"/>
                <a:gd name="connsiteX167" fmla="*/ 1783184 w 7268537"/>
                <a:gd name="connsiteY167" fmla="*/ 349882 h 1164312"/>
                <a:gd name="connsiteX168" fmla="*/ 1806740 w 7268537"/>
                <a:gd name="connsiteY168" fmla="*/ 381513 h 1164312"/>
                <a:gd name="connsiteX169" fmla="*/ 1851158 w 7268537"/>
                <a:gd name="connsiteY169" fmla="*/ 415837 h 1164312"/>
                <a:gd name="connsiteX170" fmla="*/ 1860581 w 7268537"/>
                <a:gd name="connsiteY170" fmla="*/ 477081 h 1164312"/>
                <a:gd name="connsiteX171" fmla="*/ 1796644 w 7268537"/>
                <a:gd name="connsiteY171" fmla="*/ 501310 h 1164312"/>
                <a:gd name="connsiteX172" fmla="*/ 1615604 w 7268537"/>
                <a:gd name="connsiteY172" fmla="*/ 436701 h 1164312"/>
                <a:gd name="connsiteX173" fmla="*/ 1614258 w 7268537"/>
                <a:gd name="connsiteY173" fmla="*/ 442757 h 1164312"/>
                <a:gd name="connsiteX174" fmla="*/ 1623680 w 7268537"/>
                <a:gd name="connsiteY174" fmla="*/ 522173 h 1164312"/>
                <a:gd name="connsiteX175" fmla="*/ 1557725 w 7268537"/>
                <a:gd name="connsiteY175" fmla="*/ 576014 h 1164312"/>
                <a:gd name="connsiteX176" fmla="*/ 1514652 w 7268537"/>
                <a:gd name="connsiteY176" fmla="*/ 553805 h 1164312"/>
                <a:gd name="connsiteX177" fmla="*/ 1453408 w 7268537"/>
                <a:gd name="connsiteY177" fmla="*/ 458237 h 1164312"/>
                <a:gd name="connsiteX178" fmla="*/ 1417065 w 7268537"/>
                <a:gd name="connsiteY178" fmla="*/ 434681 h 1164312"/>
                <a:gd name="connsiteX179" fmla="*/ 1406970 w 7268537"/>
                <a:gd name="connsiteY179" fmla="*/ 476408 h 1164312"/>
                <a:gd name="connsiteX180" fmla="*/ 1411008 w 7268537"/>
                <a:gd name="connsiteY180" fmla="*/ 495926 h 1164312"/>
                <a:gd name="connsiteX181" fmla="*/ 1379376 w 7268537"/>
                <a:gd name="connsiteY181" fmla="*/ 526884 h 1164312"/>
                <a:gd name="connsiteX182" fmla="*/ 1349091 w 7268537"/>
                <a:gd name="connsiteY182" fmla="*/ 525538 h 1164312"/>
                <a:gd name="connsiteX183" fmla="*/ 1337650 w 7268537"/>
                <a:gd name="connsiteY183" fmla="*/ 569284 h 1164312"/>
                <a:gd name="connsiteX184" fmla="*/ 1350437 w 7268537"/>
                <a:gd name="connsiteY184" fmla="*/ 624471 h 1164312"/>
                <a:gd name="connsiteX185" fmla="*/ 1324189 w 7268537"/>
                <a:gd name="connsiteY185" fmla="*/ 666871 h 1164312"/>
                <a:gd name="connsiteX186" fmla="*/ 1151225 w 7268537"/>
                <a:gd name="connsiteY186" fmla="*/ 635239 h 1164312"/>
                <a:gd name="connsiteX187" fmla="*/ 1130362 w 7268537"/>
                <a:gd name="connsiteY187" fmla="*/ 518135 h 1164312"/>
                <a:gd name="connsiteX188" fmla="*/ 1110171 w 7268537"/>
                <a:gd name="connsiteY188" fmla="*/ 473043 h 1164312"/>
                <a:gd name="connsiteX189" fmla="*/ 995759 w 7268537"/>
                <a:gd name="connsiteY189" fmla="*/ 425259 h 1164312"/>
                <a:gd name="connsiteX190" fmla="*/ 978934 w 7268537"/>
                <a:gd name="connsiteY190" fmla="*/ 481119 h 1164312"/>
                <a:gd name="connsiteX191" fmla="*/ 989702 w 7268537"/>
                <a:gd name="connsiteY191" fmla="*/ 525538 h 1164312"/>
                <a:gd name="connsiteX192" fmla="*/ 973550 w 7268537"/>
                <a:gd name="connsiteY192" fmla="*/ 645335 h 1164312"/>
                <a:gd name="connsiteX193" fmla="*/ 909613 w 7268537"/>
                <a:gd name="connsiteY193" fmla="*/ 653410 h 1164312"/>
                <a:gd name="connsiteX194" fmla="*/ 880674 w 7268537"/>
                <a:gd name="connsiteY194" fmla="*/ 646680 h 1164312"/>
                <a:gd name="connsiteX195" fmla="*/ 868560 w 7268537"/>
                <a:gd name="connsiteY195" fmla="*/ 664852 h 1164312"/>
                <a:gd name="connsiteX196" fmla="*/ 874617 w 7268537"/>
                <a:gd name="connsiteY196" fmla="*/ 706579 h 1164312"/>
                <a:gd name="connsiteX197" fmla="*/ 887404 w 7268537"/>
                <a:gd name="connsiteY197" fmla="*/ 761766 h 1164312"/>
                <a:gd name="connsiteX198" fmla="*/ 812027 w 7268537"/>
                <a:gd name="connsiteY198" fmla="*/ 769842 h 1164312"/>
                <a:gd name="connsiteX199" fmla="*/ 713094 w 7268537"/>
                <a:gd name="connsiteY199" fmla="*/ 721385 h 1164312"/>
                <a:gd name="connsiteX200" fmla="*/ 630986 w 7268537"/>
                <a:gd name="connsiteY200" fmla="*/ 740229 h 1164312"/>
                <a:gd name="connsiteX201" fmla="*/ 578491 w 7268537"/>
                <a:gd name="connsiteY201" fmla="*/ 775899 h 1164312"/>
                <a:gd name="connsiteX202" fmla="*/ 552244 w 7268537"/>
                <a:gd name="connsiteY202" fmla="*/ 761092 h 1164312"/>
                <a:gd name="connsiteX203" fmla="*/ 559647 w 7268537"/>
                <a:gd name="connsiteY203" fmla="*/ 706579 h 1164312"/>
                <a:gd name="connsiteX204" fmla="*/ 555609 w 7268537"/>
                <a:gd name="connsiteY204" fmla="*/ 648026 h 1164312"/>
                <a:gd name="connsiteX205" fmla="*/ 488980 w 7268537"/>
                <a:gd name="connsiteY205" fmla="*/ 698502 h 1164312"/>
                <a:gd name="connsiteX206" fmla="*/ 484942 w 7268537"/>
                <a:gd name="connsiteY206" fmla="*/ 721385 h 1164312"/>
                <a:gd name="connsiteX207" fmla="*/ 424371 w 7268537"/>
                <a:gd name="connsiteY207" fmla="*/ 741575 h 1164312"/>
                <a:gd name="connsiteX208" fmla="*/ 423025 w 7268537"/>
                <a:gd name="connsiteY208" fmla="*/ 832432 h 1164312"/>
                <a:gd name="connsiteX209" fmla="*/ 335534 w 7268537"/>
                <a:gd name="connsiteY209" fmla="*/ 836470 h 1164312"/>
                <a:gd name="connsiteX210" fmla="*/ 252753 w 7268537"/>
                <a:gd name="connsiteY210" fmla="*/ 870121 h 1164312"/>
                <a:gd name="connsiteX211" fmla="*/ 223140 w 7268537"/>
                <a:gd name="connsiteY211" fmla="*/ 882235 h 1164312"/>
                <a:gd name="connsiteX212" fmla="*/ 153820 w 7268537"/>
                <a:gd name="connsiteY212" fmla="*/ 823683 h 1164312"/>
                <a:gd name="connsiteX213" fmla="*/ 80462 w 7268537"/>
                <a:gd name="connsiteY213" fmla="*/ 835124 h 1164312"/>
                <a:gd name="connsiteX214" fmla="*/ 29313 w 7268537"/>
                <a:gd name="connsiteY214" fmla="*/ 984533 h 1164312"/>
                <a:gd name="connsiteX215" fmla="*/ 9795 w 7268537"/>
                <a:gd name="connsiteY215" fmla="*/ 1059910 h 1164312"/>
                <a:gd name="connsiteX216" fmla="*/ 4411 w 7268537"/>
                <a:gd name="connsiteY216" fmla="*/ 1122500 h 1164312"/>
                <a:gd name="connsiteX217" fmla="*/ 13160 w 7268537"/>
                <a:gd name="connsiteY217" fmla="*/ 1164900 h 1164312"/>
                <a:gd name="connsiteX218" fmla="*/ 7261508 w 7268537"/>
                <a:gd name="connsiteY218" fmla="*/ 1164900 h 1164312"/>
                <a:gd name="connsiteX219" fmla="*/ 7261508 w 7268537"/>
                <a:gd name="connsiteY219" fmla="*/ 1038374 h 116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</a:cxnLst>
              <a:rect l="l" t="t" r="r" b="b"/>
              <a:pathLst>
                <a:path w="7268537" h="1164312">
                  <a:moveTo>
                    <a:pt x="7261508" y="1038374"/>
                  </a:moveTo>
                  <a:cubicBezTo>
                    <a:pt x="7256124" y="1026932"/>
                    <a:pt x="7248721" y="1015492"/>
                    <a:pt x="7246702" y="1000012"/>
                  </a:cubicBezTo>
                  <a:cubicBezTo>
                    <a:pt x="7238626" y="942806"/>
                    <a:pt x="7223819" y="886946"/>
                    <a:pt x="7192861" y="836470"/>
                  </a:cubicBezTo>
                  <a:cubicBezTo>
                    <a:pt x="7171324" y="800800"/>
                    <a:pt x="7151807" y="797435"/>
                    <a:pt x="7119502" y="823683"/>
                  </a:cubicBezTo>
                  <a:cubicBezTo>
                    <a:pt x="7095274" y="843200"/>
                    <a:pt x="7071718" y="864064"/>
                    <a:pt x="7047490" y="883581"/>
                  </a:cubicBezTo>
                  <a:cubicBezTo>
                    <a:pt x="7035375" y="893676"/>
                    <a:pt x="7025280" y="895695"/>
                    <a:pt x="7019897" y="874159"/>
                  </a:cubicBezTo>
                  <a:cubicBezTo>
                    <a:pt x="7006436" y="814261"/>
                    <a:pt x="6987592" y="806184"/>
                    <a:pt x="6933751" y="837816"/>
                  </a:cubicBezTo>
                  <a:cubicBezTo>
                    <a:pt x="6894043" y="861372"/>
                    <a:pt x="6881929" y="860025"/>
                    <a:pt x="6848278" y="829067"/>
                  </a:cubicBezTo>
                  <a:cubicBezTo>
                    <a:pt x="6845586" y="800128"/>
                    <a:pt x="6858374" y="769842"/>
                    <a:pt x="6843567" y="741575"/>
                  </a:cubicBezTo>
                  <a:cubicBezTo>
                    <a:pt x="6830779" y="744267"/>
                    <a:pt x="6828761" y="770515"/>
                    <a:pt x="6809243" y="759074"/>
                  </a:cubicBezTo>
                  <a:cubicBezTo>
                    <a:pt x="6789726" y="748305"/>
                    <a:pt x="6783668" y="729461"/>
                    <a:pt x="6781650" y="708598"/>
                  </a:cubicBezTo>
                  <a:cubicBezTo>
                    <a:pt x="6776938" y="661487"/>
                    <a:pt x="6762805" y="648026"/>
                    <a:pt x="6716367" y="648026"/>
                  </a:cubicBezTo>
                  <a:cubicBezTo>
                    <a:pt x="6711656" y="666871"/>
                    <a:pt x="6711656" y="686388"/>
                    <a:pt x="6714349" y="705232"/>
                  </a:cubicBezTo>
                  <a:cubicBezTo>
                    <a:pt x="6715022" y="713982"/>
                    <a:pt x="6713676" y="724077"/>
                    <a:pt x="6716367" y="732153"/>
                  </a:cubicBezTo>
                  <a:cubicBezTo>
                    <a:pt x="6722424" y="749652"/>
                    <a:pt x="6723771" y="768496"/>
                    <a:pt x="6707619" y="777245"/>
                  </a:cubicBezTo>
                  <a:cubicBezTo>
                    <a:pt x="6691466" y="786667"/>
                    <a:pt x="6677333" y="769842"/>
                    <a:pt x="6663873" y="761092"/>
                  </a:cubicBezTo>
                  <a:cubicBezTo>
                    <a:pt x="6653778" y="754362"/>
                    <a:pt x="6643682" y="746959"/>
                    <a:pt x="6634933" y="738210"/>
                  </a:cubicBezTo>
                  <a:cubicBezTo>
                    <a:pt x="6602629" y="703886"/>
                    <a:pt x="6561574" y="714655"/>
                    <a:pt x="6527251" y="732153"/>
                  </a:cubicBezTo>
                  <a:cubicBezTo>
                    <a:pt x="6499657" y="746287"/>
                    <a:pt x="6473410" y="765131"/>
                    <a:pt x="6444471" y="775226"/>
                  </a:cubicBezTo>
                  <a:cubicBezTo>
                    <a:pt x="6424280" y="781956"/>
                    <a:pt x="6395340" y="784648"/>
                    <a:pt x="6382553" y="760420"/>
                  </a:cubicBezTo>
                  <a:cubicBezTo>
                    <a:pt x="6371785" y="740902"/>
                    <a:pt x="6377169" y="719366"/>
                    <a:pt x="6398706" y="706579"/>
                  </a:cubicBezTo>
                  <a:cubicBezTo>
                    <a:pt x="6396013" y="693118"/>
                    <a:pt x="6405436" y="683696"/>
                    <a:pt x="6408128" y="671582"/>
                  </a:cubicBezTo>
                  <a:cubicBezTo>
                    <a:pt x="6410820" y="656775"/>
                    <a:pt x="6408128" y="647354"/>
                    <a:pt x="6390630" y="648026"/>
                  </a:cubicBezTo>
                  <a:cubicBezTo>
                    <a:pt x="6383226" y="648700"/>
                    <a:pt x="6375150" y="649373"/>
                    <a:pt x="6367747" y="650719"/>
                  </a:cubicBezTo>
                  <a:cubicBezTo>
                    <a:pt x="6299773" y="666871"/>
                    <a:pt x="6256700" y="623125"/>
                    <a:pt x="6272179" y="553132"/>
                  </a:cubicBezTo>
                  <a:cubicBezTo>
                    <a:pt x="6274198" y="543709"/>
                    <a:pt x="6279583" y="534960"/>
                    <a:pt x="6283621" y="526211"/>
                  </a:cubicBezTo>
                  <a:cubicBezTo>
                    <a:pt x="6286313" y="513424"/>
                    <a:pt x="6289004" y="499964"/>
                    <a:pt x="6291696" y="487177"/>
                  </a:cubicBezTo>
                  <a:cubicBezTo>
                    <a:pt x="6297081" y="464294"/>
                    <a:pt x="6297081" y="442757"/>
                    <a:pt x="6276218" y="426605"/>
                  </a:cubicBezTo>
                  <a:cubicBezTo>
                    <a:pt x="6232472" y="429297"/>
                    <a:pt x="6202186" y="462948"/>
                    <a:pt x="6161805" y="474389"/>
                  </a:cubicBezTo>
                  <a:cubicBezTo>
                    <a:pt x="6150364" y="487177"/>
                    <a:pt x="6139596" y="499964"/>
                    <a:pt x="6141615" y="518808"/>
                  </a:cubicBezTo>
                  <a:cubicBezTo>
                    <a:pt x="6173919" y="576687"/>
                    <a:pt x="6163824" y="602262"/>
                    <a:pt x="6109983" y="639950"/>
                  </a:cubicBezTo>
                  <a:cubicBezTo>
                    <a:pt x="6059507" y="674947"/>
                    <a:pt x="6009031" y="681677"/>
                    <a:pt x="5951825" y="668890"/>
                  </a:cubicBezTo>
                  <a:cubicBezTo>
                    <a:pt x="5928269" y="663506"/>
                    <a:pt x="5916155" y="651391"/>
                    <a:pt x="5920866" y="626490"/>
                  </a:cubicBezTo>
                  <a:cubicBezTo>
                    <a:pt x="5924232" y="607646"/>
                    <a:pt x="5930289" y="589474"/>
                    <a:pt x="5934327" y="571303"/>
                  </a:cubicBezTo>
                  <a:cubicBezTo>
                    <a:pt x="5935000" y="555151"/>
                    <a:pt x="5934327" y="539672"/>
                    <a:pt x="5922213" y="526884"/>
                  </a:cubicBezTo>
                  <a:cubicBezTo>
                    <a:pt x="5920194" y="526884"/>
                    <a:pt x="5917501" y="526884"/>
                    <a:pt x="5915482" y="526884"/>
                  </a:cubicBezTo>
                  <a:cubicBezTo>
                    <a:pt x="5856930" y="527557"/>
                    <a:pt x="5857603" y="528230"/>
                    <a:pt x="5865679" y="471024"/>
                  </a:cubicBezTo>
                  <a:cubicBezTo>
                    <a:pt x="5867698" y="458237"/>
                    <a:pt x="5871737" y="442757"/>
                    <a:pt x="5855584" y="435355"/>
                  </a:cubicBezTo>
                  <a:cubicBezTo>
                    <a:pt x="5841451" y="429297"/>
                    <a:pt x="5833375" y="442757"/>
                    <a:pt x="5825299" y="450834"/>
                  </a:cubicBezTo>
                  <a:cubicBezTo>
                    <a:pt x="5797032" y="479100"/>
                    <a:pt x="5783572" y="516789"/>
                    <a:pt x="5759343" y="547074"/>
                  </a:cubicBezTo>
                  <a:cubicBezTo>
                    <a:pt x="5745883" y="563900"/>
                    <a:pt x="5736461" y="589474"/>
                    <a:pt x="5704156" y="574668"/>
                  </a:cubicBezTo>
                  <a:cubicBezTo>
                    <a:pt x="5646950" y="547748"/>
                    <a:pt x="5636182" y="536979"/>
                    <a:pt x="5646950" y="497272"/>
                  </a:cubicBezTo>
                  <a:cubicBezTo>
                    <a:pt x="5652334" y="477754"/>
                    <a:pt x="5649642" y="458237"/>
                    <a:pt x="5653007" y="438720"/>
                  </a:cubicBezTo>
                  <a:cubicBezTo>
                    <a:pt x="5593782" y="462948"/>
                    <a:pt x="5536576" y="491887"/>
                    <a:pt x="5472640" y="503329"/>
                  </a:cubicBezTo>
                  <a:cubicBezTo>
                    <a:pt x="5443700" y="508713"/>
                    <a:pt x="5420145" y="502656"/>
                    <a:pt x="5406685" y="478427"/>
                  </a:cubicBezTo>
                  <a:cubicBezTo>
                    <a:pt x="5394570" y="455545"/>
                    <a:pt x="5406012" y="433336"/>
                    <a:pt x="5423510" y="415164"/>
                  </a:cubicBezTo>
                  <a:cubicBezTo>
                    <a:pt x="5435624" y="402377"/>
                    <a:pt x="5448411" y="389590"/>
                    <a:pt x="5465910" y="384205"/>
                  </a:cubicBezTo>
                  <a:cubicBezTo>
                    <a:pt x="5468602" y="367380"/>
                    <a:pt x="5489465" y="364688"/>
                    <a:pt x="5494176" y="346517"/>
                  </a:cubicBezTo>
                  <a:cubicBezTo>
                    <a:pt x="5479370" y="351228"/>
                    <a:pt x="5465910" y="355939"/>
                    <a:pt x="5452450" y="359304"/>
                  </a:cubicBezTo>
                  <a:cubicBezTo>
                    <a:pt x="5433605" y="364015"/>
                    <a:pt x="5414761" y="368726"/>
                    <a:pt x="5403993" y="345171"/>
                  </a:cubicBezTo>
                  <a:cubicBezTo>
                    <a:pt x="5387167" y="322961"/>
                    <a:pt x="5399954" y="297387"/>
                    <a:pt x="5396589" y="273831"/>
                  </a:cubicBezTo>
                  <a:cubicBezTo>
                    <a:pt x="5395917" y="267101"/>
                    <a:pt x="5396589" y="260371"/>
                    <a:pt x="5396589" y="253641"/>
                  </a:cubicBezTo>
                  <a:cubicBezTo>
                    <a:pt x="5396589" y="164803"/>
                    <a:pt x="5378418" y="152016"/>
                    <a:pt x="5294965" y="184321"/>
                  </a:cubicBezTo>
                  <a:cubicBezTo>
                    <a:pt x="5284869" y="188359"/>
                    <a:pt x="5277466" y="194416"/>
                    <a:pt x="5274774" y="205184"/>
                  </a:cubicBezTo>
                  <a:cubicBezTo>
                    <a:pt x="5272755" y="213260"/>
                    <a:pt x="5270736" y="222009"/>
                    <a:pt x="5261314" y="221337"/>
                  </a:cubicBezTo>
                  <a:cubicBezTo>
                    <a:pt x="5251892" y="220663"/>
                    <a:pt x="5251219" y="209895"/>
                    <a:pt x="5248527" y="203165"/>
                  </a:cubicBezTo>
                  <a:cubicBezTo>
                    <a:pt x="5233721" y="165476"/>
                    <a:pt x="5249200" y="123076"/>
                    <a:pt x="5228336" y="82696"/>
                  </a:cubicBezTo>
                  <a:cubicBezTo>
                    <a:pt x="5212184" y="102213"/>
                    <a:pt x="5211511" y="126441"/>
                    <a:pt x="5202089" y="146632"/>
                  </a:cubicBezTo>
                  <a:cubicBezTo>
                    <a:pt x="5200070" y="150670"/>
                    <a:pt x="5200743" y="155381"/>
                    <a:pt x="5198051" y="159419"/>
                  </a:cubicBezTo>
                  <a:cubicBezTo>
                    <a:pt x="5189302" y="174226"/>
                    <a:pt x="5188629" y="199127"/>
                    <a:pt x="5169784" y="201819"/>
                  </a:cubicBezTo>
                  <a:cubicBezTo>
                    <a:pt x="5148248" y="205184"/>
                    <a:pt x="5141518" y="180956"/>
                    <a:pt x="5131423" y="166149"/>
                  </a:cubicBezTo>
                  <a:cubicBezTo>
                    <a:pt x="5106521" y="129807"/>
                    <a:pt x="5093734" y="125769"/>
                    <a:pt x="5054699" y="149324"/>
                  </a:cubicBezTo>
                  <a:cubicBezTo>
                    <a:pt x="5016337" y="172206"/>
                    <a:pt x="4982014" y="201146"/>
                    <a:pt x="4948363" y="230086"/>
                  </a:cubicBezTo>
                  <a:cubicBezTo>
                    <a:pt x="4939614" y="237489"/>
                    <a:pt x="4934230" y="253641"/>
                    <a:pt x="4918750" y="246238"/>
                  </a:cubicBezTo>
                  <a:cubicBezTo>
                    <a:pt x="4905963" y="240181"/>
                    <a:pt x="4900579" y="226721"/>
                    <a:pt x="4897887" y="213260"/>
                  </a:cubicBezTo>
                  <a:cubicBezTo>
                    <a:pt x="4893176" y="183648"/>
                    <a:pt x="4887119" y="154035"/>
                    <a:pt x="4884427" y="123750"/>
                  </a:cubicBezTo>
                  <a:cubicBezTo>
                    <a:pt x="4882408" y="97502"/>
                    <a:pt x="4872986" y="93464"/>
                    <a:pt x="4850103" y="105578"/>
                  </a:cubicBezTo>
                  <a:cubicBezTo>
                    <a:pt x="4807030" y="129134"/>
                    <a:pt x="4804338" y="128460"/>
                    <a:pt x="4774053" y="88753"/>
                  </a:cubicBezTo>
                  <a:cubicBezTo>
                    <a:pt x="4750497" y="57794"/>
                    <a:pt x="4720885" y="34912"/>
                    <a:pt x="4689253" y="13375"/>
                  </a:cubicBezTo>
                  <a:cubicBezTo>
                    <a:pt x="4663679" y="-4123"/>
                    <a:pt x="4639450" y="-4796"/>
                    <a:pt x="4617914" y="20778"/>
                  </a:cubicBezTo>
                  <a:cubicBezTo>
                    <a:pt x="4605127" y="36258"/>
                    <a:pt x="4591666" y="51064"/>
                    <a:pt x="4578206" y="66544"/>
                  </a:cubicBezTo>
                  <a:cubicBezTo>
                    <a:pt x="4568784" y="77312"/>
                    <a:pt x="4564746" y="89426"/>
                    <a:pt x="4570803" y="103559"/>
                  </a:cubicBezTo>
                  <a:cubicBezTo>
                    <a:pt x="4576187" y="116346"/>
                    <a:pt x="4575514" y="129134"/>
                    <a:pt x="4562727" y="136537"/>
                  </a:cubicBezTo>
                  <a:cubicBezTo>
                    <a:pt x="4548593" y="144613"/>
                    <a:pt x="4540518" y="132499"/>
                    <a:pt x="4531768" y="124423"/>
                  </a:cubicBezTo>
                  <a:cubicBezTo>
                    <a:pt x="4515616" y="108943"/>
                    <a:pt x="4500810" y="92118"/>
                    <a:pt x="4483984" y="76639"/>
                  </a:cubicBezTo>
                  <a:cubicBezTo>
                    <a:pt x="4471197" y="64524"/>
                    <a:pt x="4455045" y="57121"/>
                    <a:pt x="4437546" y="63851"/>
                  </a:cubicBezTo>
                  <a:cubicBezTo>
                    <a:pt x="4420048" y="70582"/>
                    <a:pt x="4426105" y="88753"/>
                    <a:pt x="4425432" y="102213"/>
                  </a:cubicBezTo>
                  <a:cubicBezTo>
                    <a:pt x="4424759" y="117692"/>
                    <a:pt x="4425432" y="133845"/>
                    <a:pt x="4425432" y="152016"/>
                  </a:cubicBezTo>
                  <a:cubicBezTo>
                    <a:pt x="4406588" y="145286"/>
                    <a:pt x="4397839" y="129134"/>
                    <a:pt x="4385725" y="117692"/>
                  </a:cubicBezTo>
                  <a:cubicBezTo>
                    <a:pt x="4368226" y="101540"/>
                    <a:pt x="4348709" y="89426"/>
                    <a:pt x="4325153" y="96829"/>
                  </a:cubicBezTo>
                  <a:cubicBezTo>
                    <a:pt x="4302944" y="103559"/>
                    <a:pt x="4296887" y="121730"/>
                    <a:pt x="4297560" y="144613"/>
                  </a:cubicBezTo>
                  <a:cubicBezTo>
                    <a:pt x="4298233" y="160765"/>
                    <a:pt x="4281408" y="167496"/>
                    <a:pt x="4270639" y="176245"/>
                  </a:cubicBezTo>
                  <a:cubicBezTo>
                    <a:pt x="4257179" y="186340"/>
                    <a:pt x="4245065" y="197781"/>
                    <a:pt x="4232277" y="208549"/>
                  </a:cubicBezTo>
                  <a:cubicBezTo>
                    <a:pt x="4222855" y="220663"/>
                    <a:pt x="4216798" y="234124"/>
                    <a:pt x="4217471" y="250276"/>
                  </a:cubicBezTo>
                  <a:cubicBezTo>
                    <a:pt x="4222182" y="282581"/>
                    <a:pt x="4228912" y="314212"/>
                    <a:pt x="4230932" y="346517"/>
                  </a:cubicBezTo>
                  <a:cubicBezTo>
                    <a:pt x="4233623" y="390935"/>
                    <a:pt x="4199973" y="413145"/>
                    <a:pt x="4158246" y="399012"/>
                  </a:cubicBezTo>
                  <a:cubicBezTo>
                    <a:pt x="4134018" y="390935"/>
                    <a:pt x="4117192" y="372764"/>
                    <a:pt x="4099021" y="356612"/>
                  </a:cubicBezTo>
                  <a:cubicBezTo>
                    <a:pt x="4082195" y="342479"/>
                    <a:pt x="4073446" y="318923"/>
                    <a:pt x="4050564" y="306809"/>
                  </a:cubicBezTo>
                  <a:cubicBezTo>
                    <a:pt x="4050564" y="326999"/>
                    <a:pt x="4050564" y="343825"/>
                    <a:pt x="4050564" y="360650"/>
                  </a:cubicBezTo>
                  <a:cubicBezTo>
                    <a:pt x="4050564" y="369399"/>
                    <a:pt x="4052583" y="380840"/>
                    <a:pt x="4041815" y="383532"/>
                  </a:cubicBezTo>
                  <a:cubicBezTo>
                    <a:pt x="4029028" y="386225"/>
                    <a:pt x="4025663" y="374783"/>
                    <a:pt x="4022970" y="364688"/>
                  </a:cubicBezTo>
                  <a:cubicBezTo>
                    <a:pt x="4015567" y="339787"/>
                    <a:pt x="4008164" y="315558"/>
                    <a:pt x="4000088" y="291330"/>
                  </a:cubicBezTo>
                  <a:cubicBezTo>
                    <a:pt x="3997396" y="282581"/>
                    <a:pt x="3990666" y="275178"/>
                    <a:pt x="3979897" y="277197"/>
                  </a:cubicBezTo>
                  <a:cubicBezTo>
                    <a:pt x="3969802" y="279215"/>
                    <a:pt x="3964418" y="286618"/>
                    <a:pt x="3964418" y="296041"/>
                  </a:cubicBezTo>
                  <a:cubicBezTo>
                    <a:pt x="3963745" y="310847"/>
                    <a:pt x="3963745" y="324980"/>
                    <a:pt x="3964418" y="339787"/>
                  </a:cubicBezTo>
                  <a:cubicBezTo>
                    <a:pt x="3965092" y="361323"/>
                    <a:pt x="3957015" y="368726"/>
                    <a:pt x="3936152" y="361323"/>
                  </a:cubicBezTo>
                  <a:cubicBezTo>
                    <a:pt x="3915288" y="353920"/>
                    <a:pt x="3893079" y="348536"/>
                    <a:pt x="3871543" y="342479"/>
                  </a:cubicBezTo>
                  <a:cubicBezTo>
                    <a:pt x="3857409" y="338441"/>
                    <a:pt x="3844622" y="341806"/>
                    <a:pt x="3835200" y="352574"/>
                  </a:cubicBezTo>
                  <a:cubicBezTo>
                    <a:pt x="3825778" y="364015"/>
                    <a:pt x="3830489" y="376129"/>
                    <a:pt x="3836546" y="386898"/>
                  </a:cubicBezTo>
                  <a:cubicBezTo>
                    <a:pt x="3846641" y="405742"/>
                    <a:pt x="3856736" y="425259"/>
                    <a:pt x="3874235" y="438046"/>
                  </a:cubicBezTo>
                  <a:cubicBezTo>
                    <a:pt x="3891060" y="450834"/>
                    <a:pt x="3889041" y="460256"/>
                    <a:pt x="3870870" y="463621"/>
                  </a:cubicBezTo>
                  <a:cubicBezTo>
                    <a:pt x="3847987" y="467659"/>
                    <a:pt x="3829816" y="481792"/>
                    <a:pt x="3810971" y="491887"/>
                  </a:cubicBezTo>
                  <a:cubicBezTo>
                    <a:pt x="3759823" y="519481"/>
                    <a:pt x="3757130" y="543709"/>
                    <a:pt x="3797511" y="582744"/>
                  </a:cubicBezTo>
                  <a:cubicBezTo>
                    <a:pt x="3793473" y="588129"/>
                    <a:pt x="3786743" y="587455"/>
                    <a:pt x="3782705" y="585436"/>
                  </a:cubicBezTo>
                  <a:cubicBezTo>
                    <a:pt x="3757803" y="572649"/>
                    <a:pt x="3732902" y="571303"/>
                    <a:pt x="3705308" y="576014"/>
                  </a:cubicBezTo>
                  <a:cubicBezTo>
                    <a:pt x="3686464" y="579379"/>
                    <a:pt x="3681080" y="563227"/>
                    <a:pt x="3681080" y="545056"/>
                  </a:cubicBezTo>
                  <a:cubicBezTo>
                    <a:pt x="3680407" y="528230"/>
                    <a:pt x="3692521" y="499964"/>
                    <a:pt x="3668293" y="495926"/>
                  </a:cubicBezTo>
                  <a:cubicBezTo>
                    <a:pt x="3650794" y="493233"/>
                    <a:pt x="3648776" y="521500"/>
                    <a:pt x="3641372" y="536979"/>
                  </a:cubicBezTo>
                  <a:cubicBezTo>
                    <a:pt x="3640699" y="538325"/>
                    <a:pt x="3638680" y="538998"/>
                    <a:pt x="3635315" y="541018"/>
                  </a:cubicBezTo>
                  <a:cubicBezTo>
                    <a:pt x="3631277" y="530249"/>
                    <a:pt x="3627239" y="520154"/>
                    <a:pt x="3622528" y="510059"/>
                  </a:cubicBezTo>
                  <a:cubicBezTo>
                    <a:pt x="3619163" y="501983"/>
                    <a:pt x="3615125" y="491887"/>
                    <a:pt x="3604356" y="493233"/>
                  </a:cubicBezTo>
                  <a:cubicBezTo>
                    <a:pt x="3591569" y="495252"/>
                    <a:pt x="3595607" y="506694"/>
                    <a:pt x="3594261" y="514770"/>
                  </a:cubicBezTo>
                  <a:cubicBezTo>
                    <a:pt x="3592242" y="528903"/>
                    <a:pt x="3588204" y="543709"/>
                    <a:pt x="3588204" y="557843"/>
                  </a:cubicBezTo>
                  <a:cubicBezTo>
                    <a:pt x="3588877" y="580052"/>
                    <a:pt x="3576090" y="583417"/>
                    <a:pt x="3559938" y="578033"/>
                  </a:cubicBezTo>
                  <a:cubicBezTo>
                    <a:pt x="3535709" y="569284"/>
                    <a:pt x="3514173" y="571976"/>
                    <a:pt x="3493983" y="588129"/>
                  </a:cubicBezTo>
                  <a:cubicBezTo>
                    <a:pt x="3483214" y="596204"/>
                    <a:pt x="3476484" y="588801"/>
                    <a:pt x="3469081" y="581398"/>
                  </a:cubicBezTo>
                  <a:cubicBezTo>
                    <a:pt x="3516865" y="554478"/>
                    <a:pt x="3518211" y="533614"/>
                    <a:pt x="3475138" y="499291"/>
                  </a:cubicBezTo>
                  <a:cubicBezTo>
                    <a:pt x="3448217" y="477754"/>
                    <a:pt x="3417259" y="462948"/>
                    <a:pt x="3378897" y="451507"/>
                  </a:cubicBezTo>
                  <a:cubicBezTo>
                    <a:pt x="3389666" y="438046"/>
                    <a:pt x="3404472" y="429297"/>
                    <a:pt x="3415913" y="417183"/>
                  </a:cubicBezTo>
                  <a:cubicBezTo>
                    <a:pt x="3443507" y="387570"/>
                    <a:pt x="3444852" y="364688"/>
                    <a:pt x="3423316" y="342479"/>
                  </a:cubicBezTo>
                  <a:cubicBezTo>
                    <a:pt x="3415240" y="340459"/>
                    <a:pt x="3407164" y="338441"/>
                    <a:pt x="3399088" y="336422"/>
                  </a:cubicBezTo>
                  <a:cubicBezTo>
                    <a:pt x="3391685" y="346517"/>
                    <a:pt x="3379570" y="346517"/>
                    <a:pt x="3369475" y="349882"/>
                  </a:cubicBezTo>
                  <a:cubicBezTo>
                    <a:pt x="3297463" y="374110"/>
                    <a:pt x="3304193" y="373437"/>
                    <a:pt x="3303520" y="304790"/>
                  </a:cubicBezTo>
                  <a:cubicBezTo>
                    <a:pt x="3303520" y="294695"/>
                    <a:pt x="3309577" y="280562"/>
                    <a:pt x="3292752" y="277869"/>
                  </a:cubicBezTo>
                  <a:cubicBezTo>
                    <a:pt x="3277272" y="275178"/>
                    <a:pt x="3273907" y="287965"/>
                    <a:pt x="3270542" y="298060"/>
                  </a:cubicBezTo>
                  <a:cubicBezTo>
                    <a:pt x="3263139" y="320269"/>
                    <a:pt x="3256409" y="342479"/>
                    <a:pt x="3250352" y="365361"/>
                  </a:cubicBezTo>
                  <a:cubicBezTo>
                    <a:pt x="3246987" y="376802"/>
                    <a:pt x="3242949" y="389590"/>
                    <a:pt x="3230162" y="387570"/>
                  </a:cubicBezTo>
                  <a:cubicBezTo>
                    <a:pt x="3219393" y="386225"/>
                    <a:pt x="3220739" y="371418"/>
                    <a:pt x="3217374" y="362669"/>
                  </a:cubicBezTo>
                  <a:cubicBezTo>
                    <a:pt x="3210644" y="344498"/>
                    <a:pt x="3230162" y="326999"/>
                    <a:pt x="3219393" y="306136"/>
                  </a:cubicBezTo>
                  <a:cubicBezTo>
                    <a:pt x="3208625" y="314212"/>
                    <a:pt x="3201895" y="323634"/>
                    <a:pt x="3194492" y="333056"/>
                  </a:cubicBezTo>
                  <a:cubicBezTo>
                    <a:pt x="3170263" y="364688"/>
                    <a:pt x="3141324" y="390263"/>
                    <a:pt x="3101616" y="401704"/>
                  </a:cubicBezTo>
                  <a:cubicBezTo>
                    <a:pt x="3075369" y="409107"/>
                    <a:pt x="3043064" y="389590"/>
                    <a:pt x="3042391" y="363342"/>
                  </a:cubicBezTo>
                  <a:cubicBezTo>
                    <a:pt x="3041045" y="326999"/>
                    <a:pt x="3045083" y="290657"/>
                    <a:pt x="3055851" y="255660"/>
                  </a:cubicBezTo>
                  <a:cubicBezTo>
                    <a:pt x="3055178" y="238835"/>
                    <a:pt x="3051140" y="222682"/>
                    <a:pt x="3040372" y="208549"/>
                  </a:cubicBezTo>
                  <a:cubicBezTo>
                    <a:pt x="3014797" y="198454"/>
                    <a:pt x="3000664" y="173552"/>
                    <a:pt x="2977108" y="160092"/>
                  </a:cubicBezTo>
                  <a:cubicBezTo>
                    <a:pt x="2969706" y="156054"/>
                    <a:pt x="2968359" y="148651"/>
                    <a:pt x="2969033" y="139229"/>
                  </a:cubicBezTo>
                  <a:cubicBezTo>
                    <a:pt x="2972398" y="105578"/>
                    <a:pt x="2952207" y="89426"/>
                    <a:pt x="2919902" y="98175"/>
                  </a:cubicBezTo>
                  <a:cubicBezTo>
                    <a:pt x="2895674" y="104905"/>
                    <a:pt x="2876157" y="119039"/>
                    <a:pt x="2860677" y="139902"/>
                  </a:cubicBezTo>
                  <a:cubicBezTo>
                    <a:pt x="2855966" y="145959"/>
                    <a:pt x="2853947" y="156727"/>
                    <a:pt x="2843852" y="151343"/>
                  </a:cubicBezTo>
                  <a:cubicBezTo>
                    <a:pt x="2837795" y="147978"/>
                    <a:pt x="2839814" y="139229"/>
                    <a:pt x="2841160" y="133172"/>
                  </a:cubicBezTo>
                  <a:cubicBezTo>
                    <a:pt x="2847890" y="106924"/>
                    <a:pt x="2857986" y="76639"/>
                    <a:pt x="2829046" y="61159"/>
                  </a:cubicBezTo>
                  <a:cubicBezTo>
                    <a:pt x="2802125" y="47026"/>
                    <a:pt x="2786646" y="78658"/>
                    <a:pt x="2767802" y="91445"/>
                  </a:cubicBezTo>
                  <a:cubicBezTo>
                    <a:pt x="2752995" y="101540"/>
                    <a:pt x="2741554" y="116346"/>
                    <a:pt x="2728767" y="128460"/>
                  </a:cubicBezTo>
                  <a:cubicBezTo>
                    <a:pt x="2722037" y="135191"/>
                    <a:pt x="2713288" y="138556"/>
                    <a:pt x="2704539" y="133172"/>
                  </a:cubicBezTo>
                  <a:cubicBezTo>
                    <a:pt x="2696462" y="128460"/>
                    <a:pt x="2698481" y="119711"/>
                    <a:pt x="2699154" y="111635"/>
                  </a:cubicBezTo>
                  <a:cubicBezTo>
                    <a:pt x="2702519" y="75293"/>
                    <a:pt x="2665504" y="14048"/>
                    <a:pt x="2632526" y="2607"/>
                  </a:cubicBezTo>
                  <a:cubicBezTo>
                    <a:pt x="2608971" y="-5469"/>
                    <a:pt x="2588780" y="6645"/>
                    <a:pt x="2569936" y="19433"/>
                  </a:cubicBezTo>
                  <a:cubicBezTo>
                    <a:pt x="2538977" y="41642"/>
                    <a:pt x="2510038" y="66544"/>
                    <a:pt x="2487828" y="98175"/>
                  </a:cubicBezTo>
                  <a:cubicBezTo>
                    <a:pt x="2470330" y="123076"/>
                    <a:pt x="2450813" y="128460"/>
                    <a:pt x="2425911" y="108270"/>
                  </a:cubicBezTo>
                  <a:cubicBezTo>
                    <a:pt x="2405048" y="91445"/>
                    <a:pt x="2390915" y="91445"/>
                    <a:pt x="2386203" y="123076"/>
                  </a:cubicBezTo>
                  <a:cubicBezTo>
                    <a:pt x="2382165" y="152689"/>
                    <a:pt x="2377454" y="182301"/>
                    <a:pt x="2370051" y="211241"/>
                  </a:cubicBezTo>
                  <a:cubicBezTo>
                    <a:pt x="2358610" y="254314"/>
                    <a:pt x="2346496" y="257006"/>
                    <a:pt x="2314864" y="226721"/>
                  </a:cubicBezTo>
                  <a:cubicBezTo>
                    <a:pt x="2281214" y="193743"/>
                    <a:pt x="2244198" y="165476"/>
                    <a:pt x="2203144" y="143267"/>
                  </a:cubicBezTo>
                  <a:cubicBezTo>
                    <a:pt x="2175550" y="128460"/>
                    <a:pt x="2155360" y="134518"/>
                    <a:pt x="2138535" y="161438"/>
                  </a:cubicBezTo>
                  <a:cubicBezTo>
                    <a:pt x="2129113" y="176245"/>
                    <a:pt x="2123056" y="202492"/>
                    <a:pt x="2101519" y="199800"/>
                  </a:cubicBezTo>
                  <a:cubicBezTo>
                    <a:pt x="2076617" y="197108"/>
                    <a:pt x="2075272" y="169514"/>
                    <a:pt x="2067868" y="150670"/>
                  </a:cubicBezTo>
                  <a:cubicBezTo>
                    <a:pt x="2059792" y="128460"/>
                    <a:pt x="2052389" y="105578"/>
                    <a:pt x="2044313" y="82696"/>
                  </a:cubicBezTo>
                  <a:cubicBezTo>
                    <a:pt x="2041621" y="82696"/>
                    <a:pt x="2038929" y="83369"/>
                    <a:pt x="2036237" y="83369"/>
                  </a:cubicBezTo>
                  <a:cubicBezTo>
                    <a:pt x="2032872" y="108943"/>
                    <a:pt x="2028834" y="135191"/>
                    <a:pt x="2026142" y="160765"/>
                  </a:cubicBezTo>
                  <a:cubicBezTo>
                    <a:pt x="2024796" y="172880"/>
                    <a:pt x="2026815" y="184994"/>
                    <a:pt x="2021431" y="197108"/>
                  </a:cubicBezTo>
                  <a:cubicBezTo>
                    <a:pt x="2017392" y="205857"/>
                    <a:pt x="2019411" y="219317"/>
                    <a:pt x="2005278" y="218644"/>
                  </a:cubicBezTo>
                  <a:cubicBezTo>
                    <a:pt x="1993837" y="217971"/>
                    <a:pt x="1995183" y="207203"/>
                    <a:pt x="1991818" y="199127"/>
                  </a:cubicBezTo>
                  <a:cubicBezTo>
                    <a:pt x="1981050" y="172880"/>
                    <a:pt x="1907691" y="162111"/>
                    <a:pt x="1878752" y="180956"/>
                  </a:cubicBezTo>
                  <a:cubicBezTo>
                    <a:pt x="1876733" y="187686"/>
                    <a:pt x="1874714" y="194416"/>
                    <a:pt x="1872695" y="201819"/>
                  </a:cubicBezTo>
                  <a:cubicBezTo>
                    <a:pt x="1874041" y="245565"/>
                    <a:pt x="1876060" y="289311"/>
                    <a:pt x="1876733" y="333056"/>
                  </a:cubicBezTo>
                  <a:cubicBezTo>
                    <a:pt x="1876733" y="338441"/>
                    <a:pt x="1870003" y="343825"/>
                    <a:pt x="1865965" y="349209"/>
                  </a:cubicBezTo>
                  <a:cubicBezTo>
                    <a:pt x="1838371" y="376129"/>
                    <a:pt x="1811450" y="348536"/>
                    <a:pt x="1784530" y="348536"/>
                  </a:cubicBezTo>
                  <a:lnTo>
                    <a:pt x="1783184" y="349882"/>
                  </a:lnTo>
                  <a:cubicBezTo>
                    <a:pt x="1791260" y="360650"/>
                    <a:pt x="1799336" y="370745"/>
                    <a:pt x="1806740" y="381513"/>
                  </a:cubicBezTo>
                  <a:cubicBezTo>
                    <a:pt x="1825584" y="387570"/>
                    <a:pt x="1840390" y="400358"/>
                    <a:pt x="1851158" y="415837"/>
                  </a:cubicBezTo>
                  <a:cubicBezTo>
                    <a:pt x="1863946" y="434008"/>
                    <a:pt x="1876733" y="454199"/>
                    <a:pt x="1860581" y="477081"/>
                  </a:cubicBezTo>
                  <a:cubicBezTo>
                    <a:pt x="1845101" y="499291"/>
                    <a:pt x="1822892" y="505348"/>
                    <a:pt x="1796644" y="501310"/>
                  </a:cubicBezTo>
                  <a:cubicBezTo>
                    <a:pt x="1732035" y="491887"/>
                    <a:pt x="1674829" y="460929"/>
                    <a:pt x="1615604" y="436701"/>
                  </a:cubicBezTo>
                  <a:cubicBezTo>
                    <a:pt x="1614258" y="438720"/>
                    <a:pt x="1614258" y="440739"/>
                    <a:pt x="1614258" y="442757"/>
                  </a:cubicBezTo>
                  <a:cubicBezTo>
                    <a:pt x="1625699" y="468332"/>
                    <a:pt x="1624353" y="495926"/>
                    <a:pt x="1623680" y="522173"/>
                  </a:cubicBezTo>
                  <a:cubicBezTo>
                    <a:pt x="1622334" y="559189"/>
                    <a:pt x="1583299" y="562554"/>
                    <a:pt x="1557725" y="576014"/>
                  </a:cubicBezTo>
                  <a:cubicBezTo>
                    <a:pt x="1536861" y="586782"/>
                    <a:pt x="1524747" y="568611"/>
                    <a:pt x="1514652" y="553805"/>
                  </a:cubicBezTo>
                  <a:cubicBezTo>
                    <a:pt x="1493789" y="522173"/>
                    <a:pt x="1472925" y="490542"/>
                    <a:pt x="1453408" y="458237"/>
                  </a:cubicBezTo>
                  <a:cubicBezTo>
                    <a:pt x="1444659" y="444104"/>
                    <a:pt x="1432544" y="429970"/>
                    <a:pt x="1417065" y="434681"/>
                  </a:cubicBezTo>
                  <a:cubicBezTo>
                    <a:pt x="1397548" y="440739"/>
                    <a:pt x="1407643" y="461602"/>
                    <a:pt x="1406970" y="476408"/>
                  </a:cubicBezTo>
                  <a:cubicBezTo>
                    <a:pt x="1406297" y="482465"/>
                    <a:pt x="1410335" y="489196"/>
                    <a:pt x="1411008" y="495926"/>
                  </a:cubicBezTo>
                  <a:cubicBezTo>
                    <a:pt x="1416392" y="523519"/>
                    <a:pt x="1408316" y="530922"/>
                    <a:pt x="1379376" y="526884"/>
                  </a:cubicBezTo>
                  <a:cubicBezTo>
                    <a:pt x="1369281" y="525538"/>
                    <a:pt x="1359186" y="525538"/>
                    <a:pt x="1349091" y="525538"/>
                  </a:cubicBezTo>
                  <a:cubicBezTo>
                    <a:pt x="1337650" y="538325"/>
                    <a:pt x="1336303" y="553132"/>
                    <a:pt x="1337650" y="569284"/>
                  </a:cubicBezTo>
                  <a:cubicBezTo>
                    <a:pt x="1341688" y="587455"/>
                    <a:pt x="1346399" y="605627"/>
                    <a:pt x="1350437" y="624471"/>
                  </a:cubicBezTo>
                  <a:cubicBezTo>
                    <a:pt x="1355148" y="646680"/>
                    <a:pt x="1345726" y="662160"/>
                    <a:pt x="1324189" y="666871"/>
                  </a:cubicBezTo>
                  <a:cubicBezTo>
                    <a:pt x="1262945" y="679658"/>
                    <a:pt x="1204393" y="676966"/>
                    <a:pt x="1151225" y="635239"/>
                  </a:cubicBezTo>
                  <a:cubicBezTo>
                    <a:pt x="1106806" y="600243"/>
                    <a:pt x="1098730" y="566592"/>
                    <a:pt x="1130362" y="518135"/>
                  </a:cubicBezTo>
                  <a:cubicBezTo>
                    <a:pt x="1131708" y="499291"/>
                    <a:pt x="1120267" y="486503"/>
                    <a:pt x="1110171" y="473043"/>
                  </a:cubicBezTo>
                  <a:cubicBezTo>
                    <a:pt x="1069791" y="461602"/>
                    <a:pt x="1038832" y="429297"/>
                    <a:pt x="995759" y="425259"/>
                  </a:cubicBezTo>
                  <a:cubicBezTo>
                    <a:pt x="976915" y="439392"/>
                    <a:pt x="974223" y="458910"/>
                    <a:pt x="978934" y="481119"/>
                  </a:cubicBezTo>
                  <a:cubicBezTo>
                    <a:pt x="982299" y="495926"/>
                    <a:pt x="985664" y="510732"/>
                    <a:pt x="989702" y="525538"/>
                  </a:cubicBezTo>
                  <a:cubicBezTo>
                    <a:pt x="1011911" y="570630"/>
                    <a:pt x="1006527" y="611684"/>
                    <a:pt x="973550" y="645335"/>
                  </a:cubicBezTo>
                  <a:cubicBezTo>
                    <a:pt x="955378" y="663506"/>
                    <a:pt x="931150" y="652738"/>
                    <a:pt x="909613" y="653410"/>
                  </a:cubicBezTo>
                  <a:cubicBezTo>
                    <a:pt x="900191" y="654084"/>
                    <a:pt x="890096" y="649373"/>
                    <a:pt x="880674" y="646680"/>
                  </a:cubicBezTo>
                  <a:cubicBezTo>
                    <a:pt x="866541" y="645335"/>
                    <a:pt x="867887" y="656103"/>
                    <a:pt x="868560" y="664852"/>
                  </a:cubicBezTo>
                  <a:cubicBezTo>
                    <a:pt x="869906" y="678985"/>
                    <a:pt x="872598" y="693118"/>
                    <a:pt x="874617" y="706579"/>
                  </a:cubicBezTo>
                  <a:cubicBezTo>
                    <a:pt x="888077" y="723404"/>
                    <a:pt x="906248" y="741575"/>
                    <a:pt x="887404" y="761766"/>
                  </a:cubicBezTo>
                  <a:cubicBezTo>
                    <a:pt x="866541" y="784648"/>
                    <a:pt x="837601" y="777918"/>
                    <a:pt x="812027" y="769842"/>
                  </a:cubicBezTo>
                  <a:cubicBezTo>
                    <a:pt x="777030" y="758401"/>
                    <a:pt x="748763" y="732826"/>
                    <a:pt x="713094" y="721385"/>
                  </a:cubicBezTo>
                  <a:cubicBezTo>
                    <a:pt x="680789" y="711290"/>
                    <a:pt x="654542" y="715328"/>
                    <a:pt x="630986" y="740229"/>
                  </a:cubicBezTo>
                  <a:cubicBezTo>
                    <a:pt x="616180" y="755708"/>
                    <a:pt x="597336" y="765804"/>
                    <a:pt x="578491" y="775899"/>
                  </a:cubicBezTo>
                  <a:cubicBezTo>
                    <a:pt x="560993" y="785321"/>
                    <a:pt x="551571" y="778591"/>
                    <a:pt x="552244" y="761092"/>
                  </a:cubicBezTo>
                  <a:cubicBezTo>
                    <a:pt x="552917" y="742921"/>
                    <a:pt x="544168" y="722731"/>
                    <a:pt x="559647" y="706579"/>
                  </a:cubicBezTo>
                  <a:cubicBezTo>
                    <a:pt x="559647" y="687061"/>
                    <a:pt x="561666" y="666871"/>
                    <a:pt x="555609" y="648026"/>
                  </a:cubicBezTo>
                  <a:cubicBezTo>
                    <a:pt x="507152" y="647354"/>
                    <a:pt x="500422" y="652065"/>
                    <a:pt x="488980" y="698502"/>
                  </a:cubicBezTo>
                  <a:cubicBezTo>
                    <a:pt x="486961" y="705906"/>
                    <a:pt x="486288" y="713982"/>
                    <a:pt x="484942" y="721385"/>
                  </a:cubicBezTo>
                  <a:cubicBezTo>
                    <a:pt x="477539" y="759747"/>
                    <a:pt x="458695" y="765804"/>
                    <a:pt x="424371" y="741575"/>
                  </a:cubicBezTo>
                  <a:cubicBezTo>
                    <a:pt x="423698" y="771861"/>
                    <a:pt x="423698" y="802146"/>
                    <a:pt x="423025" y="832432"/>
                  </a:cubicBezTo>
                  <a:cubicBezTo>
                    <a:pt x="394759" y="858679"/>
                    <a:pt x="367165" y="857334"/>
                    <a:pt x="335534" y="836470"/>
                  </a:cubicBezTo>
                  <a:cubicBezTo>
                    <a:pt x="287077" y="805512"/>
                    <a:pt x="262848" y="815607"/>
                    <a:pt x="252753" y="870121"/>
                  </a:cubicBezTo>
                  <a:cubicBezTo>
                    <a:pt x="248042" y="894349"/>
                    <a:pt x="238620" y="895022"/>
                    <a:pt x="223140" y="882235"/>
                  </a:cubicBezTo>
                  <a:cubicBezTo>
                    <a:pt x="199585" y="863390"/>
                    <a:pt x="177376" y="843200"/>
                    <a:pt x="153820" y="823683"/>
                  </a:cubicBezTo>
                  <a:cubicBezTo>
                    <a:pt x="121516" y="796762"/>
                    <a:pt x="101325" y="798781"/>
                    <a:pt x="80462" y="835124"/>
                  </a:cubicBezTo>
                  <a:cubicBezTo>
                    <a:pt x="53541" y="881562"/>
                    <a:pt x="36716" y="931365"/>
                    <a:pt x="29313" y="984533"/>
                  </a:cubicBezTo>
                  <a:cubicBezTo>
                    <a:pt x="25948" y="1010107"/>
                    <a:pt x="22583" y="1038374"/>
                    <a:pt x="9795" y="1059910"/>
                  </a:cubicBezTo>
                  <a:cubicBezTo>
                    <a:pt x="-3665" y="1082793"/>
                    <a:pt x="-973" y="1100964"/>
                    <a:pt x="4411" y="1122500"/>
                  </a:cubicBezTo>
                  <a:cubicBezTo>
                    <a:pt x="7776" y="1136634"/>
                    <a:pt x="10468" y="1150767"/>
                    <a:pt x="13160" y="1164900"/>
                  </a:cubicBezTo>
                  <a:cubicBezTo>
                    <a:pt x="2429276" y="1164900"/>
                    <a:pt x="4845392" y="1164900"/>
                    <a:pt x="7261508" y="1164900"/>
                  </a:cubicBezTo>
                  <a:cubicBezTo>
                    <a:pt x="7266219" y="1123847"/>
                    <a:pt x="7283044" y="1082120"/>
                    <a:pt x="7261508" y="1038374"/>
                  </a:cubicBezTo>
                  <a:close/>
                </a:path>
              </a:pathLst>
            </a:custGeom>
            <a:solidFill>
              <a:srgbClr val="729702"/>
            </a:solidFill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5DA6D9E-0236-40DB-B98D-CA191B9F8C41}"/>
                </a:ext>
              </a:extLst>
            </p:cNvPr>
            <p:cNvSpPr/>
            <p:nvPr/>
          </p:nvSpPr>
          <p:spPr>
            <a:xfrm>
              <a:off x="8143304" y="6127781"/>
              <a:ext cx="6730" cy="673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673 h 0"/>
                <a:gd name="connsiteX2" fmla="*/ 673 w 0"/>
                <a:gd name="connsiteY2" fmla="*/ 673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0" y="0"/>
                    <a:pt x="0" y="673"/>
                    <a:pt x="0" y="673"/>
                  </a:cubicBezTo>
                  <a:cubicBezTo>
                    <a:pt x="0" y="673"/>
                    <a:pt x="673" y="673"/>
                    <a:pt x="673" y="673"/>
                  </a:cubicBezTo>
                  <a:cubicBezTo>
                    <a:pt x="673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29702"/>
            </a:solidFill>
            <a:ln w="67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399E60E-1148-4C27-9151-4F09B38131E1}"/>
              </a:ext>
            </a:extLst>
          </p:cNvPr>
          <p:cNvSpPr/>
          <p:nvPr/>
        </p:nvSpPr>
        <p:spPr>
          <a:xfrm>
            <a:off x="1904034" y="48310"/>
            <a:ext cx="9557277" cy="10604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4800" dirty="0">
                <a:solidFill>
                  <a:schemeClr val="tx1"/>
                </a:solidFill>
                <a:latin typeface="Bahnschrift" panose="020B0502040204020203" pitchFamily="34" charset="0"/>
              </a:rPr>
              <a:t>DIAGRAMME CAS D’UTILISATION</a:t>
            </a:r>
            <a:endParaRPr lang="ko-KR" altLang="en-US" sz="48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C9BD7A0-04D9-DEED-E206-F3D928F3E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95" y="1321695"/>
            <a:ext cx="10932568" cy="491598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84EB9AE-BC86-A935-CA4E-293C9A1E6FFC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1902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40EB601E-35A4-4120-8C1C-25915D3760A5}"/>
              </a:ext>
            </a:extLst>
          </p:cNvPr>
          <p:cNvSpPr/>
          <p:nvPr/>
        </p:nvSpPr>
        <p:spPr>
          <a:xfrm rot="1282801">
            <a:off x="2907867" y="2175251"/>
            <a:ext cx="290480" cy="234157"/>
          </a:xfrm>
          <a:custGeom>
            <a:avLst/>
            <a:gdLst>
              <a:gd name="connsiteX0" fmla="*/ 1426018 w 1699104"/>
              <a:gd name="connsiteY0" fmla="*/ 100 h 1369652"/>
              <a:gd name="connsiteX1" fmla="*/ 905616 w 1699104"/>
              <a:gd name="connsiteY1" fmla="*/ 806363 h 1369652"/>
              <a:gd name="connsiteX2" fmla="*/ 283242 w 1699104"/>
              <a:gd name="connsiteY2" fmla="*/ 523532 h 1369652"/>
              <a:gd name="connsiteX3" fmla="*/ 222649 w 1699104"/>
              <a:gd name="connsiteY3" fmla="*/ 437351 h 1369652"/>
              <a:gd name="connsiteX4" fmla="*/ 229092 w 1699104"/>
              <a:gd name="connsiteY4" fmla="*/ 431928 h 1369652"/>
              <a:gd name="connsiteX5" fmla="*/ 214241 w 1699104"/>
              <a:gd name="connsiteY5" fmla="*/ 431928 h 1369652"/>
              <a:gd name="connsiteX6" fmla="*/ 219121 w 1699104"/>
              <a:gd name="connsiteY6" fmla="*/ 466941 h 1369652"/>
              <a:gd name="connsiteX7" fmla="*/ 726011 w 1699104"/>
              <a:gd name="connsiteY7" fmla="*/ 922236 h 1369652"/>
              <a:gd name="connsiteX8" fmla="*/ 1670649 w 1699104"/>
              <a:gd name="connsiteY8" fmla="*/ 741110 h 1369652"/>
              <a:gd name="connsiteX9" fmla="*/ 531731 w 1699104"/>
              <a:gd name="connsiteY9" fmla="*/ 1324252 h 1369652"/>
              <a:gd name="connsiteX10" fmla="*/ 91918 w 1699104"/>
              <a:gd name="connsiteY10" fmla="*/ 541992 h 1369652"/>
              <a:gd name="connsiteX11" fmla="*/ 120379 w 1699104"/>
              <a:gd name="connsiteY11" fmla="*/ 467947 h 1369652"/>
              <a:gd name="connsiteX12" fmla="*/ 116938 w 1699104"/>
              <a:gd name="connsiteY12" fmla="*/ 431928 h 1369652"/>
              <a:gd name="connsiteX13" fmla="*/ 33060 w 1699104"/>
              <a:gd name="connsiteY13" fmla="*/ 431928 h 1369652"/>
              <a:gd name="connsiteX14" fmla="*/ 0 w 1699104"/>
              <a:gd name="connsiteY14" fmla="*/ 398866 h 1369652"/>
              <a:gd name="connsiteX15" fmla="*/ 0 w 1699104"/>
              <a:gd name="connsiteY15" fmla="*/ 295655 h 1369652"/>
              <a:gd name="connsiteX16" fmla="*/ 33060 w 1699104"/>
              <a:gd name="connsiteY16" fmla="*/ 262594 h 1369652"/>
              <a:gd name="connsiteX17" fmla="*/ 303652 w 1699104"/>
              <a:gd name="connsiteY17" fmla="*/ 262594 h 1369652"/>
              <a:gd name="connsiteX18" fmla="*/ 336714 w 1699104"/>
              <a:gd name="connsiteY18" fmla="*/ 295655 h 1369652"/>
              <a:gd name="connsiteX19" fmla="*/ 336714 w 1699104"/>
              <a:gd name="connsiteY19" fmla="*/ 398866 h 1369652"/>
              <a:gd name="connsiteX20" fmla="*/ 327031 w 1699104"/>
              <a:gd name="connsiteY20" fmla="*/ 422244 h 1369652"/>
              <a:gd name="connsiteX21" fmla="*/ 318665 w 1699104"/>
              <a:gd name="connsiteY21" fmla="*/ 425709 h 1369652"/>
              <a:gd name="connsiteX22" fmla="*/ 320999 w 1699104"/>
              <a:gd name="connsiteY22" fmla="*/ 428452 h 1369652"/>
              <a:gd name="connsiteX23" fmla="*/ 854625 w 1699104"/>
              <a:gd name="connsiteY23" fmla="*/ 512079 h 1369652"/>
              <a:gd name="connsiteX24" fmla="*/ 1426018 w 1699104"/>
              <a:gd name="connsiteY24" fmla="*/ 100 h 136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9104" h="1369652">
                <a:moveTo>
                  <a:pt x="1426018" y="100"/>
                </a:moveTo>
                <a:cubicBezTo>
                  <a:pt x="1538052" y="-1238"/>
                  <a:pt x="1521372" y="676489"/>
                  <a:pt x="905616" y="806363"/>
                </a:cubicBezTo>
                <a:cubicBezTo>
                  <a:pt x="615918" y="859803"/>
                  <a:pt x="247425" y="663322"/>
                  <a:pt x="283242" y="523532"/>
                </a:cubicBezTo>
                <a:cubicBezTo>
                  <a:pt x="295726" y="486047"/>
                  <a:pt x="248406" y="473678"/>
                  <a:pt x="222649" y="437351"/>
                </a:cubicBezTo>
                <a:lnTo>
                  <a:pt x="229092" y="431928"/>
                </a:lnTo>
                <a:lnTo>
                  <a:pt x="214241" y="431928"/>
                </a:lnTo>
                <a:lnTo>
                  <a:pt x="219121" y="466941"/>
                </a:lnTo>
                <a:cubicBezTo>
                  <a:pt x="244983" y="601662"/>
                  <a:pt x="334031" y="752109"/>
                  <a:pt x="726011" y="922236"/>
                </a:cubicBezTo>
                <a:cubicBezTo>
                  <a:pt x="1154486" y="1061180"/>
                  <a:pt x="1595961" y="678971"/>
                  <a:pt x="1670649" y="741110"/>
                </a:cubicBezTo>
                <a:cubicBezTo>
                  <a:pt x="1796893" y="821695"/>
                  <a:pt x="1518097" y="1557237"/>
                  <a:pt x="531731" y="1324252"/>
                </a:cubicBezTo>
                <a:cubicBezTo>
                  <a:pt x="208334" y="1231723"/>
                  <a:pt x="-112945" y="851176"/>
                  <a:pt x="91918" y="541992"/>
                </a:cubicBezTo>
                <a:cubicBezTo>
                  <a:pt x="120456" y="512888"/>
                  <a:pt x="123138" y="500113"/>
                  <a:pt x="120379" y="467947"/>
                </a:cubicBezTo>
                <a:lnTo>
                  <a:pt x="116938" y="431928"/>
                </a:lnTo>
                <a:lnTo>
                  <a:pt x="33060" y="431928"/>
                </a:lnTo>
                <a:cubicBezTo>
                  <a:pt x="14802" y="431928"/>
                  <a:pt x="0" y="417126"/>
                  <a:pt x="0" y="398866"/>
                </a:cubicBezTo>
                <a:lnTo>
                  <a:pt x="0" y="295655"/>
                </a:lnTo>
                <a:cubicBezTo>
                  <a:pt x="0" y="277396"/>
                  <a:pt x="14802" y="262594"/>
                  <a:pt x="33060" y="262594"/>
                </a:cubicBezTo>
                <a:lnTo>
                  <a:pt x="303652" y="262594"/>
                </a:lnTo>
                <a:cubicBezTo>
                  <a:pt x="321912" y="262594"/>
                  <a:pt x="336714" y="277396"/>
                  <a:pt x="336714" y="295655"/>
                </a:cubicBezTo>
                <a:lnTo>
                  <a:pt x="336714" y="398866"/>
                </a:lnTo>
                <a:cubicBezTo>
                  <a:pt x="336714" y="407996"/>
                  <a:pt x="333014" y="416262"/>
                  <a:pt x="327031" y="422244"/>
                </a:cubicBezTo>
                <a:lnTo>
                  <a:pt x="318665" y="425709"/>
                </a:lnTo>
                <a:lnTo>
                  <a:pt x="320999" y="428452"/>
                </a:lnTo>
                <a:cubicBezTo>
                  <a:pt x="391696" y="499969"/>
                  <a:pt x="533781" y="563301"/>
                  <a:pt x="854625" y="512079"/>
                </a:cubicBezTo>
                <a:cubicBezTo>
                  <a:pt x="1189479" y="428452"/>
                  <a:pt x="1354858" y="-7609"/>
                  <a:pt x="142601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ko-KR" altLang="en-US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5D08099-7490-4F69-872C-23F6E890B521}"/>
              </a:ext>
            </a:extLst>
          </p:cNvPr>
          <p:cNvGrpSpPr/>
          <p:nvPr/>
        </p:nvGrpSpPr>
        <p:grpSpPr>
          <a:xfrm>
            <a:off x="2938400" y="5431749"/>
            <a:ext cx="229417" cy="320907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82" name="사각형: 둥근 모서리 132">
              <a:extLst>
                <a:ext uri="{FF2B5EF4-FFF2-40B4-BE49-F238E27FC236}">
                  <a16:creationId xmlns:a16="http://schemas.microsoft.com/office/drawing/2014/main" id="{94E22893-4D2C-4FEC-A52F-E067588BA077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3" name="막힌 원호 135">
              <a:extLst>
                <a:ext uri="{FF2B5EF4-FFF2-40B4-BE49-F238E27FC236}">
                  <a16:creationId xmlns:a16="http://schemas.microsoft.com/office/drawing/2014/main" id="{DAD41FC7-4192-48FE-9C21-31FE0A4C1064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45DEE0BB-9AE3-4045-A35A-66A12C8AAEE9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EC64D400-F253-40E6-A71F-3A329120050A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A4B11CC-3545-41F1-815E-BE2582C994FA}"/>
              </a:ext>
            </a:extLst>
          </p:cNvPr>
          <p:cNvGrpSpPr/>
          <p:nvPr/>
        </p:nvGrpSpPr>
        <p:grpSpPr>
          <a:xfrm rot="20593171">
            <a:off x="9064776" y="2128689"/>
            <a:ext cx="226640" cy="327281"/>
            <a:chOff x="8615780" y="3185232"/>
            <a:chExt cx="1026044" cy="1481671"/>
          </a:xfrm>
          <a:solidFill>
            <a:schemeClr val="bg1"/>
          </a:solidFill>
        </p:grpSpPr>
        <p:sp>
          <p:nvSpPr>
            <p:cNvPr id="87" name="눈물 방울 86">
              <a:extLst>
                <a:ext uri="{FF2B5EF4-FFF2-40B4-BE49-F238E27FC236}">
                  <a16:creationId xmlns:a16="http://schemas.microsoft.com/office/drawing/2014/main" id="{20CEE75D-B578-4BB8-A78A-2B198113DA73}"/>
                </a:ext>
              </a:extLst>
            </p:cNvPr>
            <p:cNvSpPr/>
            <p:nvPr/>
          </p:nvSpPr>
          <p:spPr>
            <a:xfrm rot="8100000">
              <a:off x="8675547" y="3752503"/>
              <a:ext cx="914400" cy="91440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71DE01B3-EB72-439B-B871-B88F2B0AE816}"/>
                </a:ext>
              </a:extLst>
            </p:cNvPr>
            <p:cNvSpPr/>
            <p:nvPr/>
          </p:nvSpPr>
          <p:spPr>
            <a:xfrm>
              <a:off x="9014972" y="3185232"/>
              <a:ext cx="216234" cy="56314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B83AA454-9116-47DE-AA4A-9160F3F3C570}"/>
                </a:ext>
              </a:extLst>
            </p:cNvPr>
            <p:cNvSpPr/>
            <p:nvPr/>
          </p:nvSpPr>
          <p:spPr>
            <a:xfrm rot="3314848">
              <a:off x="9297740" y="3340683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FB6994E7-D682-4A8E-93CA-70C7C297D3D6}"/>
                </a:ext>
              </a:extLst>
            </p:cNvPr>
            <p:cNvSpPr/>
            <p:nvPr/>
          </p:nvSpPr>
          <p:spPr>
            <a:xfrm rot="18285152" flipH="1">
              <a:off x="8768936" y="3335788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7480003-12B7-40C5-8FA4-AF1B960D9400}"/>
              </a:ext>
            </a:extLst>
          </p:cNvPr>
          <p:cNvGrpSpPr/>
          <p:nvPr/>
        </p:nvGrpSpPr>
        <p:grpSpPr>
          <a:xfrm>
            <a:off x="9045175" y="5440557"/>
            <a:ext cx="265844" cy="303291"/>
            <a:chOff x="3434152" y="428041"/>
            <a:chExt cx="4718078" cy="5382655"/>
          </a:xfrm>
          <a:solidFill>
            <a:schemeClr val="bg1"/>
          </a:solidFill>
        </p:grpSpPr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20A50F22-948B-4580-8426-FE3E25F4839A}"/>
                </a:ext>
              </a:extLst>
            </p:cNvPr>
            <p:cNvSpPr/>
            <p:nvPr/>
          </p:nvSpPr>
          <p:spPr>
            <a:xfrm>
              <a:off x="3434152" y="3168165"/>
              <a:ext cx="2828668" cy="2642531"/>
            </a:xfrm>
            <a:custGeom>
              <a:avLst/>
              <a:gdLst>
                <a:gd name="connsiteX0" fmla="*/ 712436 w 2824318"/>
                <a:gd name="connsiteY0" fmla="*/ 0 h 2637716"/>
                <a:gd name="connsiteX1" fmla="*/ 713966 w 2824318"/>
                <a:gd name="connsiteY1" fmla="*/ 10020 h 2637716"/>
                <a:gd name="connsiteX2" fmla="*/ 1669770 w 2824318"/>
                <a:gd name="connsiteY2" fmla="*/ 789023 h 2637716"/>
                <a:gd name="connsiteX3" fmla="*/ 2478775 w 2824318"/>
                <a:gd name="connsiteY3" fmla="*/ 358879 h 2637716"/>
                <a:gd name="connsiteX4" fmla="*/ 2499521 w 2824318"/>
                <a:gd name="connsiteY4" fmla="*/ 324730 h 2637716"/>
                <a:gd name="connsiteX5" fmla="*/ 2501850 w 2824318"/>
                <a:gd name="connsiteY5" fmla="*/ 327293 h 2637716"/>
                <a:gd name="connsiteX6" fmla="*/ 2824318 w 2824318"/>
                <a:gd name="connsiteY6" fmla="*/ 1225557 h 2637716"/>
                <a:gd name="connsiteX7" fmla="*/ 1412159 w 2824318"/>
                <a:gd name="connsiteY7" fmla="*/ 2637716 h 2637716"/>
                <a:gd name="connsiteX8" fmla="*/ 0 w 2824318"/>
                <a:gd name="connsiteY8" fmla="*/ 1225557 h 2637716"/>
                <a:gd name="connsiteX9" fmla="*/ 622608 w 2824318"/>
                <a:gd name="connsiteY9" fmla="*/ 54573 h 2637716"/>
                <a:gd name="connsiteX0" fmla="*/ 622608 w 2824318"/>
                <a:gd name="connsiteY0" fmla="*/ 44553 h 2627696"/>
                <a:gd name="connsiteX1" fmla="*/ 713966 w 2824318"/>
                <a:gd name="connsiteY1" fmla="*/ 0 h 2627696"/>
                <a:gd name="connsiteX2" fmla="*/ 1669770 w 2824318"/>
                <a:gd name="connsiteY2" fmla="*/ 779003 h 2627696"/>
                <a:gd name="connsiteX3" fmla="*/ 2478775 w 2824318"/>
                <a:gd name="connsiteY3" fmla="*/ 348859 h 2627696"/>
                <a:gd name="connsiteX4" fmla="*/ 2499521 w 2824318"/>
                <a:gd name="connsiteY4" fmla="*/ 314710 h 2627696"/>
                <a:gd name="connsiteX5" fmla="*/ 2501850 w 2824318"/>
                <a:gd name="connsiteY5" fmla="*/ 317273 h 2627696"/>
                <a:gd name="connsiteX6" fmla="*/ 2824318 w 2824318"/>
                <a:gd name="connsiteY6" fmla="*/ 1215537 h 2627696"/>
                <a:gd name="connsiteX7" fmla="*/ 1412159 w 2824318"/>
                <a:gd name="connsiteY7" fmla="*/ 2627696 h 2627696"/>
                <a:gd name="connsiteX8" fmla="*/ 0 w 2824318"/>
                <a:gd name="connsiteY8" fmla="*/ 1215537 h 2627696"/>
                <a:gd name="connsiteX9" fmla="*/ 622608 w 2824318"/>
                <a:gd name="connsiteY9" fmla="*/ 44553 h 2627696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78775 w 2824318"/>
                <a:gd name="connsiteY2" fmla="*/ 304306 h 2583143"/>
                <a:gd name="connsiteX3" fmla="*/ 2499521 w 2824318"/>
                <a:gd name="connsiteY3" fmla="*/ 270157 h 2583143"/>
                <a:gd name="connsiteX4" fmla="*/ 2501850 w 2824318"/>
                <a:gd name="connsiteY4" fmla="*/ 272720 h 2583143"/>
                <a:gd name="connsiteX5" fmla="*/ 2824318 w 2824318"/>
                <a:gd name="connsiteY5" fmla="*/ 1170984 h 2583143"/>
                <a:gd name="connsiteX6" fmla="*/ 1412159 w 2824318"/>
                <a:gd name="connsiteY6" fmla="*/ 2583143 h 2583143"/>
                <a:gd name="connsiteX7" fmla="*/ 0 w 2824318"/>
                <a:gd name="connsiteY7" fmla="*/ 1170984 h 2583143"/>
                <a:gd name="connsiteX8" fmla="*/ 622608 w 2824318"/>
                <a:gd name="connsiteY8" fmla="*/ 0 h 2583143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62490 h 2645633"/>
                <a:gd name="connsiteX1" fmla="*/ 1611404 w 2824318"/>
                <a:gd name="connsiteY1" fmla="*/ 271647 h 2645633"/>
                <a:gd name="connsiteX2" fmla="*/ 2499521 w 2824318"/>
                <a:gd name="connsiteY2" fmla="*/ 332647 h 2645633"/>
                <a:gd name="connsiteX3" fmla="*/ 2501850 w 2824318"/>
                <a:gd name="connsiteY3" fmla="*/ 335210 h 2645633"/>
                <a:gd name="connsiteX4" fmla="*/ 2824318 w 2824318"/>
                <a:gd name="connsiteY4" fmla="*/ 1233474 h 2645633"/>
                <a:gd name="connsiteX5" fmla="*/ 1412159 w 2824318"/>
                <a:gd name="connsiteY5" fmla="*/ 2645633 h 2645633"/>
                <a:gd name="connsiteX6" fmla="*/ 0 w 2824318"/>
                <a:gd name="connsiteY6" fmla="*/ 1233474 h 2645633"/>
                <a:gd name="connsiteX7" fmla="*/ 622608 w 2824318"/>
                <a:gd name="connsiteY7" fmla="*/ 62490 h 2645633"/>
                <a:gd name="connsiteX0" fmla="*/ 622608 w 2824318"/>
                <a:gd name="connsiteY0" fmla="*/ 44328 h 2627471"/>
                <a:gd name="connsiteX1" fmla="*/ 1611404 w 2824318"/>
                <a:gd name="connsiteY1" fmla="*/ 253485 h 2627471"/>
                <a:gd name="connsiteX2" fmla="*/ 2499521 w 2824318"/>
                <a:gd name="connsiteY2" fmla="*/ 314485 h 2627471"/>
                <a:gd name="connsiteX3" fmla="*/ 2501850 w 2824318"/>
                <a:gd name="connsiteY3" fmla="*/ 317048 h 2627471"/>
                <a:gd name="connsiteX4" fmla="*/ 2824318 w 2824318"/>
                <a:gd name="connsiteY4" fmla="*/ 1215312 h 2627471"/>
                <a:gd name="connsiteX5" fmla="*/ 1412159 w 2824318"/>
                <a:gd name="connsiteY5" fmla="*/ 2627471 h 2627471"/>
                <a:gd name="connsiteX6" fmla="*/ 0 w 2824318"/>
                <a:gd name="connsiteY6" fmla="*/ 1215312 h 2627471"/>
                <a:gd name="connsiteX7" fmla="*/ 622608 w 2824318"/>
                <a:gd name="connsiteY7" fmla="*/ 44328 h 2627471"/>
                <a:gd name="connsiteX0" fmla="*/ 622608 w 2889940"/>
                <a:gd name="connsiteY0" fmla="*/ 44328 h 2627471"/>
                <a:gd name="connsiteX1" fmla="*/ 1611404 w 2889940"/>
                <a:gd name="connsiteY1" fmla="*/ 253485 h 2627471"/>
                <a:gd name="connsiteX2" fmla="*/ 2499521 w 2889940"/>
                <a:gd name="connsiteY2" fmla="*/ 314485 h 2627471"/>
                <a:gd name="connsiteX3" fmla="*/ 2550488 w 2889940"/>
                <a:gd name="connsiteY3" fmla="*/ 394869 h 2627471"/>
                <a:gd name="connsiteX4" fmla="*/ 2824318 w 2889940"/>
                <a:gd name="connsiteY4" fmla="*/ 1215312 h 2627471"/>
                <a:gd name="connsiteX5" fmla="*/ 1412159 w 2889940"/>
                <a:gd name="connsiteY5" fmla="*/ 2627471 h 2627471"/>
                <a:gd name="connsiteX6" fmla="*/ 0 w 2889940"/>
                <a:gd name="connsiteY6" fmla="*/ 1215312 h 2627471"/>
                <a:gd name="connsiteX7" fmla="*/ 622608 w 2889940"/>
                <a:gd name="connsiteY7" fmla="*/ 44328 h 2627471"/>
                <a:gd name="connsiteX0" fmla="*/ 622608 w 2890034"/>
                <a:gd name="connsiteY0" fmla="*/ 45414 h 2628557"/>
                <a:gd name="connsiteX1" fmla="*/ 1611404 w 2890034"/>
                <a:gd name="connsiteY1" fmla="*/ 254571 h 2628557"/>
                <a:gd name="connsiteX2" fmla="*/ 2550488 w 2890034"/>
                <a:gd name="connsiteY2" fmla="*/ 395955 h 2628557"/>
                <a:gd name="connsiteX3" fmla="*/ 2824318 w 2890034"/>
                <a:gd name="connsiteY3" fmla="*/ 1216398 h 2628557"/>
                <a:gd name="connsiteX4" fmla="*/ 1412159 w 2890034"/>
                <a:gd name="connsiteY4" fmla="*/ 2628557 h 2628557"/>
                <a:gd name="connsiteX5" fmla="*/ 0 w 2890034"/>
                <a:gd name="connsiteY5" fmla="*/ 1216398 h 2628557"/>
                <a:gd name="connsiteX6" fmla="*/ 622608 w 2890034"/>
                <a:gd name="connsiteY6" fmla="*/ 45414 h 2628557"/>
                <a:gd name="connsiteX0" fmla="*/ 622608 w 2825835"/>
                <a:gd name="connsiteY0" fmla="*/ 45414 h 2628557"/>
                <a:gd name="connsiteX1" fmla="*/ 1611404 w 2825835"/>
                <a:gd name="connsiteY1" fmla="*/ 254571 h 2628557"/>
                <a:gd name="connsiteX2" fmla="*/ 2550488 w 2825835"/>
                <a:gd name="connsiteY2" fmla="*/ 395955 h 2628557"/>
                <a:gd name="connsiteX3" fmla="*/ 2824318 w 2825835"/>
                <a:gd name="connsiteY3" fmla="*/ 1216398 h 2628557"/>
                <a:gd name="connsiteX4" fmla="*/ 1412159 w 2825835"/>
                <a:gd name="connsiteY4" fmla="*/ 2628557 h 2628557"/>
                <a:gd name="connsiteX5" fmla="*/ 0 w 2825835"/>
                <a:gd name="connsiteY5" fmla="*/ 1216398 h 2628557"/>
                <a:gd name="connsiteX6" fmla="*/ 622608 w 2825835"/>
                <a:gd name="connsiteY6" fmla="*/ 45414 h 2628557"/>
                <a:gd name="connsiteX0" fmla="*/ 622608 w 2831364"/>
                <a:gd name="connsiteY0" fmla="*/ 45414 h 2628557"/>
                <a:gd name="connsiteX1" fmla="*/ 1611404 w 2831364"/>
                <a:gd name="connsiteY1" fmla="*/ 254571 h 2628557"/>
                <a:gd name="connsiteX2" fmla="*/ 2550488 w 2831364"/>
                <a:gd name="connsiteY2" fmla="*/ 395955 h 2628557"/>
                <a:gd name="connsiteX3" fmla="*/ 2824318 w 2831364"/>
                <a:gd name="connsiteY3" fmla="*/ 1216398 h 2628557"/>
                <a:gd name="connsiteX4" fmla="*/ 1412159 w 2831364"/>
                <a:gd name="connsiteY4" fmla="*/ 2628557 h 2628557"/>
                <a:gd name="connsiteX5" fmla="*/ 0 w 2831364"/>
                <a:gd name="connsiteY5" fmla="*/ 1216398 h 2628557"/>
                <a:gd name="connsiteX6" fmla="*/ 622608 w 2831364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58876 h 2632292"/>
                <a:gd name="connsiteX1" fmla="*/ 1611404 w 2828668"/>
                <a:gd name="connsiteY1" fmla="*/ 316672 h 2632292"/>
                <a:gd name="connsiteX2" fmla="*/ 2550488 w 2828668"/>
                <a:gd name="connsiteY2" fmla="*/ 399690 h 2632292"/>
                <a:gd name="connsiteX3" fmla="*/ 2824318 w 2828668"/>
                <a:gd name="connsiteY3" fmla="*/ 1220133 h 2632292"/>
                <a:gd name="connsiteX4" fmla="*/ 1412159 w 2828668"/>
                <a:gd name="connsiteY4" fmla="*/ 2632292 h 2632292"/>
                <a:gd name="connsiteX5" fmla="*/ 0 w 2828668"/>
                <a:gd name="connsiteY5" fmla="*/ 1220133 h 2632292"/>
                <a:gd name="connsiteX6" fmla="*/ 700429 w 2828668"/>
                <a:gd name="connsiteY6" fmla="*/ 58876 h 2632292"/>
                <a:gd name="connsiteX0" fmla="*/ 700429 w 2828668"/>
                <a:gd name="connsiteY0" fmla="*/ 62842 h 2636258"/>
                <a:gd name="connsiteX1" fmla="*/ 1611404 w 2828668"/>
                <a:gd name="connsiteY1" fmla="*/ 320638 h 2636258"/>
                <a:gd name="connsiteX2" fmla="*/ 2550488 w 2828668"/>
                <a:gd name="connsiteY2" fmla="*/ 403656 h 2636258"/>
                <a:gd name="connsiteX3" fmla="*/ 2824318 w 2828668"/>
                <a:gd name="connsiteY3" fmla="*/ 1224099 h 2636258"/>
                <a:gd name="connsiteX4" fmla="*/ 1412159 w 2828668"/>
                <a:gd name="connsiteY4" fmla="*/ 2636258 h 2636258"/>
                <a:gd name="connsiteX5" fmla="*/ 0 w 2828668"/>
                <a:gd name="connsiteY5" fmla="*/ 1224099 h 2636258"/>
                <a:gd name="connsiteX6" fmla="*/ 700429 w 2828668"/>
                <a:gd name="connsiteY6" fmla="*/ 62842 h 2636258"/>
                <a:gd name="connsiteX0" fmla="*/ 700429 w 2828668"/>
                <a:gd name="connsiteY0" fmla="*/ 69115 h 2642531"/>
                <a:gd name="connsiteX1" fmla="*/ 1591949 w 2828668"/>
                <a:gd name="connsiteY1" fmla="*/ 278273 h 2642531"/>
                <a:gd name="connsiteX2" fmla="*/ 2550488 w 2828668"/>
                <a:gd name="connsiteY2" fmla="*/ 409929 h 2642531"/>
                <a:gd name="connsiteX3" fmla="*/ 2824318 w 2828668"/>
                <a:gd name="connsiteY3" fmla="*/ 1230372 h 2642531"/>
                <a:gd name="connsiteX4" fmla="*/ 1412159 w 2828668"/>
                <a:gd name="connsiteY4" fmla="*/ 2642531 h 2642531"/>
                <a:gd name="connsiteX5" fmla="*/ 0 w 2828668"/>
                <a:gd name="connsiteY5" fmla="*/ 1230372 h 2642531"/>
                <a:gd name="connsiteX6" fmla="*/ 700429 w 2828668"/>
                <a:gd name="connsiteY6" fmla="*/ 69115 h 26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668" h="2642531">
                  <a:moveTo>
                    <a:pt x="700429" y="69115"/>
                  </a:moveTo>
                  <a:cubicBezTo>
                    <a:pt x="1280281" y="-139827"/>
                    <a:pt x="1186329" y="182560"/>
                    <a:pt x="1591949" y="278273"/>
                  </a:cubicBezTo>
                  <a:cubicBezTo>
                    <a:pt x="1997569" y="373986"/>
                    <a:pt x="2085689" y="113438"/>
                    <a:pt x="2550488" y="409929"/>
                  </a:cubicBezTo>
                  <a:cubicBezTo>
                    <a:pt x="2752640" y="570233"/>
                    <a:pt x="2851209" y="775394"/>
                    <a:pt x="2824318" y="1230372"/>
                  </a:cubicBezTo>
                  <a:cubicBezTo>
                    <a:pt x="2775199" y="2061427"/>
                    <a:pt x="2192073" y="2642531"/>
                    <a:pt x="1412159" y="2642531"/>
                  </a:cubicBezTo>
                  <a:cubicBezTo>
                    <a:pt x="632245" y="2642531"/>
                    <a:pt x="0" y="2010286"/>
                    <a:pt x="0" y="1230372"/>
                  </a:cubicBezTo>
                  <a:cubicBezTo>
                    <a:pt x="0" y="742926"/>
                    <a:pt x="217788" y="303435"/>
                    <a:pt x="700429" y="69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3888EC2A-9C42-4FEA-98BA-8F4CEE112593}"/>
                </a:ext>
              </a:extLst>
            </p:cNvPr>
            <p:cNvSpPr/>
            <p:nvPr/>
          </p:nvSpPr>
          <p:spPr>
            <a:xfrm rot="15300000" flipH="1">
              <a:off x="4697268" y="953004"/>
              <a:ext cx="2262873" cy="2437350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C2C2F879-EE69-40FF-B9E1-05377D4FE253}"/>
                </a:ext>
              </a:extLst>
            </p:cNvPr>
            <p:cNvSpPr/>
            <p:nvPr/>
          </p:nvSpPr>
          <p:spPr>
            <a:xfrm rot="20281495">
              <a:off x="5538768" y="3059101"/>
              <a:ext cx="2613462" cy="2642532"/>
            </a:xfrm>
            <a:custGeom>
              <a:avLst/>
              <a:gdLst>
                <a:gd name="connsiteX0" fmla="*/ 2177283 w 2613462"/>
                <a:gd name="connsiteY0" fmla="*/ 323073 h 2642532"/>
                <a:gd name="connsiteX1" fmla="*/ 2335282 w 2613462"/>
                <a:gd name="connsiteY1" fmla="*/ 409930 h 2642532"/>
                <a:gd name="connsiteX2" fmla="*/ 2609112 w 2613462"/>
                <a:gd name="connsiteY2" fmla="*/ 1230373 h 2642532"/>
                <a:gd name="connsiteX3" fmla="*/ 1196953 w 2613462"/>
                <a:gd name="connsiteY3" fmla="*/ 2642532 h 2642532"/>
                <a:gd name="connsiteX4" fmla="*/ 25969 w 2613462"/>
                <a:gd name="connsiteY4" fmla="*/ 2019925 h 2642532"/>
                <a:gd name="connsiteX5" fmla="*/ 0 w 2613462"/>
                <a:gd name="connsiteY5" fmla="*/ 1977178 h 2642532"/>
                <a:gd name="connsiteX6" fmla="*/ 52970 w 2613462"/>
                <a:gd name="connsiteY6" fmla="*/ 1957707 h 2642532"/>
                <a:gd name="connsiteX7" fmla="*/ 878304 w 2613462"/>
                <a:gd name="connsiteY7" fmla="*/ 1131700 h 2642532"/>
                <a:gd name="connsiteX8" fmla="*/ 934359 w 2613462"/>
                <a:gd name="connsiteY8" fmla="*/ 219950 h 2642532"/>
                <a:gd name="connsiteX9" fmla="*/ 757798 w 2613462"/>
                <a:gd name="connsiteY9" fmla="*/ 18822 h 2642532"/>
                <a:gd name="connsiteX10" fmla="*/ 738979 w 2613462"/>
                <a:gd name="connsiteY10" fmla="*/ 4034 h 2642532"/>
                <a:gd name="connsiteX11" fmla="*/ 748059 w 2613462"/>
                <a:gd name="connsiteY11" fmla="*/ 2628 h 2642532"/>
                <a:gd name="connsiteX12" fmla="*/ 1376743 w 2613462"/>
                <a:gd name="connsiteY12" fmla="*/ 278274 h 2642532"/>
                <a:gd name="connsiteX13" fmla="*/ 2177283 w 2613462"/>
                <a:gd name="connsiteY13" fmla="*/ 323073 h 264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3462" h="2642532">
                  <a:moveTo>
                    <a:pt x="2177283" y="323073"/>
                  </a:moveTo>
                  <a:cubicBezTo>
                    <a:pt x="2224968" y="344511"/>
                    <a:pt x="2277182" y="372869"/>
                    <a:pt x="2335282" y="409930"/>
                  </a:cubicBezTo>
                  <a:cubicBezTo>
                    <a:pt x="2537434" y="570234"/>
                    <a:pt x="2636003" y="775395"/>
                    <a:pt x="2609112" y="1230373"/>
                  </a:cubicBezTo>
                  <a:cubicBezTo>
                    <a:pt x="2559993" y="2061428"/>
                    <a:pt x="1976867" y="2642532"/>
                    <a:pt x="1196953" y="2642532"/>
                  </a:cubicBezTo>
                  <a:cubicBezTo>
                    <a:pt x="709507" y="2642532"/>
                    <a:pt x="279744" y="2395561"/>
                    <a:pt x="25969" y="2019925"/>
                  </a:cubicBezTo>
                  <a:lnTo>
                    <a:pt x="0" y="1977178"/>
                  </a:lnTo>
                  <a:lnTo>
                    <a:pt x="52970" y="1957707"/>
                  </a:lnTo>
                  <a:cubicBezTo>
                    <a:pt x="395707" y="1812253"/>
                    <a:pt x="690033" y="1528956"/>
                    <a:pt x="878304" y="1131700"/>
                  </a:cubicBezTo>
                  <a:cubicBezTo>
                    <a:pt x="1084449" y="696728"/>
                    <a:pt x="1068992" y="456841"/>
                    <a:pt x="934359" y="219950"/>
                  </a:cubicBezTo>
                  <a:cubicBezTo>
                    <a:pt x="870975" y="131062"/>
                    <a:pt x="812823" y="66588"/>
                    <a:pt x="757798" y="18822"/>
                  </a:cubicBezTo>
                  <a:lnTo>
                    <a:pt x="738979" y="4034"/>
                  </a:lnTo>
                  <a:lnTo>
                    <a:pt x="748059" y="2628"/>
                  </a:lnTo>
                  <a:cubicBezTo>
                    <a:pt x="1047406" y="-26900"/>
                    <a:pt x="1047177" y="200507"/>
                    <a:pt x="1376743" y="278274"/>
                  </a:cubicBezTo>
                  <a:cubicBezTo>
                    <a:pt x="1731660" y="362023"/>
                    <a:pt x="1843492" y="173009"/>
                    <a:pt x="2177283" y="3230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1822F1C7-B87B-45E2-8211-1530EB92B106}"/>
                </a:ext>
              </a:extLst>
            </p:cNvPr>
            <p:cNvSpPr/>
            <p:nvPr/>
          </p:nvSpPr>
          <p:spPr>
            <a:xfrm rot="12600000" flipH="1">
              <a:off x="5404406" y="1307417"/>
              <a:ext cx="1728031" cy="1861269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6" name="Teardrop 3">
              <a:extLst>
                <a:ext uri="{FF2B5EF4-FFF2-40B4-BE49-F238E27FC236}">
                  <a16:creationId xmlns:a16="http://schemas.microsoft.com/office/drawing/2014/main" id="{EADDEEB9-D5D1-4A4A-8C4D-AE9918FEBB0A}"/>
                </a:ext>
              </a:extLst>
            </p:cNvPr>
            <p:cNvSpPr/>
            <p:nvPr/>
          </p:nvSpPr>
          <p:spPr>
            <a:xfrm rot="20810195" flipH="1">
              <a:off x="3922253" y="428041"/>
              <a:ext cx="1852466" cy="1002062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ko-KR" altLang="en-US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E016933-467E-4E05-8850-FDFB3BC9E464}"/>
              </a:ext>
            </a:extLst>
          </p:cNvPr>
          <p:cNvSpPr/>
          <p:nvPr/>
        </p:nvSpPr>
        <p:spPr>
          <a:xfrm>
            <a:off x="0" y="0"/>
            <a:ext cx="2255573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FEFDB050-A16D-4019-997C-7F80E3EB8876}"/>
              </a:ext>
            </a:extLst>
          </p:cNvPr>
          <p:cNvSpPr txBox="1">
            <a:spLocks/>
          </p:cNvSpPr>
          <p:nvPr/>
        </p:nvSpPr>
        <p:spPr>
          <a:xfrm>
            <a:off x="2639616" y="73064"/>
            <a:ext cx="10032437" cy="932723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Bahnschrift" panose="020B0502040204020203" pitchFamily="34" charset="0"/>
              </a:rPr>
              <a:t>DIAGRAMMES DE SEQUENCE</a:t>
            </a:r>
            <a:endParaRPr lang="ko-KR" altLang="en-US" sz="4400" dirty="0"/>
          </a:p>
        </p:txBody>
      </p:sp>
      <p:grpSp>
        <p:nvGrpSpPr>
          <p:cNvPr id="3" name="Group 2"/>
          <p:cNvGrpSpPr/>
          <p:nvPr/>
        </p:nvGrpSpPr>
        <p:grpSpPr>
          <a:xfrm>
            <a:off x="80212" y="1220755"/>
            <a:ext cx="2110309" cy="3631103"/>
            <a:chOff x="4467117" y="1784680"/>
            <a:chExt cx="3383592" cy="4528418"/>
          </a:xfrm>
        </p:grpSpPr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D4FF9189-3869-4820-81B5-4C78AC0FD6F9}"/>
                </a:ext>
              </a:extLst>
            </p:cNvPr>
            <p:cNvSpPr/>
            <p:nvPr/>
          </p:nvSpPr>
          <p:spPr>
            <a:xfrm rot="9212065">
              <a:off x="6819776" y="5398178"/>
              <a:ext cx="485872" cy="914400"/>
            </a:xfrm>
            <a:prstGeom prst="triangle">
              <a:avLst>
                <a:gd name="adj" fmla="val 0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5" name="막힌 원호 54">
              <a:extLst>
                <a:ext uri="{FF2B5EF4-FFF2-40B4-BE49-F238E27FC236}">
                  <a16:creationId xmlns:a16="http://schemas.microsoft.com/office/drawing/2014/main" id="{AA2AD0CB-61B5-496E-A0AE-D284ECC75229}"/>
                </a:ext>
              </a:extLst>
            </p:cNvPr>
            <p:cNvSpPr/>
            <p:nvPr/>
          </p:nvSpPr>
          <p:spPr>
            <a:xfrm>
              <a:off x="4967852" y="1784680"/>
              <a:ext cx="2377820" cy="1990725"/>
            </a:xfrm>
            <a:prstGeom prst="blockArc">
              <a:avLst>
                <a:gd name="adj1" fmla="val 10800000"/>
                <a:gd name="adj2" fmla="val 21440220"/>
                <a:gd name="adj3" fmla="val 5160"/>
              </a:avLst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black"/>
                </a:solidFill>
                <a:latin typeface="Arial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BB06E8-6270-4CDB-BD87-2AB2A55E9934}"/>
                </a:ext>
              </a:extLst>
            </p:cNvPr>
            <p:cNvGrpSpPr/>
            <p:nvPr/>
          </p:nvGrpSpPr>
          <p:grpSpPr>
            <a:xfrm>
              <a:off x="4467117" y="2540594"/>
              <a:ext cx="1412189" cy="1512776"/>
              <a:chOff x="1518245" y="1866084"/>
              <a:chExt cx="1118680" cy="1198361"/>
            </a:xfrm>
          </p:grpSpPr>
          <p:sp>
            <p:nvSpPr>
              <p:cNvPr id="48" name="사각형: 둥근 위쪽 모서리 47">
                <a:extLst>
                  <a:ext uri="{FF2B5EF4-FFF2-40B4-BE49-F238E27FC236}">
                    <a16:creationId xmlns:a16="http://schemas.microsoft.com/office/drawing/2014/main" id="{A8A71B25-1CBA-4B1A-809F-FC599D3768B0}"/>
                  </a:ext>
                </a:extLst>
              </p:cNvPr>
              <p:cNvSpPr/>
              <p:nvPr/>
            </p:nvSpPr>
            <p:spPr>
              <a:xfrm rot="20245231">
                <a:off x="1895618" y="1866084"/>
                <a:ext cx="155642" cy="79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4"/>
                <a:endParaRPr lang="ko-KR" altLang="en-US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6" name="현 45">
                <a:extLst>
                  <a:ext uri="{FF2B5EF4-FFF2-40B4-BE49-F238E27FC236}">
                    <a16:creationId xmlns:a16="http://schemas.microsoft.com/office/drawing/2014/main" id="{571B842F-C61E-4296-B81D-39D7A74F27DC}"/>
                  </a:ext>
                </a:extLst>
              </p:cNvPr>
              <p:cNvSpPr/>
              <p:nvPr/>
            </p:nvSpPr>
            <p:spPr>
              <a:xfrm>
                <a:off x="1518245" y="1945765"/>
                <a:ext cx="1118680" cy="1118680"/>
              </a:xfrm>
              <a:prstGeom prst="chord">
                <a:avLst>
                  <a:gd name="adj1" fmla="val 10186416"/>
                  <a:gd name="adj2" fmla="val 19541171"/>
                </a:avLst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4"/>
                <a:endParaRPr lang="ko-KR" altLang="en-US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E9253153-493B-4D99-B1BB-F8AF67FD92CF}"/>
                </a:ext>
              </a:extLst>
            </p:cNvPr>
            <p:cNvSpPr/>
            <p:nvPr/>
          </p:nvSpPr>
          <p:spPr>
            <a:xfrm rot="12658089" flipH="1">
              <a:off x="4732759" y="5398698"/>
              <a:ext cx="485872" cy="914400"/>
            </a:xfrm>
            <a:prstGeom prst="triangle">
              <a:avLst>
                <a:gd name="adj" fmla="val 0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3316229-AEC1-4E05-BAA3-E51161B55689}"/>
                </a:ext>
              </a:extLst>
            </p:cNvPr>
            <p:cNvGrpSpPr/>
            <p:nvPr/>
          </p:nvGrpSpPr>
          <p:grpSpPr>
            <a:xfrm flipH="1">
              <a:off x="6438520" y="2540594"/>
              <a:ext cx="1412189" cy="1512776"/>
              <a:chOff x="1518245" y="1866084"/>
              <a:chExt cx="1118680" cy="1198361"/>
            </a:xfrm>
          </p:grpSpPr>
          <p:sp>
            <p:nvSpPr>
              <p:cNvPr id="51" name="사각형: 둥근 위쪽 모서리 50">
                <a:extLst>
                  <a:ext uri="{FF2B5EF4-FFF2-40B4-BE49-F238E27FC236}">
                    <a16:creationId xmlns:a16="http://schemas.microsoft.com/office/drawing/2014/main" id="{8A121DF5-07CC-436D-92C4-039DD1CFE8AE}"/>
                  </a:ext>
                </a:extLst>
              </p:cNvPr>
              <p:cNvSpPr/>
              <p:nvPr/>
            </p:nvSpPr>
            <p:spPr>
              <a:xfrm rot="20245231">
                <a:off x="1895618" y="1866084"/>
                <a:ext cx="155642" cy="79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4"/>
                <a:endParaRPr lang="ko-KR" altLang="en-US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2" name="현 51">
                <a:extLst>
                  <a:ext uri="{FF2B5EF4-FFF2-40B4-BE49-F238E27FC236}">
                    <a16:creationId xmlns:a16="http://schemas.microsoft.com/office/drawing/2014/main" id="{70841549-B514-4ABE-97C1-979E6BC66020}"/>
                  </a:ext>
                </a:extLst>
              </p:cNvPr>
              <p:cNvSpPr/>
              <p:nvPr/>
            </p:nvSpPr>
            <p:spPr>
              <a:xfrm>
                <a:off x="1518245" y="1945765"/>
                <a:ext cx="1118680" cy="1118680"/>
              </a:xfrm>
              <a:prstGeom prst="chord">
                <a:avLst>
                  <a:gd name="adj1" fmla="val 10186416"/>
                  <a:gd name="adj2" fmla="val 19541171"/>
                </a:avLst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4"/>
                <a:endParaRPr lang="ko-KR" altLang="en-US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3223" y="3151445"/>
              <a:ext cx="3063843" cy="2538613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44778C3-23C5-8B2B-FF84-AB0EFE5C8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746" y="1735006"/>
            <a:ext cx="8165849" cy="470823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435C7A1-FAB5-C994-7183-43FA1C948958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43640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2">
            <a:extLst>
              <a:ext uri="{FF2B5EF4-FFF2-40B4-BE49-F238E27FC236}">
                <a16:creationId xmlns:a16="http://schemas.microsoft.com/office/drawing/2014/main" id="{B493AA7A-2A9F-4C03-AC48-6ED1C43B482F}"/>
              </a:ext>
            </a:extLst>
          </p:cNvPr>
          <p:cNvSpPr txBox="1">
            <a:spLocks/>
          </p:cNvSpPr>
          <p:nvPr/>
        </p:nvSpPr>
        <p:spPr>
          <a:xfrm>
            <a:off x="1583499" y="73064"/>
            <a:ext cx="9697077" cy="932723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733" dirty="0">
                <a:latin typeface="Bahnschrift" panose="020B0502040204020203" pitchFamily="34" charset="0"/>
              </a:rPr>
              <a:t>MCD(MODELE CONCEPTUEL DES DONNEES)</a:t>
            </a:r>
            <a:endParaRPr lang="ko-KR" altLang="en-US" sz="3733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60005E-65A8-4491-BF44-EDA398693EE5}"/>
              </a:ext>
            </a:extLst>
          </p:cNvPr>
          <p:cNvSpPr/>
          <p:nvPr/>
        </p:nvSpPr>
        <p:spPr>
          <a:xfrm>
            <a:off x="0" y="1412776"/>
            <a:ext cx="12192000" cy="4439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043DE35-E3EB-419E-B93A-25ECE99229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1" r="20111"/>
          <a:stretch>
            <a:fillRect/>
          </a:stretch>
        </p:blipFill>
        <p:spPr>
          <a:xfrm>
            <a:off x="527382" y="1005787"/>
            <a:ext cx="2724149" cy="455718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57DD12-2FE7-4274-AFEE-6C6DB5900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91161">
            <a:off x="10092974" y="4847063"/>
            <a:ext cx="1511572" cy="224693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4723F6E-8115-2BCC-7524-4EB59302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390" y="1300974"/>
            <a:ext cx="7897327" cy="497274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A48645C-2FE0-5264-ED06-757CDAE27FB5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D3690341-A8A3-4B6C-81AA-657B12D0E97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9" r="23299"/>
          <a:stretch>
            <a:fillRect/>
          </a:stretch>
        </p:blipFill>
        <p:spPr>
          <a:xfrm>
            <a:off x="0" y="0"/>
            <a:ext cx="6510867" cy="6858000"/>
          </a:xfr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DF0CA2AB-7B8B-48B0-ABD1-BEC17BAE5984}"/>
              </a:ext>
            </a:extLst>
          </p:cNvPr>
          <p:cNvSpPr/>
          <p:nvPr/>
        </p:nvSpPr>
        <p:spPr>
          <a:xfrm>
            <a:off x="356152" y="294580"/>
            <a:ext cx="11479696" cy="6268843"/>
          </a:xfrm>
          <a:prstGeom prst="frame">
            <a:avLst>
              <a:gd name="adj1" fmla="val 5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403897-6CCD-43EA-91BD-1B1FAFB5FD9E}"/>
              </a:ext>
            </a:extLst>
          </p:cNvPr>
          <p:cNvSpPr/>
          <p:nvPr/>
        </p:nvSpPr>
        <p:spPr>
          <a:xfrm>
            <a:off x="6475421" y="2614239"/>
            <a:ext cx="640080" cy="45720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59501E-F91C-4434-B638-A90004336608}"/>
              </a:ext>
            </a:extLst>
          </p:cNvPr>
          <p:cNvSpPr/>
          <p:nvPr/>
        </p:nvSpPr>
        <p:spPr>
          <a:xfrm>
            <a:off x="5135893" y="0"/>
            <a:ext cx="705610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E37A9B-EA40-40EC-9913-9B322BAECF69}"/>
              </a:ext>
            </a:extLst>
          </p:cNvPr>
          <p:cNvSpPr txBox="1"/>
          <p:nvPr/>
        </p:nvSpPr>
        <p:spPr>
          <a:xfrm>
            <a:off x="5941147" y="1897951"/>
            <a:ext cx="51070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5400" dirty="0">
                <a:effectLst/>
                <a:latin typeface="Bahnschrift" panose="020B0502040204020203" pitchFamily="34" charset="0"/>
              </a:rPr>
              <a:t>INTRODUCTION</a:t>
            </a:r>
            <a:endParaRPr lang="ko-KR" altLang="en-US" sz="5400" dirty="0">
              <a:effectLst/>
              <a:latin typeface="Bahnschrift" panose="020B0502040204020203" pitchFamily="34" charset="0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48802517-8FA3-4FB6-97EF-E8D3630F6CF1}"/>
              </a:ext>
            </a:extLst>
          </p:cNvPr>
          <p:cNvSpPr txBox="1"/>
          <p:nvPr/>
        </p:nvSpPr>
        <p:spPr>
          <a:xfrm>
            <a:off x="6129373" y="3236979"/>
            <a:ext cx="56238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-Introduction général</a:t>
            </a: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-Le </a:t>
            </a:r>
            <a:r>
              <a:rPr lang="en-US" sz="2000" spc="300" dirty="0" err="1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Contexte</a:t>
            </a:r>
            <a:endParaRPr lang="en-US" sz="2000" spc="300" dirty="0">
              <a:solidFill>
                <a:schemeClr val="bg1"/>
              </a:solidFill>
              <a:latin typeface="Bahnschrift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-Les </a:t>
            </a:r>
            <a:r>
              <a:rPr lang="en-US" sz="2000" spc="300" dirty="0" err="1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Enjeux</a:t>
            </a:r>
            <a:endParaRPr lang="en-US" sz="2000" spc="300" dirty="0">
              <a:solidFill>
                <a:schemeClr val="bg1"/>
              </a:solidFill>
              <a:latin typeface="Bahnschrift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</a:t>
            </a:r>
            <a:r>
              <a:rPr lang="en-US" sz="2000" spc="300" dirty="0" err="1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Problematique</a:t>
            </a:r>
            <a:endParaRPr lang="en-US" sz="2000" spc="300" dirty="0">
              <a:solidFill>
                <a:schemeClr val="bg1"/>
              </a:solidFill>
              <a:latin typeface="Bahnschrift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-Les </a:t>
            </a:r>
            <a:r>
              <a:rPr lang="en-US" sz="2000" spc="300" dirty="0" err="1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Objectifs</a:t>
            </a:r>
            <a:endParaRPr lang="en-US" sz="2000" spc="300" dirty="0">
              <a:solidFill>
                <a:schemeClr val="bg1"/>
              </a:solidFill>
              <a:latin typeface="Bahnschrift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spc="300" dirty="0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-Les </a:t>
            </a:r>
            <a:r>
              <a:rPr lang="en-US" sz="2000" spc="300" dirty="0" err="1">
                <a:solidFill>
                  <a:schemeClr val="bg1"/>
                </a:solidFill>
                <a:latin typeface="Bahnschrif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Contraintes</a:t>
            </a:r>
            <a:endParaRPr lang="en-US" sz="2000" spc="300" dirty="0">
              <a:solidFill>
                <a:schemeClr val="bg1"/>
              </a:solidFill>
              <a:latin typeface="Bahnschrift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spc="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AB776C-FBC9-48D9-9E5F-8F57550A1731}"/>
              </a:ext>
            </a:extLst>
          </p:cNvPr>
          <p:cNvSpPr/>
          <p:nvPr/>
        </p:nvSpPr>
        <p:spPr>
          <a:xfrm>
            <a:off x="6306211" y="2684892"/>
            <a:ext cx="1060739" cy="19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235F382-6156-5558-1FA7-A93098E176E6}"/>
              </a:ext>
            </a:extLst>
          </p:cNvPr>
          <p:cNvSpPr txBox="1"/>
          <p:nvPr/>
        </p:nvSpPr>
        <p:spPr>
          <a:xfrm>
            <a:off x="11208549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514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40EB601E-35A4-4120-8C1C-25915D3760A5}"/>
              </a:ext>
            </a:extLst>
          </p:cNvPr>
          <p:cNvSpPr/>
          <p:nvPr/>
        </p:nvSpPr>
        <p:spPr>
          <a:xfrm rot="1282801">
            <a:off x="2907867" y="2175251"/>
            <a:ext cx="290480" cy="234157"/>
          </a:xfrm>
          <a:custGeom>
            <a:avLst/>
            <a:gdLst>
              <a:gd name="connsiteX0" fmla="*/ 1426018 w 1699104"/>
              <a:gd name="connsiteY0" fmla="*/ 100 h 1369652"/>
              <a:gd name="connsiteX1" fmla="*/ 905616 w 1699104"/>
              <a:gd name="connsiteY1" fmla="*/ 806363 h 1369652"/>
              <a:gd name="connsiteX2" fmla="*/ 283242 w 1699104"/>
              <a:gd name="connsiteY2" fmla="*/ 523532 h 1369652"/>
              <a:gd name="connsiteX3" fmla="*/ 222649 w 1699104"/>
              <a:gd name="connsiteY3" fmla="*/ 437351 h 1369652"/>
              <a:gd name="connsiteX4" fmla="*/ 229092 w 1699104"/>
              <a:gd name="connsiteY4" fmla="*/ 431928 h 1369652"/>
              <a:gd name="connsiteX5" fmla="*/ 214241 w 1699104"/>
              <a:gd name="connsiteY5" fmla="*/ 431928 h 1369652"/>
              <a:gd name="connsiteX6" fmla="*/ 219121 w 1699104"/>
              <a:gd name="connsiteY6" fmla="*/ 466941 h 1369652"/>
              <a:gd name="connsiteX7" fmla="*/ 726011 w 1699104"/>
              <a:gd name="connsiteY7" fmla="*/ 922236 h 1369652"/>
              <a:gd name="connsiteX8" fmla="*/ 1670649 w 1699104"/>
              <a:gd name="connsiteY8" fmla="*/ 741110 h 1369652"/>
              <a:gd name="connsiteX9" fmla="*/ 531731 w 1699104"/>
              <a:gd name="connsiteY9" fmla="*/ 1324252 h 1369652"/>
              <a:gd name="connsiteX10" fmla="*/ 91918 w 1699104"/>
              <a:gd name="connsiteY10" fmla="*/ 541992 h 1369652"/>
              <a:gd name="connsiteX11" fmla="*/ 120379 w 1699104"/>
              <a:gd name="connsiteY11" fmla="*/ 467947 h 1369652"/>
              <a:gd name="connsiteX12" fmla="*/ 116938 w 1699104"/>
              <a:gd name="connsiteY12" fmla="*/ 431928 h 1369652"/>
              <a:gd name="connsiteX13" fmla="*/ 33060 w 1699104"/>
              <a:gd name="connsiteY13" fmla="*/ 431928 h 1369652"/>
              <a:gd name="connsiteX14" fmla="*/ 0 w 1699104"/>
              <a:gd name="connsiteY14" fmla="*/ 398866 h 1369652"/>
              <a:gd name="connsiteX15" fmla="*/ 0 w 1699104"/>
              <a:gd name="connsiteY15" fmla="*/ 295655 h 1369652"/>
              <a:gd name="connsiteX16" fmla="*/ 33060 w 1699104"/>
              <a:gd name="connsiteY16" fmla="*/ 262594 h 1369652"/>
              <a:gd name="connsiteX17" fmla="*/ 303652 w 1699104"/>
              <a:gd name="connsiteY17" fmla="*/ 262594 h 1369652"/>
              <a:gd name="connsiteX18" fmla="*/ 336714 w 1699104"/>
              <a:gd name="connsiteY18" fmla="*/ 295655 h 1369652"/>
              <a:gd name="connsiteX19" fmla="*/ 336714 w 1699104"/>
              <a:gd name="connsiteY19" fmla="*/ 398866 h 1369652"/>
              <a:gd name="connsiteX20" fmla="*/ 327031 w 1699104"/>
              <a:gd name="connsiteY20" fmla="*/ 422244 h 1369652"/>
              <a:gd name="connsiteX21" fmla="*/ 318665 w 1699104"/>
              <a:gd name="connsiteY21" fmla="*/ 425709 h 1369652"/>
              <a:gd name="connsiteX22" fmla="*/ 320999 w 1699104"/>
              <a:gd name="connsiteY22" fmla="*/ 428452 h 1369652"/>
              <a:gd name="connsiteX23" fmla="*/ 854625 w 1699104"/>
              <a:gd name="connsiteY23" fmla="*/ 512079 h 1369652"/>
              <a:gd name="connsiteX24" fmla="*/ 1426018 w 1699104"/>
              <a:gd name="connsiteY24" fmla="*/ 100 h 136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9104" h="1369652">
                <a:moveTo>
                  <a:pt x="1426018" y="100"/>
                </a:moveTo>
                <a:cubicBezTo>
                  <a:pt x="1538052" y="-1238"/>
                  <a:pt x="1521372" y="676489"/>
                  <a:pt x="905616" y="806363"/>
                </a:cubicBezTo>
                <a:cubicBezTo>
                  <a:pt x="615918" y="859803"/>
                  <a:pt x="247425" y="663322"/>
                  <a:pt x="283242" y="523532"/>
                </a:cubicBezTo>
                <a:cubicBezTo>
                  <a:pt x="295726" y="486047"/>
                  <a:pt x="248406" y="473678"/>
                  <a:pt x="222649" y="437351"/>
                </a:cubicBezTo>
                <a:lnTo>
                  <a:pt x="229092" y="431928"/>
                </a:lnTo>
                <a:lnTo>
                  <a:pt x="214241" y="431928"/>
                </a:lnTo>
                <a:lnTo>
                  <a:pt x="219121" y="466941"/>
                </a:lnTo>
                <a:cubicBezTo>
                  <a:pt x="244983" y="601662"/>
                  <a:pt x="334031" y="752109"/>
                  <a:pt x="726011" y="922236"/>
                </a:cubicBezTo>
                <a:cubicBezTo>
                  <a:pt x="1154486" y="1061180"/>
                  <a:pt x="1595961" y="678971"/>
                  <a:pt x="1670649" y="741110"/>
                </a:cubicBezTo>
                <a:cubicBezTo>
                  <a:pt x="1796893" y="821695"/>
                  <a:pt x="1518097" y="1557237"/>
                  <a:pt x="531731" y="1324252"/>
                </a:cubicBezTo>
                <a:cubicBezTo>
                  <a:pt x="208334" y="1231723"/>
                  <a:pt x="-112945" y="851176"/>
                  <a:pt x="91918" y="541992"/>
                </a:cubicBezTo>
                <a:cubicBezTo>
                  <a:pt x="120456" y="512888"/>
                  <a:pt x="123138" y="500113"/>
                  <a:pt x="120379" y="467947"/>
                </a:cubicBezTo>
                <a:lnTo>
                  <a:pt x="116938" y="431928"/>
                </a:lnTo>
                <a:lnTo>
                  <a:pt x="33060" y="431928"/>
                </a:lnTo>
                <a:cubicBezTo>
                  <a:pt x="14802" y="431928"/>
                  <a:pt x="0" y="417126"/>
                  <a:pt x="0" y="398866"/>
                </a:cubicBezTo>
                <a:lnTo>
                  <a:pt x="0" y="295655"/>
                </a:lnTo>
                <a:cubicBezTo>
                  <a:pt x="0" y="277396"/>
                  <a:pt x="14802" y="262594"/>
                  <a:pt x="33060" y="262594"/>
                </a:cubicBezTo>
                <a:lnTo>
                  <a:pt x="303652" y="262594"/>
                </a:lnTo>
                <a:cubicBezTo>
                  <a:pt x="321912" y="262594"/>
                  <a:pt x="336714" y="277396"/>
                  <a:pt x="336714" y="295655"/>
                </a:cubicBezTo>
                <a:lnTo>
                  <a:pt x="336714" y="398866"/>
                </a:lnTo>
                <a:cubicBezTo>
                  <a:pt x="336714" y="407996"/>
                  <a:pt x="333014" y="416262"/>
                  <a:pt x="327031" y="422244"/>
                </a:cubicBezTo>
                <a:lnTo>
                  <a:pt x="318665" y="425709"/>
                </a:lnTo>
                <a:lnTo>
                  <a:pt x="320999" y="428452"/>
                </a:lnTo>
                <a:cubicBezTo>
                  <a:pt x="391696" y="499969"/>
                  <a:pt x="533781" y="563301"/>
                  <a:pt x="854625" y="512079"/>
                </a:cubicBezTo>
                <a:cubicBezTo>
                  <a:pt x="1189479" y="428452"/>
                  <a:pt x="1354858" y="-7609"/>
                  <a:pt x="142601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ko-KR" altLang="en-US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5D08099-7490-4F69-872C-23F6E890B521}"/>
              </a:ext>
            </a:extLst>
          </p:cNvPr>
          <p:cNvGrpSpPr/>
          <p:nvPr/>
        </p:nvGrpSpPr>
        <p:grpSpPr>
          <a:xfrm>
            <a:off x="2938400" y="5431749"/>
            <a:ext cx="229417" cy="320907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82" name="사각형: 둥근 모서리 132">
              <a:extLst>
                <a:ext uri="{FF2B5EF4-FFF2-40B4-BE49-F238E27FC236}">
                  <a16:creationId xmlns:a16="http://schemas.microsoft.com/office/drawing/2014/main" id="{94E22893-4D2C-4FEC-A52F-E067588BA077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3" name="막힌 원호 135">
              <a:extLst>
                <a:ext uri="{FF2B5EF4-FFF2-40B4-BE49-F238E27FC236}">
                  <a16:creationId xmlns:a16="http://schemas.microsoft.com/office/drawing/2014/main" id="{DAD41FC7-4192-48FE-9C21-31FE0A4C1064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45DEE0BB-9AE3-4045-A35A-66A12C8AAEE9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EC64D400-F253-40E6-A71F-3A329120050A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A4B11CC-3545-41F1-815E-BE2582C994FA}"/>
              </a:ext>
            </a:extLst>
          </p:cNvPr>
          <p:cNvGrpSpPr/>
          <p:nvPr/>
        </p:nvGrpSpPr>
        <p:grpSpPr>
          <a:xfrm rot="20593171">
            <a:off x="9064776" y="2128689"/>
            <a:ext cx="226640" cy="327281"/>
            <a:chOff x="8615780" y="3185232"/>
            <a:chExt cx="1026044" cy="1481671"/>
          </a:xfrm>
          <a:solidFill>
            <a:schemeClr val="bg1"/>
          </a:solidFill>
        </p:grpSpPr>
        <p:sp>
          <p:nvSpPr>
            <p:cNvPr id="87" name="눈물 방울 86">
              <a:extLst>
                <a:ext uri="{FF2B5EF4-FFF2-40B4-BE49-F238E27FC236}">
                  <a16:creationId xmlns:a16="http://schemas.microsoft.com/office/drawing/2014/main" id="{20CEE75D-B578-4BB8-A78A-2B198113DA73}"/>
                </a:ext>
              </a:extLst>
            </p:cNvPr>
            <p:cNvSpPr/>
            <p:nvPr/>
          </p:nvSpPr>
          <p:spPr>
            <a:xfrm rot="8100000">
              <a:off x="8675547" y="3752503"/>
              <a:ext cx="914400" cy="91440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71DE01B3-EB72-439B-B871-B88F2B0AE816}"/>
                </a:ext>
              </a:extLst>
            </p:cNvPr>
            <p:cNvSpPr/>
            <p:nvPr/>
          </p:nvSpPr>
          <p:spPr>
            <a:xfrm>
              <a:off x="9014972" y="3185232"/>
              <a:ext cx="216234" cy="56314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B83AA454-9116-47DE-AA4A-9160F3F3C570}"/>
                </a:ext>
              </a:extLst>
            </p:cNvPr>
            <p:cNvSpPr/>
            <p:nvPr/>
          </p:nvSpPr>
          <p:spPr>
            <a:xfrm rot="3314848">
              <a:off x="9297740" y="3340683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FB6994E7-D682-4A8E-93CA-70C7C297D3D6}"/>
                </a:ext>
              </a:extLst>
            </p:cNvPr>
            <p:cNvSpPr/>
            <p:nvPr/>
          </p:nvSpPr>
          <p:spPr>
            <a:xfrm rot="18285152" flipH="1">
              <a:off x="8768936" y="3335788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7480003-12B7-40C5-8FA4-AF1B960D9400}"/>
              </a:ext>
            </a:extLst>
          </p:cNvPr>
          <p:cNvGrpSpPr/>
          <p:nvPr/>
        </p:nvGrpSpPr>
        <p:grpSpPr>
          <a:xfrm>
            <a:off x="9045175" y="5440557"/>
            <a:ext cx="265844" cy="303291"/>
            <a:chOff x="3434152" y="428041"/>
            <a:chExt cx="4718078" cy="5382655"/>
          </a:xfrm>
          <a:solidFill>
            <a:schemeClr val="bg1"/>
          </a:solidFill>
        </p:grpSpPr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20A50F22-948B-4580-8426-FE3E25F4839A}"/>
                </a:ext>
              </a:extLst>
            </p:cNvPr>
            <p:cNvSpPr/>
            <p:nvPr/>
          </p:nvSpPr>
          <p:spPr>
            <a:xfrm>
              <a:off x="3434152" y="3168165"/>
              <a:ext cx="2828668" cy="2642531"/>
            </a:xfrm>
            <a:custGeom>
              <a:avLst/>
              <a:gdLst>
                <a:gd name="connsiteX0" fmla="*/ 712436 w 2824318"/>
                <a:gd name="connsiteY0" fmla="*/ 0 h 2637716"/>
                <a:gd name="connsiteX1" fmla="*/ 713966 w 2824318"/>
                <a:gd name="connsiteY1" fmla="*/ 10020 h 2637716"/>
                <a:gd name="connsiteX2" fmla="*/ 1669770 w 2824318"/>
                <a:gd name="connsiteY2" fmla="*/ 789023 h 2637716"/>
                <a:gd name="connsiteX3" fmla="*/ 2478775 w 2824318"/>
                <a:gd name="connsiteY3" fmla="*/ 358879 h 2637716"/>
                <a:gd name="connsiteX4" fmla="*/ 2499521 w 2824318"/>
                <a:gd name="connsiteY4" fmla="*/ 324730 h 2637716"/>
                <a:gd name="connsiteX5" fmla="*/ 2501850 w 2824318"/>
                <a:gd name="connsiteY5" fmla="*/ 327293 h 2637716"/>
                <a:gd name="connsiteX6" fmla="*/ 2824318 w 2824318"/>
                <a:gd name="connsiteY6" fmla="*/ 1225557 h 2637716"/>
                <a:gd name="connsiteX7" fmla="*/ 1412159 w 2824318"/>
                <a:gd name="connsiteY7" fmla="*/ 2637716 h 2637716"/>
                <a:gd name="connsiteX8" fmla="*/ 0 w 2824318"/>
                <a:gd name="connsiteY8" fmla="*/ 1225557 h 2637716"/>
                <a:gd name="connsiteX9" fmla="*/ 622608 w 2824318"/>
                <a:gd name="connsiteY9" fmla="*/ 54573 h 2637716"/>
                <a:gd name="connsiteX0" fmla="*/ 622608 w 2824318"/>
                <a:gd name="connsiteY0" fmla="*/ 44553 h 2627696"/>
                <a:gd name="connsiteX1" fmla="*/ 713966 w 2824318"/>
                <a:gd name="connsiteY1" fmla="*/ 0 h 2627696"/>
                <a:gd name="connsiteX2" fmla="*/ 1669770 w 2824318"/>
                <a:gd name="connsiteY2" fmla="*/ 779003 h 2627696"/>
                <a:gd name="connsiteX3" fmla="*/ 2478775 w 2824318"/>
                <a:gd name="connsiteY3" fmla="*/ 348859 h 2627696"/>
                <a:gd name="connsiteX4" fmla="*/ 2499521 w 2824318"/>
                <a:gd name="connsiteY4" fmla="*/ 314710 h 2627696"/>
                <a:gd name="connsiteX5" fmla="*/ 2501850 w 2824318"/>
                <a:gd name="connsiteY5" fmla="*/ 317273 h 2627696"/>
                <a:gd name="connsiteX6" fmla="*/ 2824318 w 2824318"/>
                <a:gd name="connsiteY6" fmla="*/ 1215537 h 2627696"/>
                <a:gd name="connsiteX7" fmla="*/ 1412159 w 2824318"/>
                <a:gd name="connsiteY7" fmla="*/ 2627696 h 2627696"/>
                <a:gd name="connsiteX8" fmla="*/ 0 w 2824318"/>
                <a:gd name="connsiteY8" fmla="*/ 1215537 h 2627696"/>
                <a:gd name="connsiteX9" fmla="*/ 622608 w 2824318"/>
                <a:gd name="connsiteY9" fmla="*/ 44553 h 2627696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78775 w 2824318"/>
                <a:gd name="connsiteY2" fmla="*/ 304306 h 2583143"/>
                <a:gd name="connsiteX3" fmla="*/ 2499521 w 2824318"/>
                <a:gd name="connsiteY3" fmla="*/ 270157 h 2583143"/>
                <a:gd name="connsiteX4" fmla="*/ 2501850 w 2824318"/>
                <a:gd name="connsiteY4" fmla="*/ 272720 h 2583143"/>
                <a:gd name="connsiteX5" fmla="*/ 2824318 w 2824318"/>
                <a:gd name="connsiteY5" fmla="*/ 1170984 h 2583143"/>
                <a:gd name="connsiteX6" fmla="*/ 1412159 w 2824318"/>
                <a:gd name="connsiteY6" fmla="*/ 2583143 h 2583143"/>
                <a:gd name="connsiteX7" fmla="*/ 0 w 2824318"/>
                <a:gd name="connsiteY7" fmla="*/ 1170984 h 2583143"/>
                <a:gd name="connsiteX8" fmla="*/ 622608 w 2824318"/>
                <a:gd name="connsiteY8" fmla="*/ 0 h 2583143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62490 h 2645633"/>
                <a:gd name="connsiteX1" fmla="*/ 1611404 w 2824318"/>
                <a:gd name="connsiteY1" fmla="*/ 271647 h 2645633"/>
                <a:gd name="connsiteX2" fmla="*/ 2499521 w 2824318"/>
                <a:gd name="connsiteY2" fmla="*/ 332647 h 2645633"/>
                <a:gd name="connsiteX3" fmla="*/ 2501850 w 2824318"/>
                <a:gd name="connsiteY3" fmla="*/ 335210 h 2645633"/>
                <a:gd name="connsiteX4" fmla="*/ 2824318 w 2824318"/>
                <a:gd name="connsiteY4" fmla="*/ 1233474 h 2645633"/>
                <a:gd name="connsiteX5" fmla="*/ 1412159 w 2824318"/>
                <a:gd name="connsiteY5" fmla="*/ 2645633 h 2645633"/>
                <a:gd name="connsiteX6" fmla="*/ 0 w 2824318"/>
                <a:gd name="connsiteY6" fmla="*/ 1233474 h 2645633"/>
                <a:gd name="connsiteX7" fmla="*/ 622608 w 2824318"/>
                <a:gd name="connsiteY7" fmla="*/ 62490 h 2645633"/>
                <a:gd name="connsiteX0" fmla="*/ 622608 w 2824318"/>
                <a:gd name="connsiteY0" fmla="*/ 44328 h 2627471"/>
                <a:gd name="connsiteX1" fmla="*/ 1611404 w 2824318"/>
                <a:gd name="connsiteY1" fmla="*/ 253485 h 2627471"/>
                <a:gd name="connsiteX2" fmla="*/ 2499521 w 2824318"/>
                <a:gd name="connsiteY2" fmla="*/ 314485 h 2627471"/>
                <a:gd name="connsiteX3" fmla="*/ 2501850 w 2824318"/>
                <a:gd name="connsiteY3" fmla="*/ 317048 h 2627471"/>
                <a:gd name="connsiteX4" fmla="*/ 2824318 w 2824318"/>
                <a:gd name="connsiteY4" fmla="*/ 1215312 h 2627471"/>
                <a:gd name="connsiteX5" fmla="*/ 1412159 w 2824318"/>
                <a:gd name="connsiteY5" fmla="*/ 2627471 h 2627471"/>
                <a:gd name="connsiteX6" fmla="*/ 0 w 2824318"/>
                <a:gd name="connsiteY6" fmla="*/ 1215312 h 2627471"/>
                <a:gd name="connsiteX7" fmla="*/ 622608 w 2824318"/>
                <a:gd name="connsiteY7" fmla="*/ 44328 h 2627471"/>
                <a:gd name="connsiteX0" fmla="*/ 622608 w 2889940"/>
                <a:gd name="connsiteY0" fmla="*/ 44328 h 2627471"/>
                <a:gd name="connsiteX1" fmla="*/ 1611404 w 2889940"/>
                <a:gd name="connsiteY1" fmla="*/ 253485 h 2627471"/>
                <a:gd name="connsiteX2" fmla="*/ 2499521 w 2889940"/>
                <a:gd name="connsiteY2" fmla="*/ 314485 h 2627471"/>
                <a:gd name="connsiteX3" fmla="*/ 2550488 w 2889940"/>
                <a:gd name="connsiteY3" fmla="*/ 394869 h 2627471"/>
                <a:gd name="connsiteX4" fmla="*/ 2824318 w 2889940"/>
                <a:gd name="connsiteY4" fmla="*/ 1215312 h 2627471"/>
                <a:gd name="connsiteX5" fmla="*/ 1412159 w 2889940"/>
                <a:gd name="connsiteY5" fmla="*/ 2627471 h 2627471"/>
                <a:gd name="connsiteX6" fmla="*/ 0 w 2889940"/>
                <a:gd name="connsiteY6" fmla="*/ 1215312 h 2627471"/>
                <a:gd name="connsiteX7" fmla="*/ 622608 w 2889940"/>
                <a:gd name="connsiteY7" fmla="*/ 44328 h 2627471"/>
                <a:gd name="connsiteX0" fmla="*/ 622608 w 2890034"/>
                <a:gd name="connsiteY0" fmla="*/ 45414 h 2628557"/>
                <a:gd name="connsiteX1" fmla="*/ 1611404 w 2890034"/>
                <a:gd name="connsiteY1" fmla="*/ 254571 h 2628557"/>
                <a:gd name="connsiteX2" fmla="*/ 2550488 w 2890034"/>
                <a:gd name="connsiteY2" fmla="*/ 395955 h 2628557"/>
                <a:gd name="connsiteX3" fmla="*/ 2824318 w 2890034"/>
                <a:gd name="connsiteY3" fmla="*/ 1216398 h 2628557"/>
                <a:gd name="connsiteX4" fmla="*/ 1412159 w 2890034"/>
                <a:gd name="connsiteY4" fmla="*/ 2628557 h 2628557"/>
                <a:gd name="connsiteX5" fmla="*/ 0 w 2890034"/>
                <a:gd name="connsiteY5" fmla="*/ 1216398 h 2628557"/>
                <a:gd name="connsiteX6" fmla="*/ 622608 w 2890034"/>
                <a:gd name="connsiteY6" fmla="*/ 45414 h 2628557"/>
                <a:gd name="connsiteX0" fmla="*/ 622608 w 2825835"/>
                <a:gd name="connsiteY0" fmla="*/ 45414 h 2628557"/>
                <a:gd name="connsiteX1" fmla="*/ 1611404 w 2825835"/>
                <a:gd name="connsiteY1" fmla="*/ 254571 h 2628557"/>
                <a:gd name="connsiteX2" fmla="*/ 2550488 w 2825835"/>
                <a:gd name="connsiteY2" fmla="*/ 395955 h 2628557"/>
                <a:gd name="connsiteX3" fmla="*/ 2824318 w 2825835"/>
                <a:gd name="connsiteY3" fmla="*/ 1216398 h 2628557"/>
                <a:gd name="connsiteX4" fmla="*/ 1412159 w 2825835"/>
                <a:gd name="connsiteY4" fmla="*/ 2628557 h 2628557"/>
                <a:gd name="connsiteX5" fmla="*/ 0 w 2825835"/>
                <a:gd name="connsiteY5" fmla="*/ 1216398 h 2628557"/>
                <a:gd name="connsiteX6" fmla="*/ 622608 w 2825835"/>
                <a:gd name="connsiteY6" fmla="*/ 45414 h 2628557"/>
                <a:gd name="connsiteX0" fmla="*/ 622608 w 2831364"/>
                <a:gd name="connsiteY0" fmla="*/ 45414 h 2628557"/>
                <a:gd name="connsiteX1" fmla="*/ 1611404 w 2831364"/>
                <a:gd name="connsiteY1" fmla="*/ 254571 h 2628557"/>
                <a:gd name="connsiteX2" fmla="*/ 2550488 w 2831364"/>
                <a:gd name="connsiteY2" fmla="*/ 395955 h 2628557"/>
                <a:gd name="connsiteX3" fmla="*/ 2824318 w 2831364"/>
                <a:gd name="connsiteY3" fmla="*/ 1216398 h 2628557"/>
                <a:gd name="connsiteX4" fmla="*/ 1412159 w 2831364"/>
                <a:gd name="connsiteY4" fmla="*/ 2628557 h 2628557"/>
                <a:gd name="connsiteX5" fmla="*/ 0 w 2831364"/>
                <a:gd name="connsiteY5" fmla="*/ 1216398 h 2628557"/>
                <a:gd name="connsiteX6" fmla="*/ 622608 w 2831364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58876 h 2632292"/>
                <a:gd name="connsiteX1" fmla="*/ 1611404 w 2828668"/>
                <a:gd name="connsiteY1" fmla="*/ 316672 h 2632292"/>
                <a:gd name="connsiteX2" fmla="*/ 2550488 w 2828668"/>
                <a:gd name="connsiteY2" fmla="*/ 399690 h 2632292"/>
                <a:gd name="connsiteX3" fmla="*/ 2824318 w 2828668"/>
                <a:gd name="connsiteY3" fmla="*/ 1220133 h 2632292"/>
                <a:gd name="connsiteX4" fmla="*/ 1412159 w 2828668"/>
                <a:gd name="connsiteY4" fmla="*/ 2632292 h 2632292"/>
                <a:gd name="connsiteX5" fmla="*/ 0 w 2828668"/>
                <a:gd name="connsiteY5" fmla="*/ 1220133 h 2632292"/>
                <a:gd name="connsiteX6" fmla="*/ 700429 w 2828668"/>
                <a:gd name="connsiteY6" fmla="*/ 58876 h 2632292"/>
                <a:gd name="connsiteX0" fmla="*/ 700429 w 2828668"/>
                <a:gd name="connsiteY0" fmla="*/ 62842 h 2636258"/>
                <a:gd name="connsiteX1" fmla="*/ 1611404 w 2828668"/>
                <a:gd name="connsiteY1" fmla="*/ 320638 h 2636258"/>
                <a:gd name="connsiteX2" fmla="*/ 2550488 w 2828668"/>
                <a:gd name="connsiteY2" fmla="*/ 403656 h 2636258"/>
                <a:gd name="connsiteX3" fmla="*/ 2824318 w 2828668"/>
                <a:gd name="connsiteY3" fmla="*/ 1224099 h 2636258"/>
                <a:gd name="connsiteX4" fmla="*/ 1412159 w 2828668"/>
                <a:gd name="connsiteY4" fmla="*/ 2636258 h 2636258"/>
                <a:gd name="connsiteX5" fmla="*/ 0 w 2828668"/>
                <a:gd name="connsiteY5" fmla="*/ 1224099 h 2636258"/>
                <a:gd name="connsiteX6" fmla="*/ 700429 w 2828668"/>
                <a:gd name="connsiteY6" fmla="*/ 62842 h 2636258"/>
                <a:gd name="connsiteX0" fmla="*/ 700429 w 2828668"/>
                <a:gd name="connsiteY0" fmla="*/ 69115 h 2642531"/>
                <a:gd name="connsiteX1" fmla="*/ 1591949 w 2828668"/>
                <a:gd name="connsiteY1" fmla="*/ 278273 h 2642531"/>
                <a:gd name="connsiteX2" fmla="*/ 2550488 w 2828668"/>
                <a:gd name="connsiteY2" fmla="*/ 409929 h 2642531"/>
                <a:gd name="connsiteX3" fmla="*/ 2824318 w 2828668"/>
                <a:gd name="connsiteY3" fmla="*/ 1230372 h 2642531"/>
                <a:gd name="connsiteX4" fmla="*/ 1412159 w 2828668"/>
                <a:gd name="connsiteY4" fmla="*/ 2642531 h 2642531"/>
                <a:gd name="connsiteX5" fmla="*/ 0 w 2828668"/>
                <a:gd name="connsiteY5" fmla="*/ 1230372 h 2642531"/>
                <a:gd name="connsiteX6" fmla="*/ 700429 w 2828668"/>
                <a:gd name="connsiteY6" fmla="*/ 69115 h 26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668" h="2642531">
                  <a:moveTo>
                    <a:pt x="700429" y="69115"/>
                  </a:moveTo>
                  <a:cubicBezTo>
                    <a:pt x="1280281" y="-139827"/>
                    <a:pt x="1186329" y="182560"/>
                    <a:pt x="1591949" y="278273"/>
                  </a:cubicBezTo>
                  <a:cubicBezTo>
                    <a:pt x="1997569" y="373986"/>
                    <a:pt x="2085689" y="113438"/>
                    <a:pt x="2550488" y="409929"/>
                  </a:cubicBezTo>
                  <a:cubicBezTo>
                    <a:pt x="2752640" y="570233"/>
                    <a:pt x="2851209" y="775394"/>
                    <a:pt x="2824318" y="1230372"/>
                  </a:cubicBezTo>
                  <a:cubicBezTo>
                    <a:pt x="2775199" y="2061427"/>
                    <a:pt x="2192073" y="2642531"/>
                    <a:pt x="1412159" y="2642531"/>
                  </a:cubicBezTo>
                  <a:cubicBezTo>
                    <a:pt x="632245" y="2642531"/>
                    <a:pt x="0" y="2010286"/>
                    <a:pt x="0" y="1230372"/>
                  </a:cubicBezTo>
                  <a:cubicBezTo>
                    <a:pt x="0" y="742926"/>
                    <a:pt x="217788" y="303435"/>
                    <a:pt x="700429" y="69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3888EC2A-9C42-4FEA-98BA-8F4CEE112593}"/>
                </a:ext>
              </a:extLst>
            </p:cNvPr>
            <p:cNvSpPr/>
            <p:nvPr/>
          </p:nvSpPr>
          <p:spPr>
            <a:xfrm rot="15300000" flipH="1">
              <a:off x="4697268" y="953004"/>
              <a:ext cx="2262873" cy="2437350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C2C2F879-EE69-40FF-B9E1-05377D4FE253}"/>
                </a:ext>
              </a:extLst>
            </p:cNvPr>
            <p:cNvSpPr/>
            <p:nvPr/>
          </p:nvSpPr>
          <p:spPr>
            <a:xfrm rot="20281495">
              <a:off x="5538768" y="3059101"/>
              <a:ext cx="2613462" cy="2642532"/>
            </a:xfrm>
            <a:custGeom>
              <a:avLst/>
              <a:gdLst>
                <a:gd name="connsiteX0" fmla="*/ 2177283 w 2613462"/>
                <a:gd name="connsiteY0" fmla="*/ 323073 h 2642532"/>
                <a:gd name="connsiteX1" fmla="*/ 2335282 w 2613462"/>
                <a:gd name="connsiteY1" fmla="*/ 409930 h 2642532"/>
                <a:gd name="connsiteX2" fmla="*/ 2609112 w 2613462"/>
                <a:gd name="connsiteY2" fmla="*/ 1230373 h 2642532"/>
                <a:gd name="connsiteX3" fmla="*/ 1196953 w 2613462"/>
                <a:gd name="connsiteY3" fmla="*/ 2642532 h 2642532"/>
                <a:gd name="connsiteX4" fmla="*/ 25969 w 2613462"/>
                <a:gd name="connsiteY4" fmla="*/ 2019925 h 2642532"/>
                <a:gd name="connsiteX5" fmla="*/ 0 w 2613462"/>
                <a:gd name="connsiteY5" fmla="*/ 1977178 h 2642532"/>
                <a:gd name="connsiteX6" fmla="*/ 52970 w 2613462"/>
                <a:gd name="connsiteY6" fmla="*/ 1957707 h 2642532"/>
                <a:gd name="connsiteX7" fmla="*/ 878304 w 2613462"/>
                <a:gd name="connsiteY7" fmla="*/ 1131700 h 2642532"/>
                <a:gd name="connsiteX8" fmla="*/ 934359 w 2613462"/>
                <a:gd name="connsiteY8" fmla="*/ 219950 h 2642532"/>
                <a:gd name="connsiteX9" fmla="*/ 757798 w 2613462"/>
                <a:gd name="connsiteY9" fmla="*/ 18822 h 2642532"/>
                <a:gd name="connsiteX10" fmla="*/ 738979 w 2613462"/>
                <a:gd name="connsiteY10" fmla="*/ 4034 h 2642532"/>
                <a:gd name="connsiteX11" fmla="*/ 748059 w 2613462"/>
                <a:gd name="connsiteY11" fmla="*/ 2628 h 2642532"/>
                <a:gd name="connsiteX12" fmla="*/ 1376743 w 2613462"/>
                <a:gd name="connsiteY12" fmla="*/ 278274 h 2642532"/>
                <a:gd name="connsiteX13" fmla="*/ 2177283 w 2613462"/>
                <a:gd name="connsiteY13" fmla="*/ 323073 h 264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3462" h="2642532">
                  <a:moveTo>
                    <a:pt x="2177283" y="323073"/>
                  </a:moveTo>
                  <a:cubicBezTo>
                    <a:pt x="2224968" y="344511"/>
                    <a:pt x="2277182" y="372869"/>
                    <a:pt x="2335282" y="409930"/>
                  </a:cubicBezTo>
                  <a:cubicBezTo>
                    <a:pt x="2537434" y="570234"/>
                    <a:pt x="2636003" y="775395"/>
                    <a:pt x="2609112" y="1230373"/>
                  </a:cubicBezTo>
                  <a:cubicBezTo>
                    <a:pt x="2559993" y="2061428"/>
                    <a:pt x="1976867" y="2642532"/>
                    <a:pt x="1196953" y="2642532"/>
                  </a:cubicBezTo>
                  <a:cubicBezTo>
                    <a:pt x="709507" y="2642532"/>
                    <a:pt x="279744" y="2395561"/>
                    <a:pt x="25969" y="2019925"/>
                  </a:cubicBezTo>
                  <a:lnTo>
                    <a:pt x="0" y="1977178"/>
                  </a:lnTo>
                  <a:lnTo>
                    <a:pt x="52970" y="1957707"/>
                  </a:lnTo>
                  <a:cubicBezTo>
                    <a:pt x="395707" y="1812253"/>
                    <a:pt x="690033" y="1528956"/>
                    <a:pt x="878304" y="1131700"/>
                  </a:cubicBezTo>
                  <a:cubicBezTo>
                    <a:pt x="1084449" y="696728"/>
                    <a:pt x="1068992" y="456841"/>
                    <a:pt x="934359" y="219950"/>
                  </a:cubicBezTo>
                  <a:cubicBezTo>
                    <a:pt x="870975" y="131062"/>
                    <a:pt x="812823" y="66588"/>
                    <a:pt x="757798" y="18822"/>
                  </a:cubicBezTo>
                  <a:lnTo>
                    <a:pt x="738979" y="4034"/>
                  </a:lnTo>
                  <a:lnTo>
                    <a:pt x="748059" y="2628"/>
                  </a:lnTo>
                  <a:cubicBezTo>
                    <a:pt x="1047406" y="-26900"/>
                    <a:pt x="1047177" y="200507"/>
                    <a:pt x="1376743" y="278274"/>
                  </a:cubicBezTo>
                  <a:cubicBezTo>
                    <a:pt x="1731660" y="362023"/>
                    <a:pt x="1843492" y="173009"/>
                    <a:pt x="2177283" y="3230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1822F1C7-B87B-45E2-8211-1530EB92B106}"/>
                </a:ext>
              </a:extLst>
            </p:cNvPr>
            <p:cNvSpPr/>
            <p:nvPr/>
          </p:nvSpPr>
          <p:spPr>
            <a:xfrm rot="12600000" flipH="1">
              <a:off x="5404406" y="1307417"/>
              <a:ext cx="1728031" cy="1861269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6" name="Teardrop 3">
              <a:extLst>
                <a:ext uri="{FF2B5EF4-FFF2-40B4-BE49-F238E27FC236}">
                  <a16:creationId xmlns:a16="http://schemas.microsoft.com/office/drawing/2014/main" id="{EADDEEB9-D5D1-4A4A-8C4D-AE9918FEBB0A}"/>
                </a:ext>
              </a:extLst>
            </p:cNvPr>
            <p:cNvSpPr/>
            <p:nvPr/>
          </p:nvSpPr>
          <p:spPr>
            <a:xfrm rot="20810195" flipH="1">
              <a:off x="3922253" y="428041"/>
              <a:ext cx="1852466" cy="1002062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ko-KR" altLang="en-US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E016933-467E-4E05-8850-FDFB3BC9E464}"/>
              </a:ext>
            </a:extLst>
          </p:cNvPr>
          <p:cNvSpPr/>
          <p:nvPr/>
        </p:nvSpPr>
        <p:spPr>
          <a:xfrm>
            <a:off x="0" y="0"/>
            <a:ext cx="2255573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56" name="Title 2">
            <a:extLst>
              <a:ext uri="{FF2B5EF4-FFF2-40B4-BE49-F238E27FC236}">
                <a16:creationId xmlns:a16="http://schemas.microsoft.com/office/drawing/2014/main" id="{FEFDB050-A16D-4019-997C-7F80E3EB8876}"/>
              </a:ext>
            </a:extLst>
          </p:cNvPr>
          <p:cNvSpPr txBox="1">
            <a:spLocks/>
          </p:cNvSpPr>
          <p:nvPr/>
        </p:nvSpPr>
        <p:spPr>
          <a:xfrm>
            <a:off x="2639616" y="73064"/>
            <a:ext cx="10032437" cy="932723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ko-KR" sz="4400" dirty="0"/>
              <a:t>BASE DE DONNEES</a:t>
            </a:r>
            <a:endParaRPr lang="ko-KR" altLang="en-US" sz="4400" dirty="0"/>
          </a:p>
        </p:txBody>
      </p:sp>
      <p:grpSp>
        <p:nvGrpSpPr>
          <p:cNvPr id="3" name="Group 2"/>
          <p:cNvGrpSpPr/>
          <p:nvPr/>
        </p:nvGrpSpPr>
        <p:grpSpPr>
          <a:xfrm>
            <a:off x="80212" y="1220755"/>
            <a:ext cx="2110309" cy="3631103"/>
            <a:chOff x="4467117" y="1784680"/>
            <a:chExt cx="3383592" cy="4528418"/>
          </a:xfrm>
        </p:grpSpPr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D4FF9189-3869-4820-81B5-4C78AC0FD6F9}"/>
                </a:ext>
              </a:extLst>
            </p:cNvPr>
            <p:cNvSpPr/>
            <p:nvPr/>
          </p:nvSpPr>
          <p:spPr>
            <a:xfrm rot="9212065">
              <a:off x="6819776" y="5398178"/>
              <a:ext cx="485872" cy="914400"/>
            </a:xfrm>
            <a:prstGeom prst="triangle">
              <a:avLst>
                <a:gd name="adj" fmla="val 0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5" name="막힌 원호 54">
              <a:extLst>
                <a:ext uri="{FF2B5EF4-FFF2-40B4-BE49-F238E27FC236}">
                  <a16:creationId xmlns:a16="http://schemas.microsoft.com/office/drawing/2014/main" id="{AA2AD0CB-61B5-496E-A0AE-D284ECC75229}"/>
                </a:ext>
              </a:extLst>
            </p:cNvPr>
            <p:cNvSpPr/>
            <p:nvPr/>
          </p:nvSpPr>
          <p:spPr>
            <a:xfrm>
              <a:off x="4967852" y="1784680"/>
              <a:ext cx="2377820" cy="1990725"/>
            </a:xfrm>
            <a:prstGeom prst="blockArc">
              <a:avLst>
                <a:gd name="adj1" fmla="val 10800000"/>
                <a:gd name="adj2" fmla="val 21440220"/>
                <a:gd name="adj3" fmla="val 5160"/>
              </a:avLst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black"/>
                </a:solidFill>
                <a:latin typeface="Arial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0BB06E8-6270-4CDB-BD87-2AB2A55E9934}"/>
                </a:ext>
              </a:extLst>
            </p:cNvPr>
            <p:cNvGrpSpPr/>
            <p:nvPr/>
          </p:nvGrpSpPr>
          <p:grpSpPr>
            <a:xfrm>
              <a:off x="4467117" y="2540594"/>
              <a:ext cx="1412189" cy="1512776"/>
              <a:chOff x="1518245" y="1866084"/>
              <a:chExt cx="1118680" cy="1198361"/>
            </a:xfrm>
          </p:grpSpPr>
          <p:sp>
            <p:nvSpPr>
              <p:cNvPr id="48" name="사각형: 둥근 위쪽 모서리 47">
                <a:extLst>
                  <a:ext uri="{FF2B5EF4-FFF2-40B4-BE49-F238E27FC236}">
                    <a16:creationId xmlns:a16="http://schemas.microsoft.com/office/drawing/2014/main" id="{A8A71B25-1CBA-4B1A-809F-FC599D3768B0}"/>
                  </a:ext>
                </a:extLst>
              </p:cNvPr>
              <p:cNvSpPr/>
              <p:nvPr/>
            </p:nvSpPr>
            <p:spPr>
              <a:xfrm rot="20245231">
                <a:off x="1895618" y="1866084"/>
                <a:ext cx="155642" cy="79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4"/>
                <a:endParaRPr lang="ko-KR" altLang="en-US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6" name="현 45">
                <a:extLst>
                  <a:ext uri="{FF2B5EF4-FFF2-40B4-BE49-F238E27FC236}">
                    <a16:creationId xmlns:a16="http://schemas.microsoft.com/office/drawing/2014/main" id="{571B842F-C61E-4296-B81D-39D7A74F27DC}"/>
                  </a:ext>
                </a:extLst>
              </p:cNvPr>
              <p:cNvSpPr/>
              <p:nvPr/>
            </p:nvSpPr>
            <p:spPr>
              <a:xfrm>
                <a:off x="1518245" y="1945765"/>
                <a:ext cx="1118680" cy="1118680"/>
              </a:xfrm>
              <a:prstGeom prst="chord">
                <a:avLst>
                  <a:gd name="adj1" fmla="val 10186416"/>
                  <a:gd name="adj2" fmla="val 19541171"/>
                </a:avLst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4"/>
                <a:endParaRPr lang="ko-KR" altLang="en-US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E9253153-493B-4D99-B1BB-F8AF67FD92CF}"/>
                </a:ext>
              </a:extLst>
            </p:cNvPr>
            <p:cNvSpPr/>
            <p:nvPr/>
          </p:nvSpPr>
          <p:spPr>
            <a:xfrm rot="12658089" flipH="1">
              <a:off x="4732759" y="5398698"/>
              <a:ext cx="485872" cy="914400"/>
            </a:xfrm>
            <a:prstGeom prst="triangle">
              <a:avLst>
                <a:gd name="adj" fmla="val 0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3316229-AEC1-4E05-BAA3-E51161B55689}"/>
                </a:ext>
              </a:extLst>
            </p:cNvPr>
            <p:cNvGrpSpPr/>
            <p:nvPr/>
          </p:nvGrpSpPr>
          <p:grpSpPr>
            <a:xfrm flipH="1">
              <a:off x="6438520" y="2540594"/>
              <a:ext cx="1412189" cy="1512776"/>
              <a:chOff x="1518245" y="1866084"/>
              <a:chExt cx="1118680" cy="1198361"/>
            </a:xfrm>
          </p:grpSpPr>
          <p:sp>
            <p:nvSpPr>
              <p:cNvPr id="51" name="사각형: 둥근 위쪽 모서리 50">
                <a:extLst>
                  <a:ext uri="{FF2B5EF4-FFF2-40B4-BE49-F238E27FC236}">
                    <a16:creationId xmlns:a16="http://schemas.microsoft.com/office/drawing/2014/main" id="{8A121DF5-07CC-436D-92C4-039DD1CFE8AE}"/>
                  </a:ext>
                </a:extLst>
              </p:cNvPr>
              <p:cNvSpPr/>
              <p:nvPr/>
            </p:nvSpPr>
            <p:spPr>
              <a:xfrm rot="20245231">
                <a:off x="1895618" y="1866084"/>
                <a:ext cx="155642" cy="7920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4"/>
                <a:endParaRPr lang="ko-KR" altLang="en-US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2" name="현 51">
                <a:extLst>
                  <a:ext uri="{FF2B5EF4-FFF2-40B4-BE49-F238E27FC236}">
                    <a16:creationId xmlns:a16="http://schemas.microsoft.com/office/drawing/2014/main" id="{70841549-B514-4ABE-97C1-979E6BC66020}"/>
                  </a:ext>
                </a:extLst>
              </p:cNvPr>
              <p:cNvSpPr/>
              <p:nvPr/>
            </p:nvSpPr>
            <p:spPr>
              <a:xfrm>
                <a:off x="1518245" y="1945765"/>
                <a:ext cx="1118680" cy="1118680"/>
              </a:xfrm>
              <a:prstGeom prst="chord">
                <a:avLst>
                  <a:gd name="adj1" fmla="val 10186416"/>
                  <a:gd name="adj2" fmla="val 19541171"/>
                </a:avLst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4"/>
                <a:endParaRPr lang="ko-KR" altLang="en-US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3223" y="3151445"/>
              <a:ext cx="3063843" cy="2538613"/>
            </a:xfrm>
            <a:prstGeom prst="rect">
              <a:avLst/>
            </a:prstGeom>
          </p:spPr>
        </p:pic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2C092492-44B8-7979-1315-8AEF0F2AD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75" y="1832139"/>
            <a:ext cx="9450826" cy="449301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83A6EC5-A1E4-2456-F40B-43BDCDFEDF3E}"/>
              </a:ext>
            </a:extLst>
          </p:cNvPr>
          <p:cNvSpPr txBox="1"/>
          <p:nvPr/>
        </p:nvSpPr>
        <p:spPr>
          <a:xfrm>
            <a:off x="3187867" y="1532518"/>
            <a:ext cx="297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UTILISATION DE SQL SERVEUR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EB3054B-D3CC-A947-7F19-3150D1DEF021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5015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92096" y="4889962"/>
            <a:ext cx="4879757" cy="1157199"/>
          </a:xfrm>
        </p:spPr>
        <p:txBody>
          <a:bodyPr vert="horz" lIns="121920" tIns="60960" rIns="121920" bIns="60960" rtlCol="0" anchor="ctr">
            <a:noAutofit/>
          </a:bodyPr>
          <a:lstStyle/>
          <a:p>
            <a:pPr latinLnBrk="0">
              <a:lnSpc>
                <a:spcPct val="90000"/>
              </a:lnSpc>
            </a:pPr>
            <a:r>
              <a:rPr lang="en-US" sz="6400" dirty="0">
                <a:solidFill>
                  <a:schemeClr val="tx1"/>
                </a:solidFill>
                <a:latin typeface="Bahnschrift" panose="020B0502040204020203" pitchFamily="34" charset="0"/>
                <a:cs typeface="+mj-cs"/>
              </a:rPr>
              <a:t>SIMULATION</a:t>
            </a:r>
            <a:endParaRPr lang="en-US" altLang="ko-KR" sz="6400" dirty="0">
              <a:solidFill>
                <a:schemeClr val="tx1"/>
              </a:solidFill>
              <a:latin typeface="Bahnschrift" panose="020B0502040204020203" pitchFamily="34" charset="0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D13465-CB51-4F69-BA6D-B94D235B5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743" y="807592"/>
            <a:ext cx="5239568" cy="5239568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C74F02-176A-4221-96CA-7894EB8DC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639055" cy="471671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26C49D5-AFFF-7A6C-1C79-F3049F6351F2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506577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16">
            <a:extLst>
              <a:ext uri="{FF2B5EF4-FFF2-40B4-BE49-F238E27FC236}">
                <a16:creationId xmlns:a16="http://schemas.microsoft.com/office/drawing/2014/main" id="{3A44A913-A4F0-45FA-844D-A73E88EB2BB9}"/>
              </a:ext>
            </a:extLst>
          </p:cNvPr>
          <p:cNvGrpSpPr/>
          <p:nvPr/>
        </p:nvGrpSpPr>
        <p:grpSpPr>
          <a:xfrm rot="10800000">
            <a:off x="4662817" y="3926263"/>
            <a:ext cx="540000" cy="1692000"/>
            <a:chOff x="5355771" y="1915886"/>
            <a:chExt cx="540000" cy="1692000"/>
          </a:xfrm>
        </p:grpSpPr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83D8EB32-3379-4269-87D1-C3F59C69BD98}"/>
                </a:ext>
              </a:extLst>
            </p:cNvPr>
            <p:cNvSpPr/>
            <p:nvPr/>
          </p:nvSpPr>
          <p:spPr>
            <a:xfrm>
              <a:off x="5355771" y="1915886"/>
              <a:ext cx="540000" cy="1692000"/>
            </a:xfrm>
            <a:custGeom>
              <a:avLst/>
              <a:gdLst>
                <a:gd name="connsiteX0" fmla="*/ 0 w 642258"/>
                <a:gd name="connsiteY0" fmla="*/ 1752600 h 1752600"/>
                <a:gd name="connsiteX1" fmla="*/ 348343 w 642258"/>
                <a:gd name="connsiteY1" fmla="*/ 1752600 h 1752600"/>
                <a:gd name="connsiteX2" fmla="*/ 348343 w 642258"/>
                <a:gd name="connsiteY2" fmla="*/ 0 h 1752600"/>
                <a:gd name="connsiteX3" fmla="*/ 642258 w 642258"/>
                <a:gd name="connsiteY3" fmla="*/ 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258" h="1752600">
                  <a:moveTo>
                    <a:pt x="0" y="1752600"/>
                  </a:moveTo>
                  <a:lnTo>
                    <a:pt x="348343" y="1752600"/>
                  </a:lnTo>
                  <a:lnTo>
                    <a:pt x="348343" y="0"/>
                  </a:lnTo>
                  <a:lnTo>
                    <a:pt x="642258" y="0"/>
                  </a:lnTo>
                </a:path>
              </a:pathLst>
            </a:cu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endParaRPr>
            </a:p>
          </p:txBody>
        </p:sp>
        <p:sp>
          <p:nvSpPr>
            <p:cNvPr id="33" name="Isosceles Triangle 14">
              <a:extLst>
                <a:ext uri="{FF2B5EF4-FFF2-40B4-BE49-F238E27FC236}">
                  <a16:creationId xmlns:a16="http://schemas.microsoft.com/office/drawing/2014/main" id="{18EE2131-044A-4CFB-8B01-10C665F05D70}"/>
                </a:ext>
              </a:extLst>
            </p:cNvPr>
            <p:cNvSpPr/>
            <p:nvPr/>
          </p:nvSpPr>
          <p:spPr>
            <a:xfrm>
              <a:off x="5522720" y="2214804"/>
              <a:ext cx="250588" cy="21602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endParaRPr>
            </a:p>
          </p:txBody>
        </p:sp>
      </p:grpSp>
      <p:sp>
        <p:nvSpPr>
          <p:cNvPr id="35" name="Oval 13">
            <a:extLst>
              <a:ext uri="{FF2B5EF4-FFF2-40B4-BE49-F238E27FC236}">
                <a16:creationId xmlns:a16="http://schemas.microsoft.com/office/drawing/2014/main" id="{76A35645-05E1-43CC-9AC9-3CD883B413CB}"/>
              </a:ext>
            </a:extLst>
          </p:cNvPr>
          <p:cNvSpPr/>
          <p:nvPr/>
        </p:nvSpPr>
        <p:spPr>
          <a:xfrm>
            <a:off x="7519093" y="1755229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0873C312-8210-47E8-8AA4-CBADE4A32D77}"/>
              </a:ext>
            </a:extLst>
          </p:cNvPr>
          <p:cNvGrpSpPr/>
          <p:nvPr/>
        </p:nvGrpSpPr>
        <p:grpSpPr>
          <a:xfrm>
            <a:off x="6973551" y="2175555"/>
            <a:ext cx="540000" cy="1692000"/>
            <a:chOff x="5355771" y="1915886"/>
            <a:chExt cx="540000" cy="1692000"/>
          </a:xfrm>
        </p:grpSpPr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4B1BA118-FA9F-4F8A-9B16-89FB64F82474}"/>
                </a:ext>
              </a:extLst>
            </p:cNvPr>
            <p:cNvSpPr/>
            <p:nvPr/>
          </p:nvSpPr>
          <p:spPr>
            <a:xfrm>
              <a:off x="5355771" y="1915886"/>
              <a:ext cx="540000" cy="1692000"/>
            </a:xfrm>
            <a:custGeom>
              <a:avLst/>
              <a:gdLst>
                <a:gd name="connsiteX0" fmla="*/ 0 w 642258"/>
                <a:gd name="connsiteY0" fmla="*/ 1752600 h 1752600"/>
                <a:gd name="connsiteX1" fmla="*/ 348343 w 642258"/>
                <a:gd name="connsiteY1" fmla="*/ 1752600 h 1752600"/>
                <a:gd name="connsiteX2" fmla="*/ 348343 w 642258"/>
                <a:gd name="connsiteY2" fmla="*/ 0 h 1752600"/>
                <a:gd name="connsiteX3" fmla="*/ 642258 w 642258"/>
                <a:gd name="connsiteY3" fmla="*/ 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258" h="1752600">
                  <a:moveTo>
                    <a:pt x="0" y="1752600"/>
                  </a:moveTo>
                  <a:lnTo>
                    <a:pt x="348343" y="1752600"/>
                  </a:lnTo>
                  <a:lnTo>
                    <a:pt x="348343" y="0"/>
                  </a:lnTo>
                  <a:lnTo>
                    <a:pt x="642258" y="0"/>
                  </a:lnTo>
                </a:path>
              </a:pathLst>
            </a:cu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endParaRPr>
            </a:p>
          </p:txBody>
        </p:sp>
        <p:sp>
          <p:nvSpPr>
            <p:cNvPr id="38" name="Isosceles Triangle 14">
              <a:extLst>
                <a:ext uri="{FF2B5EF4-FFF2-40B4-BE49-F238E27FC236}">
                  <a16:creationId xmlns:a16="http://schemas.microsoft.com/office/drawing/2014/main" id="{85B5D3BD-B51D-4BA4-9303-1F8890A09267}"/>
                </a:ext>
              </a:extLst>
            </p:cNvPr>
            <p:cNvSpPr/>
            <p:nvPr/>
          </p:nvSpPr>
          <p:spPr>
            <a:xfrm>
              <a:off x="5531512" y="2214804"/>
              <a:ext cx="250588" cy="21602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endParaRPr>
            </a:p>
          </p:txBody>
        </p:sp>
      </p:grpSp>
      <p:grpSp>
        <p:nvGrpSpPr>
          <p:cNvPr id="39" name="Group 17">
            <a:extLst>
              <a:ext uri="{FF2B5EF4-FFF2-40B4-BE49-F238E27FC236}">
                <a16:creationId xmlns:a16="http://schemas.microsoft.com/office/drawing/2014/main" id="{0ABA54A7-8583-4D96-A8D8-F6E66CFE815E}"/>
              </a:ext>
            </a:extLst>
          </p:cNvPr>
          <p:cNvGrpSpPr/>
          <p:nvPr/>
        </p:nvGrpSpPr>
        <p:grpSpPr>
          <a:xfrm>
            <a:off x="5423596" y="4676759"/>
            <a:ext cx="2520000" cy="576000"/>
            <a:chOff x="4016829" y="4452257"/>
            <a:chExt cx="2520000" cy="576000"/>
          </a:xfrm>
        </p:grpSpPr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08818019-4386-4518-B1E9-E65CB5282222}"/>
                </a:ext>
              </a:extLst>
            </p:cNvPr>
            <p:cNvSpPr/>
            <p:nvPr/>
          </p:nvSpPr>
          <p:spPr>
            <a:xfrm>
              <a:off x="4016829" y="4452257"/>
              <a:ext cx="2520000" cy="576000"/>
            </a:xfrm>
            <a:custGeom>
              <a:avLst/>
              <a:gdLst>
                <a:gd name="connsiteX0" fmla="*/ 0 w 2438400"/>
                <a:gd name="connsiteY0" fmla="*/ 0 h 402772"/>
                <a:gd name="connsiteX1" fmla="*/ 0 w 2438400"/>
                <a:gd name="connsiteY1" fmla="*/ 185057 h 402772"/>
                <a:gd name="connsiteX2" fmla="*/ 2438400 w 2438400"/>
                <a:gd name="connsiteY2" fmla="*/ 185057 h 402772"/>
                <a:gd name="connsiteX3" fmla="*/ 2438400 w 2438400"/>
                <a:gd name="connsiteY3" fmla="*/ 402772 h 40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400" h="402772">
                  <a:moveTo>
                    <a:pt x="0" y="0"/>
                  </a:moveTo>
                  <a:lnTo>
                    <a:pt x="0" y="185057"/>
                  </a:lnTo>
                  <a:lnTo>
                    <a:pt x="2438400" y="185057"/>
                  </a:lnTo>
                  <a:lnTo>
                    <a:pt x="2438400" y="402772"/>
                  </a:lnTo>
                </a:path>
              </a:pathLst>
            </a:cu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endParaRPr>
            </a:p>
          </p:txBody>
        </p:sp>
        <p:sp>
          <p:nvSpPr>
            <p:cNvPr id="41" name="Isosceles Triangle 23">
              <a:extLst>
                <a:ext uri="{FF2B5EF4-FFF2-40B4-BE49-F238E27FC236}">
                  <a16:creationId xmlns:a16="http://schemas.microsoft.com/office/drawing/2014/main" id="{F3B61B43-936F-4A8B-91B5-12F30CB0644C}"/>
                </a:ext>
              </a:extLst>
            </p:cNvPr>
            <p:cNvSpPr/>
            <p:nvPr/>
          </p:nvSpPr>
          <p:spPr>
            <a:xfrm rot="16200000" flipV="1">
              <a:off x="5872735" y="4613873"/>
              <a:ext cx="250588" cy="21602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endParaRPr>
            </a:p>
          </p:txBody>
        </p:sp>
      </p:grpSp>
      <p:sp>
        <p:nvSpPr>
          <p:cNvPr id="42" name="Oval 26">
            <a:extLst>
              <a:ext uri="{FF2B5EF4-FFF2-40B4-BE49-F238E27FC236}">
                <a16:creationId xmlns:a16="http://schemas.microsoft.com/office/drawing/2014/main" id="{DCC0B826-1A9C-4E8F-8296-BC934CA97749}"/>
              </a:ext>
            </a:extLst>
          </p:cNvPr>
          <p:cNvSpPr/>
          <p:nvPr/>
        </p:nvSpPr>
        <p:spPr>
          <a:xfrm>
            <a:off x="7580249" y="5230488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43" name="Oval 31">
            <a:extLst>
              <a:ext uri="{FF2B5EF4-FFF2-40B4-BE49-F238E27FC236}">
                <a16:creationId xmlns:a16="http://schemas.microsoft.com/office/drawing/2014/main" id="{BDC1E2AE-C8B6-4B9B-A990-0DB170D18F6B}"/>
              </a:ext>
            </a:extLst>
          </p:cNvPr>
          <p:cNvSpPr/>
          <p:nvPr/>
        </p:nvSpPr>
        <p:spPr>
          <a:xfrm>
            <a:off x="3892957" y="5230488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44" name="Oval 35">
            <a:extLst>
              <a:ext uri="{FF2B5EF4-FFF2-40B4-BE49-F238E27FC236}">
                <a16:creationId xmlns:a16="http://schemas.microsoft.com/office/drawing/2014/main" id="{572AF833-89C1-4E17-97FE-D2083EAFC3FE}"/>
              </a:ext>
            </a:extLst>
          </p:cNvPr>
          <p:cNvSpPr/>
          <p:nvPr/>
        </p:nvSpPr>
        <p:spPr>
          <a:xfrm>
            <a:off x="3921815" y="1799584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46" name="Rectangle 19">
            <a:extLst>
              <a:ext uri="{FF2B5EF4-FFF2-40B4-BE49-F238E27FC236}">
                <a16:creationId xmlns:a16="http://schemas.microsoft.com/office/drawing/2014/main" id="{29187C69-981D-4335-A988-A1DDFBF95C6B}"/>
              </a:ext>
            </a:extLst>
          </p:cNvPr>
          <p:cNvSpPr>
            <a:spLocks noChangeAspect="1"/>
          </p:cNvSpPr>
          <p:nvPr/>
        </p:nvSpPr>
        <p:spPr>
          <a:xfrm>
            <a:off x="4130051" y="1953800"/>
            <a:ext cx="375615" cy="483656"/>
          </a:xfrm>
          <a:custGeom>
            <a:avLst/>
            <a:gdLst/>
            <a:ahLst/>
            <a:cxnLst/>
            <a:rect l="l" t="t" r="r" b="b"/>
            <a:pathLst>
              <a:path w="3039346" h="3913585">
                <a:moveTo>
                  <a:pt x="1527178" y="2618567"/>
                </a:moveTo>
                <a:cubicBezTo>
                  <a:pt x="1429201" y="2618567"/>
                  <a:pt x="1349775" y="2697993"/>
                  <a:pt x="1349775" y="2795971"/>
                </a:cubicBezTo>
                <a:cubicBezTo>
                  <a:pt x="1349775" y="2861110"/>
                  <a:pt x="1384883" y="2918050"/>
                  <a:pt x="1437574" y="2948279"/>
                </a:cubicBezTo>
                <a:lnTo>
                  <a:pt x="1275150" y="3311239"/>
                </a:lnTo>
                <a:lnTo>
                  <a:pt x="1779206" y="3311239"/>
                </a:lnTo>
                <a:lnTo>
                  <a:pt x="1616782" y="2948279"/>
                </a:lnTo>
                <a:cubicBezTo>
                  <a:pt x="1669475" y="2918050"/>
                  <a:pt x="1704582" y="2861110"/>
                  <a:pt x="1704582" y="2795971"/>
                </a:cubicBezTo>
                <a:cubicBezTo>
                  <a:pt x="1704582" y="2697993"/>
                  <a:pt x="1625156" y="2618567"/>
                  <a:pt x="1527178" y="2618567"/>
                </a:cubicBezTo>
                <a:close/>
                <a:moveTo>
                  <a:pt x="1527178" y="0"/>
                </a:moveTo>
                <a:cubicBezTo>
                  <a:pt x="2026975" y="0"/>
                  <a:pt x="2435288" y="391686"/>
                  <a:pt x="2460697" y="884907"/>
                </a:cubicBezTo>
                <a:lnTo>
                  <a:pt x="2463282" y="884907"/>
                </a:lnTo>
                <a:lnTo>
                  <a:pt x="2463282" y="936104"/>
                </a:lnTo>
                <a:lnTo>
                  <a:pt x="2463282" y="1656184"/>
                </a:lnTo>
                <a:lnTo>
                  <a:pt x="2067282" y="1656184"/>
                </a:lnTo>
                <a:lnTo>
                  <a:pt x="2067282" y="1427425"/>
                </a:lnTo>
                <a:lnTo>
                  <a:pt x="2310132" y="1427584"/>
                </a:lnTo>
                <a:cubicBezTo>
                  <a:pt x="2310132" y="1320268"/>
                  <a:pt x="2206785" y="1230216"/>
                  <a:pt x="2067282" y="1206340"/>
                </a:cubicBezTo>
                <a:lnTo>
                  <a:pt x="2067282" y="936104"/>
                </a:lnTo>
                <a:lnTo>
                  <a:pt x="2066786" y="936104"/>
                </a:lnTo>
                <a:cubicBezTo>
                  <a:pt x="2066786" y="638087"/>
                  <a:pt x="1825195" y="396496"/>
                  <a:pt x="1527178" y="396496"/>
                </a:cubicBezTo>
                <a:cubicBezTo>
                  <a:pt x="1229161" y="396496"/>
                  <a:pt x="987570" y="638087"/>
                  <a:pt x="987570" y="936104"/>
                </a:cubicBezTo>
                <a:lnTo>
                  <a:pt x="987074" y="936104"/>
                </a:lnTo>
                <a:lnTo>
                  <a:pt x="987074" y="1872209"/>
                </a:lnTo>
                <a:lnTo>
                  <a:pt x="2699110" y="1872209"/>
                </a:lnTo>
                <a:cubicBezTo>
                  <a:pt x="2887017" y="1872209"/>
                  <a:pt x="3039346" y="2024538"/>
                  <a:pt x="3039346" y="2212445"/>
                </a:cubicBezTo>
                <a:lnTo>
                  <a:pt x="3039346" y="3573349"/>
                </a:lnTo>
                <a:cubicBezTo>
                  <a:pt x="3039346" y="3761256"/>
                  <a:pt x="2887017" y="3913585"/>
                  <a:pt x="2699110" y="3913585"/>
                </a:cubicBezTo>
                <a:lnTo>
                  <a:pt x="340236" y="3913585"/>
                </a:lnTo>
                <a:cubicBezTo>
                  <a:pt x="152329" y="3913585"/>
                  <a:pt x="0" y="3761256"/>
                  <a:pt x="0" y="3573349"/>
                </a:cubicBezTo>
                <a:lnTo>
                  <a:pt x="0" y="2212445"/>
                </a:lnTo>
                <a:cubicBezTo>
                  <a:pt x="0" y="2024538"/>
                  <a:pt x="152329" y="1872209"/>
                  <a:pt x="340236" y="1872209"/>
                </a:cubicBezTo>
                <a:lnTo>
                  <a:pt x="591074" y="1872209"/>
                </a:lnTo>
                <a:lnTo>
                  <a:pt x="591074" y="936104"/>
                </a:lnTo>
                <a:cubicBezTo>
                  <a:pt x="591074" y="419108"/>
                  <a:pt x="1010182" y="0"/>
                  <a:pt x="15271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47" name="Isosceles Triangle 22">
            <a:extLst>
              <a:ext uri="{FF2B5EF4-FFF2-40B4-BE49-F238E27FC236}">
                <a16:creationId xmlns:a16="http://schemas.microsoft.com/office/drawing/2014/main" id="{53174895-D6E4-41FA-BC75-070BF1AEFD45}"/>
              </a:ext>
            </a:extLst>
          </p:cNvPr>
          <p:cNvSpPr>
            <a:spLocks noChangeAspect="1"/>
          </p:cNvSpPr>
          <p:nvPr/>
        </p:nvSpPr>
        <p:spPr>
          <a:xfrm rot="19800000">
            <a:off x="4093958" y="5396968"/>
            <a:ext cx="459205" cy="459128"/>
          </a:xfrm>
          <a:custGeom>
            <a:avLst/>
            <a:gdLst/>
            <a:ahLst/>
            <a:cxnLst/>
            <a:rect l="l" t="t" r="r" b="b"/>
            <a:pathLst>
              <a:path w="3948369" h="3947711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48" name="Rectangle 14">
            <a:extLst>
              <a:ext uri="{FF2B5EF4-FFF2-40B4-BE49-F238E27FC236}">
                <a16:creationId xmlns:a16="http://schemas.microsoft.com/office/drawing/2014/main" id="{3354A1A2-A61C-48E0-A212-BE3161E1C003}"/>
              </a:ext>
            </a:extLst>
          </p:cNvPr>
          <p:cNvSpPr/>
          <p:nvPr/>
        </p:nvSpPr>
        <p:spPr>
          <a:xfrm>
            <a:off x="7715494" y="1953802"/>
            <a:ext cx="399287" cy="409183"/>
          </a:xfrm>
          <a:custGeom>
            <a:avLst/>
            <a:gdLst/>
            <a:ahLst/>
            <a:cxnLst/>
            <a:rect l="l" t="t" r="r" b="b"/>
            <a:pathLst>
              <a:path w="3888432" h="3984815">
                <a:moveTo>
                  <a:pt x="3131805" y="2156163"/>
                </a:moveTo>
                <a:lnTo>
                  <a:pt x="3132791" y="2156712"/>
                </a:lnTo>
                <a:lnTo>
                  <a:pt x="3132791" y="3458037"/>
                </a:lnTo>
                <a:lnTo>
                  <a:pt x="2592791" y="3458037"/>
                </a:lnTo>
                <a:lnTo>
                  <a:pt x="2592791" y="2392416"/>
                </a:lnTo>
                <a:lnTo>
                  <a:pt x="3131805" y="2392416"/>
                </a:lnTo>
                <a:close/>
                <a:moveTo>
                  <a:pt x="1894806" y="1447696"/>
                </a:moveTo>
                <a:lnTo>
                  <a:pt x="2434806" y="1447696"/>
                </a:lnTo>
                <a:lnTo>
                  <a:pt x="2434806" y="3067696"/>
                </a:lnTo>
                <a:lnTo>
                  <a:pt x="2425859" y="3067696"/>
                </a:lnTo>
                <a:lnTo>
                  <a:pt x="2425859" y="3458037"/>
                </a:lnTo>
                <a:lnTo>
                  <a:pt x="1885859" y="3458037"/>
                </a:lnTo>
                <a:lnTo>
                  <a:pt x="1885859" y="1462222"/>
                </a:lnTo>
                <a:lnTo>
                  <a:pt x="1894806" y="1467205"/>
                </a:lnTo>
                <a:close/>
                <a:moveTo>
                  <a:pt x="1178927" y="1068489"/>
                </a:moveTo>
                <a:lnTo>
                  <a:pt x="1179306" y="1068700"/>
                </a:lnTo>
                <a:lnTo>
                  <a:pt x="1179306" y="1992407"/>
                </a:lnTo>
                <a:lnTo>
                  <a:pt x="1718927" y="1992407"/>
                </a:lnTo>
                <a:lnTo>
                  <a:pt x="1718927" y="3458037"/>
                </a:lnTo>
                <a:lnTo>
                  <a:pt x="1178927" y="3458037"/>
                </a:lnTo>
                <a:close/>
                <a:moveTo>
                  <a:pt x="471995" y="674757"/>
                </a:moveTo>
                <a:lnTo>
                  <a:pt x="482407" y="680556"/>
                </a:lnTo>
                <a:lnTo>
                  <a:pt x="1022307" y="680556"/>
                </a:lnTo>
                <a:lnTo>
                  <a:pt x="1022307" y="2085638"/>
                </a:lnTo>
                <a:lnTo>
                  <a:pt x="1011995" y="2085638"/>
                </a:lnTo>
                <a:lnTo>
                  <a:pt x="1011995" y="3458037"/>
                </a:lnTo>
                <a:lnTo>
                  <a:pt x="471995" y="3458037"/>
                </a:lnTo>
                <a:close/>
                <a:moveTo>
                  <a:pt x="3301860" y="259154"/>
                </a:moveTo>
                <a:lnTo>
                  <a:pt x="3841860" y="259154"/>
                </a:lnTo>
                <a:lnTo>
                  <a:pt x="3841860" y="2548347"/>
                </a:lnTo>
                <a:lnTo>
                  <a:pt x="3835956" y="2548347"/>
                </a:lnTo>
                <a:lnTo>
                  <a:pt x="3839723" y="2550445"/>
                </a:lnTo>
                <a:lnTo>
                  <a:pt x="3839723" y="3458037"/>
                </a:lnTo>
                <a:lnTo>
                  <a:pt x="3299723" y="3458037"/>
                </a:lnTo>
                <a:lnTo>
                  <a:pt x="3299723" y="2249687"/>
                </a:lnTo>
                <a:lnTo>
                  <a:pt x="3301860" y="2250877"/>
                </a:lnTo>
                <a:close/>
                <a:moveTo>
                  <a:pt x="0" y="0"/>
                </a:moveTo>
                <a:lnTo>
                  <a:pt x="360000" y="0"/>
                </a:lnTo>
                <a:lnTo>
                  <a:pt x="360000" y="3624815"/>
                </a:lnTo>
                <a:lnTo>
                  <a:pt x="3888432" y="3624815"/>
                </a:lnTo>
                <a:lnTo>
                  <a:pt x="3888432" y="3984815"/>
                </a:lnTo>
                <a:lnTo>
                  <a:pt x="0" y="3984815"/>
                </a:lnTo>
                <a:lnTo>
                  <a:pt x="0" y="3888432"/>
                </a:lnTo>
                <a:lnTo>
                  <a:pt x="0" y="36248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5255EBED-BB92-4BD9-9267-75EF16170499}"/>
              </a:ext>
            </a:extLst>
          </p:cNvPr>
          <p:cNvSpPr>
            <a:spLocks noChangeAspect="1"/>
          </p:cNvSpPr>
          <p:nvPr/>
        </p:nvSpPr>
        <p:spPr>
          <a:xfrm>
            <a:off x="7784920" y="5427061"/>
            <a:ext cx="399243" cy="398945"/>
          </a:xfrm>
          <a:custGeom>
            <a:avLst/>
            <a:gdLst/>
            <a:ahLst/>
            <a:cxnLst/>
            <a:rect l="l" t="t" r="r" b="b"/>
            <a:pathLst>
              <a:path w="3971162" h="3968213">
                <a:moveTo>
                  <a:pt x="808855" y="2815607"/>
                </a:moveTo>
                <a:lnTo>
                  <a:pt x="1168895" y="2815607"/>
                </a:lnTo>
                <a:lnTo>
                  <a:pt x="1168895" y="3175607"/>
                </a:lnTo>
                <a:lnTo>
                  <a:pt x="808855" y="3175607"/>
                </a:lnTo>
                <a:close/>
                <a:moveTo>
                  <a:pt x="697665" y="2704397"/>
                </a:moveTo>
                <a:lnTo>
                  <a:pt x="697665" y="3286817"/>
                </a:lnTo>
                <a:lnTo>
                  <a:pt x="1280085" y="3286817"/>
                </a:lnTo>
                <a:lnTo>
                  <a:pt x="1280085" y="2704397"/>
                </a:lnTo>
                <a:close/>
                <a:moveTo>
                  <a:pt x="537750" y="2544482"/>
                </a:moveTo>
                <a:lnTo>
                  <a:pt x="1440000" y="2544482"/>
                </a:lnTo>
                <a:lnTo>
                  <a:pt x="1440000" y="3446732"/>
                </a:lnTo>
                <a:lnTo>
                  <a:pt x="537750" y="3446732"/>
                </a:lnTo>
                <a:close/>
                <a:moveTo>
                  <a:pt x="0" y="2528213"/>
                </a:moveTo>
                <a:lnTo>
                  <a:pt x="360000" y="2528213"/>
                </a:lnTo>
                <a:lnTo>
                  <a:pt x="360000" y="3608213"/>
                </a:lnTo>
                <a:lnTo>
                  <a:pt x="1440000" y="3608213"/>
                </a:lnTo>
                <a:lnTo>
                  <a:pt x="1440000" y="3968213"/>
                </a:lnTo>
                <a:lnTo>
                  <a:pt x="360000" y="3968213"/>
                </a:lnTo>
                <a:lnTo>
                  <a:pt x="0" y="3968213"/>
                </a:lnTo>
                <a:lnTo>
                  <a:pt x="0" y="3608213"/>
                </a:lnTo>
                <a:close/>
                <a:moveTo>
                  <a:pt x="3605829" y="2524046"/>
                </a:moveTo>
                <a:lnTo>
                  <a:pt x="3965829" y="2524046"/>
                </a:lnTo>
                <a:lnTo>
                  <a:pt x="3965829" y="3604046"/>
                </a:lnTo>
                <a:lnTo>
                  <a:pt x="3965829" y="3964046"/>
                </a:lnTo>
                <a:lnTo>
                  <a:pt x="3605829" y="3964046"/>
                </a:lnTo>
                <a:lnTo>
                  <a:pt x="2525829" y="3964046"/>
                </a:lnTo>
                <a:lnTo>
                  <a:pt x="2525829" y="3604046"/>
                </a:lnTo>
                <a:lnTo>
                  <a:pt x="3605829" y="3604046"/>
                </a:lnTo>
                <a:close/>
                <a:moveTo>
                  <a:pt x="1542677" y="2468095"/>
                </a:moveTo>
                <a:lnTo>
                  <a:pt x="1758701" y="2468095"/>
                </a:lnTo>
                <a:lnTo>
                  <a:pt x="1758701" y="2835684"/>
                </a:lnTo>
                <a:lnTo>
                  <a:pt x="1542677" y="2835684"/>
                </a:lnTo>
                <a:close/>
                <a:moveTo>
                  <a:pt x="3174101" y="2437460"/>
                </a:moveTo>
                <a:lnTo>
                  <a:pt x="3390125" y="2437460"/>
                </a:lnTo>
                <a:lnTo>
                  <a:pt x="3390125" y="2663201"/>
                </a:lnTo>
                <a:lnTo>
                  <a:pt x="3174101" y="2663201"/>
                </a:lnTo>
                <a:close/>
                <a:moveTo>
                  <a:pt x="2809842" y="2295613"/>
                </a:moveTo>
                <a:lnTo>
                  <a:pt x="3025866" y="2295613"/>
                </a:lnTo>
                <a:lnTo>
                  <a:pt x="3025866" y="2663202"/>
                </a:lnTo>
                <a:lnTo>
                  <a:pt x="3389097" y="2663202"/>
                </a:lnTo>
                <a:lnTo>
                  <a:pt x="3389097" y="2873898"/>
                </a:lnTo>
                <a:lnTo>
                  <a:pt x="3389097" y="2873898"/>
                </a:lnTo>
                <a:lnTo>
                  <a:pt x="3389097" y="3446732"/>
                </a:lnTo>
                <a:lnTo>
                  <a:pt x="3173073" y="3446732"/>
                </a:lnTo>
                <a:lnTo>
                  <a:pt x="3173073" y="2879226"/>
                </a:lnTo>
                <a:lnTo>
                  <a:pt x="3021508" y="2879226"/>
                </a:lnTo>
                <a:lnTo>
                  <a:pt x="3021508" y="2663202"/>
                </a:lnTo>
                <a:lnTo>
                  <a:pt x="2809842" y="2663202"/>
                </a:lnTo>
                <a:close/>
                <a:moveTo>
                  <a:pt x="2093780" y="2089306"/>
                </a:moveTo>
                <a:lnTo>
                  <a:pt x="2309804" y="2089306"/>
                </a:lnTo>
                <a:lnTo>
                  <a:pt x="2309804" y="2315047"/>
                </a:lnTo>
                <a:lnTo>
                  <a:pt x="2093780" y="2315047"/>
                </a:lnTo>
                <a:close/>
                <a:moveTo>
                  <a:pt x="2656492" y="1853849"/>
                </a:moveTo>
                <a:lnTo>
                  <a:pt x="2872516" y="1853849"/>
                </a:lnTo>
                <a:lnTo>
                  <a:pt x="2872516" y="2038657"/>
                </a:lnTo>
                <a:lnTo>
                  <a:pt x="2989835" y="2038657"/>
                </a:lnTo>
                <a:lnTo>
                  <a:pt x="2989835" y="1887092"/>
                </a:lnTo>
                <a:lnTo>
                  <a:pt x="3205859" y="1887092"/>
                </a:lnTo>
                <a:lnTo>
                  <a:pt x="3205859" y="2028940"/>
                </a:lnTo>
                <a:lnTo>
                  <a:pt x="3390125" y="2028940"/>
                </a:lnTo>
                <a:lnTo>
                  <a:pt x="3390125" y="2254681"/>
                </a:lnTo>
                <a:lnTo>
                  <a:pt x="3205859" y="2254681"/>
                </a:lnTo>
                <a:lnTo>
                  <a:pt x="3174101" y="2254681"/>
                </a:lnTo>
                <a:lnTo>
                  <a:pt x="3005149" y="2254681"/>
                </a:lnTo>
                <a:lnTo>
                  <a:pt x="2989835" y="2254681"/>
                </a:lnTo>
                <a:lnTo>
                  <a:pt x="2688721" y="2254681"/>
                </a:lnTo>
                <a:lnTo>
                  <a:pt x="2688721" y="2447179"/>
                </a:lnTo>
                <a:lnTo>
                  <a:pt x="2488606" y="2447179"/>
                </a:lnTo>
                <a:lnTo>
                  <a:pt x="2488606" y="2663841"/>
                </a:lnTo>
                <a:lnTo>
                  <a:pt x="2486018" y="2663841"/>
                </a:lnTo>
                <a:lnTo>
                  <a:pt x="2486018" y="2846997"/>
                </a:lnTo>
                <a:lnTo>
                  <a:pt x="2840287" y="2846997"/>
                </a:lnTo>
                <a:lnTo>
                  <a:pt x="2840287" y="3046907"/>
                </a:lnTo>
                <a:lnTo>
                  <a:pt x="3045880" y="3046907"/>
                </a:lnTo>
                <a:lnTo>
                  <a:pt x="3045880" y="3272648"/>
                </a:lnTo>
                <a:lnTo>
                  <a:pt x="2829856" y="3272648"/>
                </a:lnTo>
                <a:lnTo>
                  <a:pt x="2829856" y="3063021"/>
                </a:lnTo>
                <a:lnTo>
                  <a:pt x="2472698" y="3063021"/>
                </a:lnTo>
                <a:lnTo>
                  <a:pt x="2472698" y="2847499"/>
                </a:lnTo>
                <a:lnTo>
                  <a:pt x="2093780" y="2847499"/>
                </a:lnTo>
                <a:lnTo>
                  <a:pt x="2088510" y="2847499"/>
                </a:lnTo>
                <a:lnTo>
                  <a:pt x="1910267" y="2847499"/>
                </a:lnTo>
                <a:lnTo>
                  <a:pt x="1910267" y="3028023"/>
                </a:lnTo>
                <a:lnTo>
                  <a:pt x="2277575" y="3028023"/>
                </a:lnTo>
                <a:lnTo>
                  <a:pt x="2277575" y="3241488"/>
                </a:lnTo>
                <a:lnTo>
                  <a:pt x="2829855" y="3241488"/>
                </a:lnTo>
                <a:lnTo>
                  <a:pt x="2829855" y="3457512"/>
                </a:lnTo>
                <a:lnTo>
                  <a:pt x="2269993" y="3457512"/>
                </a:lnTo>
                <a:lnTo>
                  <a:pt x="2269993" y="3244047"/>
                </a:lnTo>
                <a:lnTo>
                  <a:pt x="2111604" y="3244047"/>
                </a:lnTo>
                <a:lnTo>
                  <a:pt x="2111604" y="3446733"/>
                </a:lnTo>
                <a:lnTo>
                  <a:pt x="1744015" y="3446733"/>
                </a:lnTo>
                <a:lnTo>
                  <a:pt x="1744015" y="3230709"/>
                </a:lnTo>
                <a:lnTo>
                  <a:pt x="1909986" y="3230709"/>
                </a:lnTo>
                <a:lnTo>
                  <a:pt x="1909986" y="3051709"/>
                </a:lnTo>
                <a:lnTo>
                  <a:pt x="1542678" y="3051709"/>
                </a:lnTo>
                <a:lnTo>
                  <a:pt x="1542678" y="2835685"/>
                </a:lnTo>
                <a:lnTo>
                  <a:pt x="1877756" y="2835685"/>
                </a:lnTo>
                <a:lnTo>
                  <a:pt x="1877756" y="2315047"/>
                </a:lnTo>
                <a:lnTo>
                  <a:pt x="2093780" y="2315047"/>
                </a:lnTo>
                <a:lnTo>
                  <a:pt x="2093780" y="2631475"/>
                </a:lnTo>
                <a:lnTo>
                  <a:pt x="2272582" y="2631475"/>
                </a:lnTo>
                <a:lnTo>
                  <a:pt x="2272582" y="2438100"/>
                </a:lnTo>
                <a:lnTo>
                  <a:pt x="2472697" y="2438100"/>
                </a:lnTo>
                <a:lnTo>
                  <a:pt x="2472697" y="2254681"/>
                </a:lnTo>
                <a:lnTo>
                  <a:pt x="2472697" y="2221438"/>
                </a:lnTo>
                <a:lnTo>
                  <a:pt x="2472697" y="2038657"/>
                </a:lnTo>
                <a:lnTo>
                  <a:pt x="2656492" y="2038657"/>
                </a:lnTo>
                <a:close/>
                <a:moveTo>
                  <a:pt x="2989836" y="1667759"/>
                </a:moveTo>
                <a:lnTo>
                  <a:pt x="3357425" y="1667759"/>
                </a:lnTo>
                <a:lnTo>
                  <a:pt x="3357425" y="1883783"/>
                </a:lnTo>
                <a:lnTo>
                  <a:pt x="2989836" y="1883783"/>
                </a:lnTo>
                <a:close/>
                <a:moveTo>
                  <a:pt x="2309586" y="1554888"/>
                </a:moveTo>
                <a:lnTo>
                  <a:pt x="2829824" y="1554888"/>
                </a:lnTo>
                <a:lnTo>
                  <a:pt x="2829824" y="1770912"/>
                </a:lnTo>
                <a:lnTo>
                  <a:pt x="2525643" y="1770912"/>
                </a:lnTo>
                <a:lnTo>
                  <a:pt x="2525643" y="1927296"/>
                </a:lnTo>
                <a:lnTo>
                  <a:pt x="2309619" y="1927296"/>
                </a:lnTo>
                <a:lnTo>
                  <a:pt x="2309619" y="1770912"/>
                </a:lnTo>
                <a:lnTo>
                  <a:pt x="2309586" y="1770912"/>
                </a:lnTo>
                <a:close/>
                <a:moveTo>
                  <a:pt x="616397" y="1550030"/>
                </a:moveTo>
                <a:lnTo>
                  <a:pt x="808855" y="1550030"/>
                </a:lnTo>
                <a:lnTo>
                  <a:pt x="832421" y="1550030"/>
                </a:lnTo>
                <a:lnTo>
                  <a:pt x="1024879" y="1550030"/>
                </a:lnTo>
                <a:lnTo>
                  <a:pt x="1024879" y="1775771"/>
                </a:lnTo>
                <a:lnTo>
                  <a:pt x="832421" y="1775771"/>
                </a:lnTo>
                <a:lnTo>
                  <a:pt x="832421" y="2079590"/>
                </a:lnTo>
                <a:lnTo>
                  <a:pt x="1028931" y="2079590"/>
                </a:lnTo>
                <a:lnTo>
                  <a:pt x="1192537" y="2079590"/>
                </a:lnTo>
                <a:lnTo>
                  <a:pt x="1244955" y="2079590"/>
                </a:lnTo>
                <a:lnTo>
                  <a:pt x="1244955" y="2231155"/>
                </a:lnTo>
                <a:lnTo>
                  <a:pt x="1468668" y="2231155"/>
                </a:lnTo>
                <a:lnTo>
                  <a:pt x="1468668" y="2447179"/>
                </a:lnTo>
                <a:lnTo>
                  <a:pt x="1244955" y="2447179"/>
                </a:lnTo>
                <a:lnTo>
                  <a:pt x="1244955" y="2447179"/>
                </a:lnTo>
                <a:lnTo>
                  <a:pt x="1028931" y="2447179"/>
                </a:lnTo>
                <a:lnTo>
                  <a:pt x="1028931" y="2295614"/>
                </a:lnTo>
                <a:lnTo>
                  <a:pt x="619703" y="2295614"/>
                </a:lnTo>
                <a:lnTo>
                  <a:pt x="619703" y="2082482"/>
                </a:lnTo>
                <a:lnTo>
                  <a:pt x="616397" y="2082482"/>
                </a:lnTo>
                <a:close/>
                <a:moveTo>
                  <a:pt x="1747452" y="1324289"/>
                </a:moveTo>
                <a:lnTo>
                  <a:pt x="1963476" y="1324289"/>
                </a:lnTo>
                <a:lnTo>
                  <a:pt x="1963476" y="1528779"/>
                </a:lnTo>
                <a:lnTo>
                  <a:pt x="2151955" y="1528779"/>
                </a:lnTo>
                <a:lnTo>
                  <a:pt x="2151955" y="1754520"/>
                </a:lnTo>
                <a:lnTo>
                  <a:pt x="1935931" y="1754520"/>
                </a:lnTo>
                <a:lnTo>
                  <a:pt x="1935931" y="1550030"/>
                </a:lnTo>
                <a:lnTo>
                  <a:pt x="1758702" y="1550030"/>
                </a:lnTo>
                <a:lnTo>
                  <a:pt x="1758702" y="1863566"/>
                </a:lnTo>
                <a:lnTo>
                  <a:pt x="2119726" y="1863566"/>
                </a:lnTo>
                <a:lnTo>
                  <a:pt x="2119726" y="2079590"/>
                </a:lnTo>
                <a:lnTo>
                  <a:pt x="1761543" y="2079590"/>
                </a:lnTo>
                <a:lnTo>
                  <a:pt x="1761543" y="2259540"/>
                </a:lnTo>
                <a:lnTo>
                  <a:pt x="1545519" y="2259540"/>
                </a:lnTo>
                <a:lnTo>
                  <a:pt x="1545519" y="2082482"/>
                </a:lnTo>
                <a:lnTo>
                  <a:pt x="1542678" y="2082482"/>
                </a:lnTo>
                <a:lnTo>
                  <a:pt x="1542678" y="2079589"/>
                </a:lnTo>
                <a:lnTo>
                  <a:pt x="1030691" y="2079589"/>
                </a:lnTo>
                <a:lnTo>
                  <a:pt x="1030691" y="1863565"/>
                </a:lnTo>
                <a:lnTo>
                  <a:pt x="1192537" y="1863565"/>
                </a:lnTo>
                <a:lnTo>
                  <a:pt x="1192537" y="1662900"/>
                </a:lnTo>
                <a:lnTo>
                  <a:pt x="1440000" y="1662900"/>
                </a:lnTo>
                <a:lnTo>
                  <a:pt x="1440000" y="1863565"/>
                </a:lnTo>
                <a:lnTo>
                  <a:pt x="1542678" y="1863565"/>
                </a:lnTo>
                <a:lnTo>
                  <a:pt x="1542678" y="1550030"/>
                </a:lnTo>
                <a:lnTo>
                  <a:pt x="1747452" y="1550030"/>
                </a:lnTo>
                <a:close/>
                <a:moveTo>
                  <a:pt x="2802267" y="814725"/>
                </a:moveTo>
                <a:lnTo>
                  <a:pt x="3162307" y="814725"/>
                </a:lnTo>
                <a:lnTo>
                  <a:pt x="3162307" y="1174725"/>
                </a:lnTo>
                <a:lnTo>
                  <a:pt x="2802267" y="1174725"/>
                </a:lnTo>
                <a:close/>
                <a:moveTo>
                  <a:pt x="884915" y="814725"/>
                </a:moveTo>
                <a:lnTo>
                  <a:pt x="1244955" y="814725"/>
                </a:lnTo>
                <a:lnTo>
                  <a:pt x="1244955" y="1174725"/>
                </a:lnTo>
                <a:lnTo>
                  <a:pt x="884915" y="1174725"/>
                </a:lnTo>
                <a:close/>
                <a:moveTo>
                  <a:pt x="2691077" y="703515"/>
                </a:moveTo>
                <a:lnTo>
                  <a:pt x="2691077" y="1285935"/>
                </a:lnTo>
                <a:lnTo>
                  <a:pt x="3273497" y="1285935"/>
                </a:lnTo>
                <a:lnTo>
                  <a:pt x="3273497" y="703515"/>
                </a:lnTo>
                <a:close/>
                <a:moveTo>
                  <a:pt x="773725" y="703515"/>
                </a:moveTo>
                <a:lnTo>
                  <a:pt x="773725" y="1285935"/>
                </a:lnTo>
                <a:lnTo>
                  <a:pt x="1356145" y="1285935"/>
                </a:lnTo>
                <a:lnTo>
                  <a:pt x="1356145" y="703515"/>
                </a:lnTo>
                <a:close/>
                <a:moveTo>
                  <a:pt x="2531162" y="543600"/>
                </a:moveTo>
                <a:lnTo>
                  <a:pt x="3433412" y="543600"/>
                </a:lnTo>
                <a:lnTo>
                  <a:pt x="3433412" y="1445850"/>
                </a:lnTo>
                <a:lnTo>
                  <a:pt x="2531162" y="1445850"/>
                </a:lnTo>
                <a:close/>
                <a:moveTo>
                  <a:pt x="613810" y="543600"/>
                </a:moveTo>
                <a:lnTo>
                  <a:pt x="1516060" y="543600"/>
                </a:lnTo>
                <a:lnTo>
                  <a:pt x="1516060" y="1445850"/>
                </a:lnTo>
                <a:lnTo>
                  <a:pt x="613810" y="1445850"/>
                </a:lnTo>
                <a:close/>
                <a:moveTo>
                  <a:pt x="2088509" y="543244"/>
                </a:moveTo>
                <a:lnTo>
                  <a:pt x="2283187" y="543244"/>
                </a:lnTo>
                <a:lnTo>
                  <a:pt x="2283187" y="759268"/>
                </a:lnTo>
                <a:lnTo>
                  <a:pt x="2088509" y="759268"/>
                </a:lnTo>
                <a:close/>
                <a:moveTo>
                  <a:pt x="1751276" y="543243"/>
                </a:moveTo>
                <a:lnTo>
                  <a:pt x="1967300" y="543243"/>
                </a:lnTo>
                <a:lnTo>
                  <a:pt x="1967300" y="986389"/>
                </a:lnTo>
                <a:lnTo>
                  <a:pt x="2119726" y="986389"/>
                </a:lnTo>
                <a:lnTo>
                  <a:pt x="2119726" y="986388"/>
                </a:lnTo>
                <a:lnTo>
                  <a:pt x="2335750" y="986388"/>
                </a:lnTo>
                <a:lnTo>
                  <a:pt x="2335750" y="1491348"/>
                </a:lnTo>
                <a:lnTo>
                  <a:pt x="2119726" y="1491348"/>
                </a:lnTo>
                <a:lnTo>
                  <a:pt x="2119726" y="1202413"/>
                </a:lnTo>
                <a:lnTo>
                  <a:pt x="1747396" y="1202413"/>
                </a:lnTo>
                <a:lnTo>
                  <a:pt x="1747396" y="986389"/>
                </a:lnTo>
                <a:lnTo>
                  <a:pt x="1751276" y="986389"/>
                </a:lnTo>
                <a:close/>
                <a:moveTo>
                  <a:pt x="4409" y="5850"/>
                </a:moveTo>
                <a:lnTo>
                  <a:pt x="364409" y="5850"/>
                </a:lnTo>
                <a:lnTo>
                  <a:pt x="1444409" y="5850"/>
                </a:lnTo>
                <a:lnTo>
                  <a:pt x="1444409" y="365850"/>
                </a:lnTo>
                <a:lnTo>
                  <a:pt x="364409" y="365850"/>
                </a:lnTo>
                <a:lnTo>
                  <a:pt x="364409" y="1445850"/>
                </a:lnTo>
                <a:lnTo>
                  <a:pt x="4409" y="1445850"/>
                </a:lnTo>
                <a:lnTo>
                  <a:pt x="4409" y="365850"/>
                </a:lnTo>
                <a:close/>
                <a:moveTo>
                  <a:pt x="2531162" y="0"/>
                </a:moveTo>
                <a:lnTo>
                  <a:pt x="3611162" y="0"/>
                </a:lnTo>
                <a:lnTo>
                  <a:pt x="3971162" y="0"/>
                </a:lnTo>
                <a:lnTo>
                  <a:pt x="3971162" y="360000"/>
                </a:lnTo>
                <a:lnTo>
                  <a:pt x="3971162" y="1440000"/>
                </a:lnTo>
                <a:lnTo>
                  <a:pt x="3611162" y="1440000"/>
                </a:lnTo>
                <a:lnTo>
                  <a:pt x="3611162" y="360000"/>
                </a:lnTo>
                <a:lnTo>
                  <a:pt x="2531162" y="36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CE8A964-EB65-4EC2-B9E0-CB62E472BFFE}"/>
              </a:ext>
            </a:extLst>
          </p:cNvPr>
          <p:cNvGrpSpPr/>
          <p:nvPr/>
        </p:nvGrpSpPr>
        <p:grpSpPr>
          <a:xfrm>
            <a:off x="10848587" y="4666075"/>
            <a:ext cx="1691735" cy="2254968"/>
            <a:chOff x="386862" y="1249725"/>
            <a:chExt cx="6344936" cy="523487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64FB1D7-60B9-44A7-94A9-FE58804F73C0}"/>
                </a:ext>
              </a:extLst>
            </p:cNvPr>
            <p:cNvGrpSpPr/>
            <p:nvPr/>
          </p:nvGrpSpPr>
          <p:grpSpPr>
            <a:xfrm>
              <a:off x="386862" y="1249725"/>
              <a:ext cx="3932730" cy="5224135"/>
              <a:chOff x="457481" y="3133210"/>
              <a:chExt cx="2534244" cy="3366424"/>
            </a:xfrm>
            <a:solidFill>
              <a:srgbClr val="CE8D3E"/>
            </a:solidFill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6157190A-9CBE-4B1D-8571-E742DE572A43}"/>
                  </a:ext>
                </a:extLst>
              </p:cNvPr>
              <p:cNvSpPr/>
              <p:nvPr/>
            </p:nvSpPr>
            <p:spPr>
              <a:xfrm>
                <a:off x="827009" y="3133210"/>
                <a:ext cx="1588341" cy="2003413"/>
              </a:xfrm>
              <a:custGeom>
                <a:avLst/>
                <a:gdLst>
                  <a:gd name="connsiteX0" fmla="*/ 687060 w 1588341"/>
                  <a:gd name="connsiteY0" fmla="*/ 478632 h 2003413"/>
                  <a:gd name="connsiteX1" fmla="*/ 675992 w 1588341"/>
                  <a:gd name="connsiteY1" fmla="*/ 459815 h 2003413"/>
                  <a:gd name="connsiteX2" fmla="*/ 513837 w 1588341"/>
                  <a:gd name="connsiteY2" fmla="*/ 217967 h 2003413"/>
                  <a:gd name="connsiteX3" fmla="*/ 350022 w 1588341"/>
                  <a:gd name="connsiteY3" fmla="*/ 107281 h 2003413"/>
                  <a:gd name="connsiteX4" fmla="*/ 181226 w 1588341"/>
                  <a:gd name="connsiteY4" fmla="*/ 156536 h 2003413"/>
                  <a:gd name="connsiteX5" fmla="*/ 138612 w 1588341"/>
                  <a:gd name="connsiteY5" fmla="*/ 298214 h 2003413"/>
                  <a:gd name="connsiteX6" fmla="*/ 146914 w 1588341"/>
                  <a:gd name="connsiteY6" fmla="*/ 473651 h 2003413"/>
                  <a:gd name="connsiteX7" fmla="*/ 169051 w 1588341"/>
                  <a:gd name="connsiteY7" fmla="*/ 600386 h 2003413"/>
                  <a:gd name="connsiteX8" fmla="*/ 221627 w 1588341"/>
                  <a:gd name="connsiteY8" fmla="*/ 781911 h 2003413"/>
                  <a:gd name="connsiteX9" fmla="*/ 285824 w 1588341"/>
                  <a:gd name="connsiteY9" fmla="*/ 945172 h 2003413"/>
                  <a:gd name="connsiteX10" fmla="*/ 384888 w 1588341"/>
                  <a:gd name="connsiteY10" fmla="*/ 1122270 h 2003413"/>
                  <a:gd name="connsiteX11" fmla="*/ 564753 w 1588341"/>
                  <a:gd name="connsiteY11" fmla="*/ 1288298 h 2003413"/>
                  <a:gd name="connsiteX12" fmla="*/ 741296 w 1588341"/>
                  <a:gd name="connsiteY12" fmla="*/ 1304348 h 2003413"/>
                  <a:gd name="connsiteX13" fmla="*/ 927249 w 1588341"/>
                  <a:gd name="connsiteY13" fmla="*/ 1231295 h 2003413"/>
                  <a:gd name="connsiteX14" fmla="*/ 1272035 w 1588341"/>
                  <a:gd name="connsiteY14" fmla="*/ 1158243 h 2003413"/>
                  <a:gd name="connsiteX15" fmla="*/ 1485105 w 1588341"/>
                  <a:gd name="connsiteY15" fmla="*/ 1217460 h 2003413"/>
                  <a:gd name="connsiteX16" fmla="*/ 1589703 w 1588341"/>
                  <a:gd name="connsiteY16" fmla="*/ 1410053 h 2003413"/>
                  <a:gd name="connsiteX17" fmla="*/ 1515544 w 1588341"/>
                  <a:gd name="connsiteY17" fmla="*/ 1687874 h 2003413"/>
                  <a:gd name="connsiteX18" fmla="*/ 1291958 w 1588341"/>
                  <a:gd name="connsiteY18" fmla="*/ 1953520 h 2003413"/>
                  <a:gd name="connsiteX19" fmla="*/ 1182379 w 1588341"/>
                  <a:gd name="connsiteY19" fmla="*/ 2007203 h 2003413"/>
                  <a:gd name="connsiteX20" fmla="*/ 1229421 w 1588341"/>
                  <a:gd name="connsiteY20" fmla="*/ 1940238 h 2003413"/>
                  <a:gd name="connsiteX21" fmla="*/ 1358923 w 1588341"/>
                  <a:gd name="connsiteY21" fmla="*/ 1770335 h 2003413"/>
                  <a:gd name="connsiteX22" fmla="*/ 1453006 w 1588341"/>
                  <a:gd name="connsiteY22" fmla="*/ 1470930 h 2003413"/>
                  <a:gd name="connsiteX23" fmla="*/ 1441938 w 1588341"/>
                  <a:gd name="connsiteY23" fmla="*/ 1385149 h 2003413"/>
                  <a:gd name="connsiteX24" fmla="*/ 1420907 w 1588341"/>
                  <a:gd name="connsiteY24" fmla="*/ 1348069 h 2003413"/>
                  <a:gd name="connsiteX25" fmla="*/ 1283104 w 1588341"/>
                  <a:gd name="connsiteY25" fmla="*/ 1266715 h 2003413"/>
                  <a:gd name="connsiteX26" fmla="*/ 1087190 w 1588341"/>
                  <a:gd name="connsiteY26" fmla="*/ 1278890 h 2003413"/>
                  <a:gd name="connsiteX27" fmla="*/ 860837 w 1588341"/>
                  <a:gd name="connsiteY27" fmla="*/ 1353050 h 2003413"/>
                  <a:gd name="connsiteX28" fmla="*/ 460155 w 1588341"/>
                  <a:gd name="connsiteY28" fmla="*/ 1282211 h 2003413"/>
                  <a:gd name="connsiteX29" fmla="*/ 279737 w 1588341"/>
                  <a:gd name="connsiteY29" fmla="*/ 1072461 h 2003413"/>
                  <a:gd name="connsiteX30" fmla="*/ 138059 w 1588341"/>
                  <a:gd name="connsiteY30" fmla="*/ 782464 h 2003413"/>
                  <a:gd name="connsiteX31" fmla="*/ 39548 w 1588341"/>
                  <a:gd name="connsiteY31" fmla="*/ 491361 h 2003413"/>
                  <a:gd name="connsiteX32" fmla="*/ 1362 w 1588341"/>
                  <a:gd name="connsiteY32" fmla="*/ 311496 h 2003413"/>
                  <a:gd name="connsiteX33" fmla="*/ 5236 w 1588341"/>
                  <a:gd name="connsiteY33" fmla="*/ 153769 h 2003413"/>
                  <a:gd name="connsiteX34" fmla="*/ 102639 w 1588341"/>
                  <a:gd name="connsiteY34" fmla="*/ 23713 h 2003413"/>
                  <a:gd name="connsiteX35" fmla="*/ 286378 w 1588341"/>
                  <a:gd name="connsiteY35" fmla="*/ 15965 h 2003413"/>
                  <a:gd name="connsiteX36" fmla="*/ 622309 w 1588341"/>
                  <a:gd name="connsiteY36" fmla="*/ 305409 h 2003413"/>
                  <a:gd name="connsiteX37" fmla="*/ 686507 w 1588341"/>
                  <a:gd name="connsiteY37" fmla="*/ 453174 h 2003413"/>
                  <a:gd name="connsiteX38" fmla="*/ 689274 w 1588341"/>
                  <a:gd name="connsiteY38" fmla="*/ 478078 h 2003413"/>
                  <a:gd name="connsiteX39" fmla="*/ 687060 w 1588341"/>
                  <a:gd name="connsiteY39" fmla="*/ 478632 h 200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588341" h="2003413">
                    <a:moveTo>
                      <a:pt x="687060" y="478632"/>
                    </a:moveTo>
                    <a:cubicBezTo>
                      <a:pt x="683186" y="472544"/>
                      <a:pt x="679312" y="466456"/>
                      <a:pt x="675992" y="459815"/>
                    </a:cubicBezTo>
                    <a:cubicBezTo>
                      <a:pt x="631718" y="372373"/>
                      <a:pt x="579142" y="290466"/>
                      <a:pt x="513837" y="217967"/>
                    </a:cubicBezTo>
                    <a:cubicBezTo>
                      <a:pt x="468456" y="167605"/>
                      <a:pt x="416434" y="126651"/>
                      <a:pt x="350022" y="107281"/>
                    </a:cubicBezTo>
                    <a:cubicBezTo>
                      <a:pt x="284164" y="88464"/>
                      <a:pt x="226054" y="105067"/>
                      <a:pt x="181226" y="156536"/>
                    </a:cubicBezTo>
                    <a:cubicBezTo>
                      <a:pt x="146360" y="196383"/>
                      <a:pt x="136952" y="246745"/>
                      <a:pt x="138612" y="298214"/>
                    </a:cubicBezTo>
                    <a:cubicBezTo>
                      <a:pt x="140273" y="356877"/>
                      <a:pt x="141379" y="414987"/>
                      <a:pt x="146914" y="473651"/>
                    </a:cubicBezTo>
                    <a:cubicBezTo>
                      <a:pt x="150788" y="516265"/>
                      <a:pt x="159089" y="558879"/>
                      <a:pt x="169051" y="600386"/>
                    </a:cubicBezTo>
                    <a:cubicBezTo>
                      <a:pt x="184547" y="661263"/>
                      <a:pt x="201703" y="722141"/>
                      <a:pt x="221627" y="781911"/>
                    </a:cubicBezTo>
                    <a:cubicBezTo>
                      <a:pt x="240443" y="837254"/>
                      <a:pt x="264794" y="890936"/>
                      <a:pt x="285824" y="945172"/>
                    </a:cubicBezTo>
                    <a:cubicBezTo>
                      <a:pt x="310729" y="1008817"/>
                      <a:pt x="345041" y="1066927"/>
                      <a:pt x="384888" y="1122270"/>
                    </a:cubicBezTo>
                    <a:cubicBezTo>
                      <a:pt x="434143" y="1189235"/>
                      <a:pt x="491700" y="1247898"/>
                      <a:pt x="564753" y="1288298"/>
                    </a:cubicBezTo>
                    <a:cubicBezTo>
                      <a:pt x="621202" y="1319844"/>
                      <a:pt x="680973" y="1325378"/>
                      <a:pt x="741296" y="1304348"/>
                    </a:cubicBezTo>
                    <a:cubicBezTo>
                      <a:pt x="804387" y="1282211"/>
                      <a:pt x="865818" y="1256753"/>
                      <a:pt x="927249" y="1231295"/>
                    </a:cubicBezTo>
                    <a:cubicBezTo>
                      <a:pt x="1037934" y="1185361"/>
                      <a:pt x="1151387" y="1155476"/>
                      <a:pt x="1272035" y="1158243"/>
                    </a:cubicBezTo>
                    <a:cubicBezTo>
                      <a:pt x="1347855" y="1160456"/>
                      <a:pt x="1420907" y="1174292"/>
                      <a:pt x="1485105" y="1217460"/>
                    </a:cubicBezTo>
                    <a:cubicBezTo>
                      <a:pt x="1553730" y="1263394"/>
                      <a:pt x="1585276" y="1329252"/>
                      <a:pt x="1589703" y="1410053"/>
                    </a:cubicBezTo>
                    <a:cubicBezTo>
                      <a:pt x="1595238" y="1510777"/>
                      <a:pt x="1565906" y="1602093"/>
                      <a:pt x="1515544" y="1687874"/>
                    </a:cubicBezTo>
                    <a:cubicBezTo>
                      <a:pt x="1455773" y="1789152"/>
                      <a:pt x="1384381" y="1880468"/>
                      <a:pt x="1291958" y="1953520"/>
                    </a:cubicBezTo>
                    <a:cubicBezTo>
                      <a:pt x="1260413" y="1978425"/>
                      <a:pt x="1225547" y="1999455"/>
                      <a:pt x="1182379" y="2007203"/>
                    </a:cubicBezTo>
                    <a:cubicBezTo>
                      <a:pt x="1197876" y="1985066"/>
                      <a:pt x="1213372" y="1962375"/>
                      <a:pt x="1229421" y="1940238"/>
                    </a:cubicBezTo>
                    <a:cubicBezTo>
                      <a:pt x="1272588" y="1883235"/>
                      <a:pt x="1318523" y="1828445"/>
                      <a:pt x="1358923" y="1770335"/>
                    </a:cubicBezTo>
                    <a:cubicBezTo>
                      <a:pt x="1421461" y="1680680"/>
                      <a:pt x="1459647" y="1582169"/>
                      <a:pt x="1453006" y="1470930"/>
                    </a:cubicBezTo>
                    <a:cubicBezTo>
                      <a:pt x="1451346" y="1442152"/>
                      <a:pt x="1448025" y="1412820"/>
                      <a:pt x="1441938" y="1385149"/>
                    </a:cubicBezTo>
                    <a:cubicBezTo>
                      <a:pt x="1439170" y="1371866"/>
                      <a:pt x="1429209" y="1359137"/>
                      <a:pt x="1420907" y="1348069"/>
                    </a:cubicBezTo>
                    <a:cubicBezTo>
                      <a:pt x="1386041" y="1302688"/>
                      <a:pt x="1337893" y="1279444"/>
                      <a:pt x="1283104" y="1266715"/>
                    </a:cubicBezTo>
                    <a:cubicBezTo>
                      <a:pt x="1216692" y="1251772"/>
                      <a:pt x="1150834" y="1260627"/>
                      <a:pt x="1087190" y="1278890"/>
                    </a:cubicBezTo>
                    <a:cubicBezTo>
                      <a:pt x="1010816" y="1301027"/>
                      <a:pt x="936657" y="1329252"/>
                      <a:pt x="860837" y="1353050"/>
                    </a:cubicBezTo>
                    <a:cubicBezTo>
                      <a:pt x="715285" y="1398984"/>
                      <a:pt x="581356" y="1375740"/>
                      <a:pt x="460155" y="1282211"/>
                    </a:cubicBezTo>
                    <a:cubicBezTo>
                      <a:pt x="385995" y="1224654"/>
                      <a:pt x="328992" y="1151602"/>
                      <a:pt x="279737" y="1072461"/>
                    </a:cubicBezTo>
                    <a:cubicBezTo>
                      <a:pt x="222180" y="980592"/>
                      <a:pt x="174585" y="883742"/>
                      <a:pt x="138059" y="782464"/>
                    </a:cubicBezTo>
                    <a:cubicBezTo>
                      <a:pt x="103193" y="686168"/>
                      <a:pt x="73308" y="588211"/>
                      <a:pt x="39548" y="491361"/>
                    </a:cubicBezTo>
                    <a:cubicBezTo>
                      <a:pt x="19625" y="432697"/>
                      <a:pt x="4682" y="372927"/>
                      <a:pt x="1362" y="311496"/>
                    </a:cubicBezTo>
                    <a:cubicBezTo>
                      <a:pt x="-1959" y="258921"/>
                      <a:pt x="1362" y="206345"/>
                      <a:pt x="5236" y="153769"/>
                    </a:cubicBezTo>
                    <a:cubicBezTo>
                      <a:pt x="10217" y="90678"/>
                      <a:pt x="49510" y="50278"/>
                      <a:pt x="102639" y="23713"/>
                    </a:cubicBezTo>
                    <a:cubicBezTo>
                      <a:pt x="161856" y="-6172"/>
                      <a:pt x="222733" y="-6725"/>
                      <a:pt x="286378" y="15965"/>
                    </a:cubicBezTo>
                    <a:cubicBezTo>
                      <a:pt x="435250" y="70201"/>
                      <a:pt x="538188" y="175906"/>
                      <a:pt x="622309" y="305409"/>
                    </a:cubicBezTo>
                    <a:cubicBezTo>
                      <a:pt x="651641" y="351343"/>
                      <a:pt x="674885" y="399492"/>
                      <a:pt x="686507" y="453174"/>
                    </a:cubicBezTo>
                    <a:cubicBezTo>
                      <a:pt x="688167" y="461476"/>
                      <a:pt x="688167" y="469777"/>
                      <a:pt x="689274" y="478078"/>
                    </a:cubicBezTo>
                    <a:cubicBezTo>
                      <a:pt x="689274" y="478078"/>
                      <a:pt x="688167" y="478632"/>
                      <a:pt x="687060" y="478632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18D3CC4-9EA7-4C8A-8387-FBFF9423E6CA}"/>
                  </a:ext>
                </a:extLst>
              </p:cNvPr>
              <p:cNvSpPr/>
              <p:nvPr/>
            </p:nvSpPr>
            <p:spPr>
              <a:xfrm>
                <a:off x="694564" y="5055184"/>
                <a:ext cx="2003413" cy="1444450"/>
              </a:xfrm>
              <a:custGeom>
                <a:avLst/>
                <a:gdLst>
                  <a:gd name="connsiteX0" fmla="*/ 293748 w 2003413"/>
                  <a:gd name="connsiteY0" fmla="*/ 0 h 1444449"/>
                  <a:gd name="connsiteX1" fmla="*/ 327507 w 2003413"/>
                  <a:gd name="connsiteY1" fmla="*/ 121754 h 1444449"/>
                  <a:gd name="connsiteX2" fmla="*/ 399453 w 2003413"/>
                  <a:gd name="connsiteY2" fmla="*/ 322649 h 1444449"/>
                  <a:gd name="connsiteX3" fmla="*/ 519547 w 2003413"/>
                  <a:gd name="connsiteY3" fmla="*/ 539593 h 1444449"/>
                  <a:gd name="connsiteX4" fmla="*/ 797368 w 2003413"/>
                  <a:gd name="connsiteY4" fmla="*/ 791957 h 1444449"/>
                  <a:gd name="connsiteX5" fmla="*/ 936832 w 2003413"/>
                  <a:gd name="connsiteY5" fmla="*/ 873864 h 1444449"/>
                  <a:gd name="connsiteX6" fmla="*/ 948454 w 2003413"/>
                  <a:gd name="connsiteY6" fmla="*/ 881059 h 1444449"/>
                  <a:gd name="connsiteX7" fmla="*/ 986641 w 2003413"/>
                  <a:gd name="connsiteY7" fmla="*/ 786423 h 1444449"/>
                  <a:gd name="connsiteX8" fmla="*/ 1126105 w 2003413"/>
                  <a:gd name="connsiteY8" fmla="*/ 681271 h 1444449"/>
                  <a:gd name="connsiteX9" fmla="*/ 1520700 w 2003413"/>
                  <a:gd name="connsiteY9" fmla="*/ 669649 h 1444449"/>
                  <a:gd name="connsiteX10" fmla="*/ 1664592 w 2003413"/>
                  <a:gd name="connsiteY10" fmla="*/ 724992 h 1444449"/>
                  <a:gd name="connsiteX11" fmla="*/ 1685068 w 2003413"/>
                  <a:gd name="connsiteY11" fmla="*/ 744362 h 1444449"/>
                  <a:gd name="connsiteX12" fmla="*/ 1645221 w 2003413"/>
                  <a:gd name="connsiteY12" fmla="*/ 732740 h 1444449"/>
                  <a:gd name="connsiteX13" fmla="*/ 1393965 w 2003413"/>
                  <a:gd name="connsiteY13" fmla="*/ 680718 h 1444449"/>
                  <a:gd name="connsiteX14" fmla="*/ 1198051 w 2003413"/>
                  <a:gd name="connsiteY14" fmla="*/ 715584 h 1444449"/>
                  <a:gd name="connsiteX15" fmla="*/ 1138280 w 2003413"/>
                  <a:gd name="connsiteY15" fmla="*/ 938062 h 1444449"/>
                  <a:gd name="connsiteX16" fmla="*/ 1328660 w 2003413"/>
                  <a:gd name="connsiteY16" fmla="*/ 1125675 h 1444449"/>
                  <a:gd name="connsiteX17" fmla="*/ 1687835 w 2003413"/>
                  <a:gd name="connsiteY17" fmla="*/ 1311073 h 1444449"/>
                  <a:gd name="connsiteX18" fmla="*/ 1997202 w 2003413"/>
                  <a:gd name="connsiteY18" fmla="*/ 1437255 h 1444449"/>
                  <a:gd name="connsiteX19" fmla="*/ 2006057 w 2003413"/>
                  <a:gd name="connsiteY19" fmla="*/ 1446110 h 1444449"/>
                  <a:gd name="connsiteX20" fmla="*/ 1938539 w 2003413"/>
                  <a:gd name="connsiteY20" fmla="*/ 1440022 h 1444449"/>
                  <a:gd name="connsiteX21" fmla="*/ 1697244 w 2003413"/>
                  <a:gd name="connsiteY21" fmla="*/ 1383019 h 1444449"/>
                  <a:gd name="connsiteX22" fmla="*/ 1260588 w 2003413"/>
                  <a:gd name="connsiteY22" fmla="*/ 1208689 h 1444449"/>
                  <a:gd name="connsiteX23" fmla="*/ 996603 w 2003413"/>
                  <a:gd name="connsiteY23" fmla="*/ 1006687 h 1444449"/>
                  <a:gd name="connsiteX24" fmla="*/ 953435 w 2003413"/>
                  <a:gd name="connsiteY24" fmla="*/ 902643 h 1444449"/>
                  <a:gd name="connsiteX25" fmla="*/ 940706 w 2003413"/>
                  <a:gd name="connsiteY25" fmla="*/ 887700 h 1444449"/>
                  <a:gd name="connsiteX26" fmla="*/ 804563 w 2003413"/>
                  <a:gd name="connsiteY26" fmla="*/ 821842 h 1444449"/>
                  <a:gd name="connsiteX27" fmla="*/ 625805 w 2003413"/>
                  <a:gd name="connsiteY27" fmla="*/ 712263 h 1444449"/>
                  <a:gd name="connsiteX28" fmla="*/ 439300 w 2003413"/>
                  <a:gd name="connsiteY28" fmla="*/ 602131 h 1444449"/>
                  <a:gd name="connsiteX29" fmla="*/ 272164 w 2003413"/>
                  <a:gd name="connsiteY29" fmla="*/ 543467 h 1444449"/>
                  <a:gd name="connsiteX30" fmla="*/ 118311 w 2003413"/>
                  <a:gd name="connsiteY30" fmla="*/ 475396 h 1444449"/>
                  <a:gd name="connsiteX31" fmla="*/ 4304 w 2003413"/>
                  <a:gd name="connsiteY31" fmla="*/ 330951 h 1444449"/>
                  <a:gd name="connsiteX32" fmla="*/ 132146 w 2003413"/>
                  <a:gd name="connsiteY32" fmla="*/ 142785 h 1444449"/>
                  <a:gd name="connsiteX33" fmla="*/ 288767 w 2003413"/>
                  <a:gd name="connsiteY33" fmla="*/ 178758 h 1444449"/>
                  <a:gd name="connsiteX34" fmla="*/ 309797 w 2003413"/>
                  <a:gd name="connsiteY34" fmla="*/ 192593 h 1444449"/>
                  <a:gd name="connsiteX35" fmla="*/ 295408 w 2003413"/>
                  <a:gd name="connsiteY35" fmla="*/ 95190 h 1444449"/>
                  <a:gd name="connsiteX36" fmla="*/ 289874 w 2003413"/>
                  <a:gd name="connsiteY36" fmla="*/ 553 h 1444449"/>
                  <a:gd name="connsiteX37" fmla="*/ 293748 w 2003413"/>
                  <a:gd name="connsiteY37" fmla="*/ 0 h 1444449"/>
                  <a:gd name="connsiteX38" fmla="*/ 155944 w 2003413"/>
                  <a:gd name="connsiteY38" fmla="*/ 283356 h 1444449"/>
                  <a:gd name="connsiteX39" fmla="*/ 194684 w 2003413"/>
                  <a:gd name="connsiteY39" fmla="*/ 400129 h 1444449"/>
                  <a:gd name="connsiteX40" fmla="*/ 221249 w 2003413"/>
                  <a:gd name="connsiteY40" fmla="*/ 405664 h 1444449"/>
                  <a:gd name="connsiteX41" fmla="*/ 339682 w 2003413"/>
                  <a:gd name="connsiteY41" fmla="*/ 344233 h 1444449"/>
                  <a:gd name="connsiteX42" fmla="*/ 346323 w 2003413"/>
                  <a:gd name="connsiteY42" fmla="*/ 326523 h 1444449"/>
                  <a:gd name="connsiteX43" fmla="*/ 314778 w 2003413"/>
                  <a:gd name="connsiteY43" fmla="*/ 225799 h 1444449"/>
                  <a:gd name="connsiteX44" fmla="*/ 296515 w 2003413"/>
                  <a:gd name="connsiteY44" fmla="*/ 209196 h 1444449"/>
                  <a:gd name="connsiteX45" fmla="*/ 231210 w 2003413"/>
                  <a:gd name="connsiteY45" fmla="*/ 204769 h 1444449"/>
                  <a:gd name="connsiteX46" fmla="*/ 155944 w 2003413"/>
                  <a:gd name="connsiteY46" fmla="*/ 283356 h 1444449"/>
                  <a:gd name="connsiteX47" fmla="*/ 216268 w 2003413"/>
                  <a:gd name="connsiteY47" fmla="*/ 419499 h 1444449"/>
                  <a:gd name="connsiteX48" fmla="*/ 479700 w 2003413"/>
                  <a:gd name="connsiteY48" fmla="*/ 557303 h 1444449"/>
                  <a:gd name="connsiteX49" fmla="*/ 355732 w 2003413"/>
                  <a:gd name="connsiteY49" fmla="*/ 349767 h 1444449"/>
                  <a:gd name="connsiteX50" fmla="*/ 216268 w 2003413"/>
                  <a:gd name="connsiteY50" fmla="*/ 419499 h 1444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2003413" h="1444449">
                    <a:moveTo>
                      <a:pt x="293748" y="0"/>
                    </a:moveTo>
                    <a:cubicBezTo>
                      <a:pt x="304816" y="40954"/>
                      <a:pt x="314225" y="81908"/>
                      <a:pt x="327507" y="121754"/>
                    </a:cubicBezTo>
                    <a:cubicBezTo>
                      <a:pt x="349644" y="189273"/>
                      <a:pt x="370121" y="258451"/>
                      <a:pt x="399453" y="322649"/>
                    </a:cubicBezTo>
                    <a:cubicBezTo>
                      <a:pt x="434319" y="397362"/>
                      <a:pt x="472505" y="472075"/>
                      <a:pt x="519547" y="539593"/>
                    </a:cubicBezTo>
                    <a:cubicBezTo>
                      <a:pt x="591493" y="644191"/>
                      <a:pt x="681148" y="732740"/>
                      <a:pt x="797368" y="791957"/>
                    </a:cubicBezTo>
                    <a:cubicBezTo>
                      <a:pt x="845517" y="816308"/>
                      <a:pt x="890344" y="846193"/>
                      <a:pt x="936832" y="873864"/>
                    </a:cubicBezTo>
                    <a:cubicBezTo>
                      <a:pt x="941813" y="876632"/>
                      <a:pt x="946241" y="879952"/>
                      <a:pt x="948454" y="881059"/>
                    </a:cubicBezTo>
                    <a:cubicBezTo>
                      <a:pt x="961183" y="848960"/>
                      <a:pt x="970591" y="815754"/>
                      <a:pt x="986641" y="786423"/>
                    </a:cubicBezTo>
                    <a:cubicBezTo>
                      <a:pt x="1016526" y="731080"/>
                      <a:pt x="1067995" y="701748"/>
                      <a:pt x="1126105" y="681271"/>
                    </a:cubicBezTo>
                    <a:cubicBezTo>
                      <a:pt x="1256714" y="635890"/>
                      <a:pt x="1387877" y="639211"/>
                      <a:pt x="1520700" y="669649"/>
                    </a:cubicBezTo>
                    <a:cubicBezTo>
                      <a:pt x="1571615" y="681271"/>
                      <a:pt x="1619764" y="698981"/>
                      <a:pt x="1664592" y="724992"/>
                    </a:cubicBezTo>
                    <a:cubicBezTo>
                      <a:pt x="1672339" y="729420"/>
                      <a:pt x="1679534" y="735507"/>
                      <a:pt x="1685068" y="744362"/>
                    </a:cubicBezTo>
                    <a:cubicBezTo>
                      <a:pt x="1671786" y="740488"/>
                      <a:pt x="1658504" y="736614"/>
                      <a:pt x="1645221" y="732740"/>
                    </a:cubicBezTo>
                    <a:cubicBezTo>
                      <a:pt x="1562761" y="707836"/>
                      <a:pt x="1479746" y="686252"/>
                      <a:pt x="1393965" y="680718"/>
                    </a:cubicBezTo>
                    <a:cubicBezTo>
                      <a:pt x="1326446" y="676290"/>
                      <a:pt x="1260035" y="682378"/>
                      <a:pt x="1198051" y="715584"/>
                    </a:cubicBezTo>
                    <a:cubicBezTo>
                      <a:pt x="1116697" y="758751"/>
                      <a:pt x="1095666" y="866116"/>
                      <a:pt x="1138280" y="938062"/>
                    </a:cubicBezTo>
                    <a:cubicBezTo>
                      <a:pt x="1185322" y="1017756"/>
                      <a:pt x="1255054" y="1073653"/>
                      <a:pt x="1328660" y="1125675"/>
                    </a:cubicBezTo>
                    <a:cubicBezTo>
                      <a:pt x="1439899" y="1204262"/>
                      <a:pt x="1562761" y="1260158"/>
                      <a:pt x="1687835" y="1311073"/>
                    </a:cubicBezTo>
                    <a:cubicBezTo>
                      <a:pt x="1790773" y="1353134"/>
                      <a:pt x="1893711" y="1395195"/>
                      <a:pt x="1997202" y="1437255"/>
                    </a:cubicBezTo>
                    <a:cubicBezTo>
                      <a:pt x="2000523" y="1438362"/>
                      <a:pt x="2003290" y="1440022"/>
                      <a:pt x="2006057" y="1446110"/>
                    </a:cubicBezTo>
                    <a:cubicBezTo>
                      <a:pt x="1983367" y="1443896"/>
                      <a:pt x="1961230" y="1442789"/>
                      <a:pt x="1938539" y="1440022"/>
                    </a:cubicBezTo>
                    <a:cubicBezTo>
                      <a:pt x="1856078" y="1428954"/>
                      <a:pt x="1776384" y="1406817"/>
                      <a:pt x="1697244" y="1383019"/>
                    </a:cubicBezTo>
                    <a:cubicBezTo>
                      <a:pt x="1546711" y="1337638"/>
                      <a:pt x="1402819" y="1274547"/>
                      <a:pt x="1260588" y="1208689"/>
                    </a:cubicBezTo>
                    <a:cubicBezTo>
                      <a:pt x="1157650" y="1160541"/>
                      <a:pt x="1068548" y="1094683"/>
                      <a:pt x="996603" y="1006687"/>
                    </a:cubicBezTo>
                    <a:cubicBezTo>
                      <a:pt x="972252" y="976802"/>
                      <a:pt x="953435" y="943597"/>
                      <a:pt x="953435" y="902643"/>
                    </a:cubicBezTo>
                    <a:cubicBezTo>
                      <a:pt x="953435" y="897662"/>
                      <a:pt x="946241" y="890467"/>
                      <a:pt x="940706" y="887700"/>
                    </a:cubicBezTo>
                    <a:cubicBezTo>
                      <a:pt x="895325" y="865563"/>
                      <a:pt x="848284" y="846193"/>
                      <a:pt x="804563" y="821842"/>
                    </a:cubicBezTo>
                    <a:cubicBezTo>
                      <a:pt x="743686" y="787530"/>
                      <a:pt x="683915" y="751003"/>
                      <a:pt x="625805" y="712263"/>
                    </a:cubicBezTo>
                    <a:cubicBezTo>
                      <a:pt x="565481" y="671863"/>
                      <a:pt x="507925" y="627588"/>
                      <a:pt x="439300" y="602131"/>
                    </a:cubicBezTo>
                    <a:cubicBezTo>
                      <a:pt x="383957" y="581654"/>
                      <a:pt x="326953" y="565051"/>
                      <a:pt x="272164" y="543467"/>
                    </a:cubicBezTo>
                    <a:cubicBezTo>
                      <a:pt x="220142" y="522990"/>
                      <a:pt x="167012" y="502514"/>
                      <a:pt x="118311" y="475396"/>
                    </a:cubicBezTo>
                    <a:cubicBezTo>
                      <a:pt x="61308" y="444404"/>
                      <a:pt x="19800" y="395702"/>
                      <a:pt x="4304" y="330951"/>
                    </a:cubicBezTo>
                    <a:cubicBezTo>
                      <a:pt x="-15619" y="249043"/>
                      <a:pt x="34743" y="159388"/>
                      <a:pt x="132146" y="142785"/>
                    </a:cubicBezTo>
                    <a:cubicBezTo>
                      <a:pt x="189150" y="133376"/>
                      <a:pt x="241725" y="143892"/>
                      <a:pt x="288767" y="178758"/>
                    </a:cubicBezTo>
                    <a:cubicBezTo>
                      <a:pt x="294855" y="183185"/>
                      <a:pt x="300942" y="186506"/>
                      <a:pt x="309797" y="192593"/>
                    </a:cubicBezTo>
                    <a:cubicBezTo>
                      <a:pt x="304816" y="157727"/>
                      <a:pt x="298729" y="126735"/>
                      <a:pt x="295408" y="95190"/>
                    </a:cubicBezTo>
                    <a:cubicBezTo>
                      <a:pt x="292087" y="63644"/>
                      <a:pt x="291534" y="32099"/>
                      <a:pt x="289874" y="553"/>
                    </a:cubicBezTo>
                    <a:cubicBezTo>
                      <a:pt x="290981" y="0"/>
                      <a:pt x="292087" y="0"/>
                      <a:pt x="293748" y="0"/>
                    </a:cubicBezTo>
                    <a:close/>
                    <a:moveTo>
                      <a:pt x="155944" y="283356"/>
                    </a:moveTo>
                    <a:cubicBezTo>
                      <a:pt x="155390" y="330397"/>
                      <a:pt x="173100" y="365817"/>
                      <a:pt x="194684" y="400129"/>
                    </a:cubicBezTo>
                    <a:cubicBezTo>
                      <a:pt x="202432" y="411751"/>
                      <a:pt x="209073" y="412858"/>
                      <a:pt x="221249" y="405664"/>
                    </a:cubicBezTo>
                    <a:cubicBezTo>
                      <a:pt x="259989" y="384080"/>
                      <a:pt x="299835" y="364156"/>
                      <a:pt x="339682" y="344233"/>
                    </a:cubicBezTo>
                    <a:cubicBezTo>
                      <a:pt x="349644" y="339252"/>
                      <a:pt x="348537" y="334271"/>
                      <a:pt x="346323" y="326523"/>
                    </a:cubicBezTo>
                    <a:cubicBezTo>
                      <a:pt x="335808" y="292764"/>
                      <a:pt x="326400" y="259005"/>
                      <a:pt x="314778" y="225799"/>
                    </a:cubicBezTo>
                    <a:cubicBezTo>
                      <a:pt x="312564" y="218604"/>
                      <a:pt x="303156" y="210303"/>
                      <a:pt x="296515" y="209196"/>
                    </a:cubicBezTo>
                    <a:cubicBezTo>
                      <a:pt x="274931" y="205876"/>
                      <a:pt x="252794" y="203109"/>
                      <a:pt x="231210" y="204769"/>
                    </a:cubicBezTo>
                    <a:cubicBezTo>
                      <a:pt x="185276" y="206982"/>
                      <a:pt x="155390" y="241849"/>
                      <a:pt x="155944" y="283356"/>
                    </a:cubicBezTo>
                    <a:close/>
                    <a:moveTo>
                      <a:pt x="216268" y="419499"/>
                    </a:moveTo>
                    <a:cubicBezTo>
                      <a:pt x="252794" y="459346"/>
                      <a:pt x="432658" y="552876"/>
                      <a:pt x="479700" y="557303"/>
                    </a:cubicBezTo>
                    <a:cubicBezTo>
                      <a:pt x="431552" y="492552"/>
                      <a:pt x="384510" y="427801"/>
                      <a:pt x="355732" y="349767"/>
                    </a:cubicBezTo>
                    <a:cubicBezTo>
                      <a:pt x="305370" y="366924"/>
                      <a:pt x="258328" y="387400"/>
                      <a:pt x="216268" y="419499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8EAA1D0-C8F0-4A24-8D1C-A4BD9A4F619E}"/>
                  </a:ext>
                </a:extLst>
              </p:cNvPr>
              <p:cNvSpPr/>
              <p:nvPr/>
            </p:nvSpPr>
            <p:spPr>
              <a:xfrm>
                <a:off x="457481" y="4158227"/>
                <a:ext cx="2069825" cy="1106858"/>
              </a:xfrm>
              <a:custGeom>
                <a:avLst/>
                <a:gdLst>
                  <a:gd name="connsiteX0" fmla="*/ 579532 w 2069824"/>
                  <a:gd name="connsiteY0" fmla="*/ 774097 h 1106858"/>
                  <a:gd name="connsiteX1" fmla="*/ 565143 w 2069824"/>
                  <a:gd name="connsiteY1" fmla="*/ 786272 h 1106858"/>
                  <a:gd name="connsiteX2" fmla="*/ 554628 w 2069824"/>
                  <a:gd name="connsiteY2" fmla="*/ 870393 h 1106858"/>
                  <a:gd name="connsiteX3" fmla="*/ 633768 w 2069824"/>
                  <a:gd name="connsiteY3" fmla="*/ 944553 h 1106858"/>
                  <a:gd name="connsiteX4" fmla="*/ 693539 w 2069824"/>
                  <a:gd name="connsiteY4" fmla="*/ 976651 h 1106858"/>
                  <a:gd name="connsiteX5" fmla="*/ 711802 w 2069824"/>
                  <a:gd name="connsiteY5" fmla="*/ 975545 h 1106858"/>
                  <a:gd name="connsiteX6" fmla="*/ 891113 w 2069824"/>
                  <a:gd name="connsiteY6" fmla="*/ 873714 h 1106858"/>
                  <a:gd name="connsiteX7" fmla="*/ 898861 w 2069824"/>
                  <a:gd name="connsiteY7" fmla="*/ 869840 h 1106858"/>
                  <a:gd name="connsiteX8" fmla="*/ 776553 w 2069824"/>
                  <a:gd name="connsiteY8" fmla="*/ 811730 h 1106858"/>
                  <a:gd name="connsiteX9" fmla="*/ 344325 w 2069824"/>
                  <a:gd name="connsiteY9" fmla="*/ 580396 h 1106858"/>
                  <a:gd name="connsiteX10" fmla="*/ 72591 w 2069824"/>
                  <a:gd name="connsiteY10" fmla="*/ 351830 h 1106858"/>
                  <a:gd name="connsiteX11" fmla="*/ 13928 w 2069824"/>
                  <a:gd name="connsiteY11" fmla="*/ 85631 h 1106858"/>
                  <a:gd name="connsiteX12" fmla="*/ 57095 w 2069824"/>
                  <a:gd name="connsiteY12" fmla="*/ 19773 h 1106858"/>
                  <a:gd name="connsiteX13" fmla="*/ 145090 w 2069824"/>
                  <a:gd name="connsiteY13" fmla="*/ 13132 h 1106858"/>
                  <a:gd name="connsiteX14" fmla="*/ 209288 w 2069824"/>
                  <a:gd name="connsiteY14" fmla="*/ 74009 h 1106858"/>
                  <a:gd name="connsiteX15" fmla="*/ 181617 w 2069824"/>
                  <a:gd name="connsiteY15" fmla="*/ 127691 h 1106858"/>
                  <a:gd name="connsiteX16" fmla="*/ 208735 w 2069824"/>
                  <a:gd name="connsiteY16" fmla="*/ 316964 h 1106858"/>
                  <a:gd name="connsiteX17" fmla="*/ 317207 w 2069824"/>
                  <a:gd name="connsiteY17" fmla="*/ 466943 h 1106858"/>
                  <a:gd name="connsiteX18" fmla="*/ 722870 w 2069824"/>
                  <a:gd name="connsiteY18" fmla="*/ 741998 h 1106858"/>
                  <a:gd name="connsiteX19" fmla="*/ 872296 w 2069824"/>
                  <a:gd name="connsiteY19" fmla="*/ 816710 h 1106858"/>
                  <a:gd name="connsiteX20" fmla="*/ 1147904 w 2069824"/>
                  <a:gd name="connsiteY20" fmla="*/ 986613 h 1106858"/>
                  <a:gd name="connsiteX21" fmla="*/ 1221510 w 2069824"/>
                  <a:gd name="connsiteY21" fmla="*/ 1050258 h 1106858"/>
                  <a:gd name="connsiteX22" fmla="*/ 1281834 w 2069824"/>
                  <a:gd name="connsiteY22" fmla="*/ 1074608 h 1106858"/>
                  <a:gd name="connsiteX23" fmla="*/ 1569063 w 2069824"/>
                  <a:gd name="connsiteY23" fmla="*/ 1069074 h 1106858"/>
                  <a:gd name="connsiteX24" fmla="*/ 2022875 w 2069824"/>
                  <a:gd name="connsiteY24" fmla="*/ 1015945 h 1106858"/>
                  <a:gd name="connsiteX25" fmla="*/ 2050547 w 2069824"/>
                  <a:gd name="connsiteY25" fmla="*/ 1012624 h 1106858"/>
                  <a:gd name="connsiteX26" fmla="*/ 2070470 w 2069824"/>
                  <a:gd name="connsiteY26" fmla="*/ 1004876 h 1106858"/>
                  <a:gd name="connsiteX27" fmla="*/ 2058295 w 2069824"/>
                  <a:gd name="connsiteY27" fmla="*/ 1018159 h 1106858"/>
                  <a:gd name="connsiteX28" fmla="*/ 1883964 w 2069824"/>
                  <a:gd name="connsiteY28" fmla="*/ 1051364 h 1106858"/>
                  <a:gd name="connsiteX29" fmla="*/ 1492690 w 2069824"/>
                  <a:gd name="connsiteY29" fmla="*/ 1102833 h 1106858"/>
                  <a:gd name="connsiteX30" fmla="*/ 1163953 w 2069824"/>
                  <a:gd name="connsiteY30" fmla="*/ 1106154 h 1106858"/>
                  <a:gd name="connsiteX31" fmla="*/ 928746 w 2069824"/>
                  <a:gd name="connsiteY31" fmla="*/ 1083463 h 1106858"/>
                  <a:gd name="connsiteX32" fmla="*/ 712909 w 2069824"/>
                  <a:gd name="connsiteY32" fmla="*/ 1024246 h 1106858"/>
                  <a:gd name="connsiteX33" fmla="*/ 562376 w 2069824"/>
                  <a:gd name="connsiteY33" fmla="*/ 917435 h 1106858"/>
                  <a:gd name="connsiteX34" fmla="*/ 544666 w 2069824"/>
                  <a:gd name="connsiteY34" fmla="*/ 803982 h 1106858"/>
                  <a:gd name="connsiteX35" fmla="*/ 573444 w 2069824"/>
                  <a:gd name="connsiteY35" fmla="*/ 769116 h 1106858"/>
                  <a:gd name="connsiteX36" fmla="*/ 579532 w 2069824"/>
                  <a:gd name="connsiteY36" fmla="*/ 774097 h 1106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069824" h="1106858">
                    <a:moveTo>
                      <a:pt x="579532" y="774097"/>
                    </a:moveTo>
                    <a:cubicBezTo>
                      <a:pt x="574551" y="777970"/>
                      <a:pt x="569571" y="781845"/>
                      <a:pt x="565143" y="786272"/>
                    </a:cubicBezTo>
                    <a:cubicBezTo>
                      <a:pt x="540239" y="810623"/>
                      <a:pt x="536918" y="839955"/>
                      <a:pt x="554628" y="870393"/>
                    </a:cubicBezTo>
                    <a:cubicBezTo>
                      <a:pt x="573444" y="903045"/>
                      <a:pt x="602776" y="925183"/>
                      <a:pt x="633768" y="944553"/>
                    </a:cubicBezTo>
                    <a:cubicBezTo>
                      <a:pt x="652585" y="956728"/>
                      <a:pt x="673062" y="967243"/>
                      <a:pt x="693539" y="976651"/>
                    </a:cubicBezTo>
                    <a:cubicBezTo>
                      <a:pt x="698519" y="978865"/>
                      <a:pt x="707374" y="978312"/>
                      <a:pt x="711802" y="975545"/>
                    </a:cubicBezTo>
                    <a:cubicBezTo>
                      <a:pt x="767145" y="933484"/>
                      <a:pt x="824701" y="896404"/>
                      <a:pt x="891113" y="873714"/>
                    </a:cubicBezTo>
                    <a:cubicBezTo>
                      <a:pt x="892773" y="873160"/>
                      <a:pt x="894433" y="872053"/>
                      <a:pt x="898861" y="869840"/>
                    </a:cubicBezTo>
                    <a:cubicBezTo>
                      <a:pt x="855693" y="849363"/>
                      <a:pt x="816400" y="829993"/>
                      <a:pt x="776553" y="811730"/>
                    </a:cubicBezTo>
                    <a:cubicBezTo>
                      <a:pt x="627681" y="743658"/>
                      <a:pt x="482682" y="668392"/>
                      <a:pt x="344325" y="580396"/>
                    </a:cubicBezTo>
                    <a:cubicBezTo>
                      <a:pt x="244154" y="516199"/>
                      <a:pt x="147304" y="445913"/>
                      <a:pt x="72591" y="351830"/>
                    </a:cubicBezTo>
                    <a:cubicBezTo>
                      <a:pt x="9500" y="274904"/>
                      <a:pt x="-19278" y="186355"/>
                      <a:pt x="13928" y="85631"/>
                    </a:cubicBezTo>
                    <a:cubicBezTo>
                      <a:pt x="22229" y="59620"/>
                      <a:pt x="37172" y="38036"/>
                      <a:pt x="57095" y="19773"/>
                    </a:cubicBezTo>
                    <a:cubicBezTo>
                      <a:pt x="81999" y="-2918"/>
                      <a:pt x="117972" y="-7345"/>
                      <a:pt x="145090" y="13132"/>
                    </a:cubicBezTo>
                    <a:cubicBezTo>
                      <a:pt x="167781" y="30288"/>
                      <a:pt x="186598" y="52425"/>
                      <a:pt x="209288" y="74009"/>
                    </a:cubicBezTo>
                    <a:cubicBezTo>
                      <a:pt x="184937" y="87844"/>
                      <a:pt x="184937" y="108875"/>
                      <a:pt x="181617" y="127691"/>
                    </a:cubicBezTo>
                    <a:cubicBezTo>
                      <a:pt x="169441" y="193549"/>
                      <a:pt x="181063" y="256087"/>
                      <a:pt x="208735" y="316964"/>
                    </a:cubicBezTo>
                    <a:cubicBezTo>
                      <a:pt x="234746" y="374521"/>
                      <a:pt x="272933" y="422669"/>
                      <a:pt x="317207" y="466943"/>
                    </a:cubicBezTo>
                    <a:cubicBezTo>
                      <a:pt x="435087" y="584270"/>
                      <a:pt x="576212" y="666731"/>
                      <a:pt x="722870" y="741998"/>
                    </a:cubicBezTo>
                    <a:cubicBezTo>
                      <a:pt x="772126" y="767455"/>
                      <a:pt x="821934" y="792913"/>
                      <a:pt x="872296" y="816710"/>
                    </a:cubicBezTo>
                    <a:cubicBezTo>
                      <a:pt x="970253" y="863752"/>
                      <a:pt x="1062122" y="919648"/>
                      <a:pt x="1147904" y="986613"/>
                    </a:cubicBezTo>
                    <a:cubicBezTo>
                      <a:pt x="1173362" y="1006537"/>
                      <a:pt x="1197712" y="1028120"/>
                      <a:pt x="1221510" y="1050258"/>
                    </a:cubicBezTo>
                    <a:cubicBezTo>
                      <a:pt x="1239220" y="1066861"/>
                      <a:pt x="1256929" y="1075162"/>
                      <a:pt x="1281834" y="1074608"/>
                    </a:cubicBezTo>
                    <a:cubicBezTo>
                      <a:pt x="1377577" y="1071841"/>
                      <a:pt x="1473320" y="1073502"/>
                      <a:pt x="1569063" y="1069074"/>
                    </a:cubicBezTo>
                    <a:cubicBezTo>
                      <a:pt x="1721810" y="1062433"/>
                      <a:pt x="1872896" y="1043616"/>
                      <a:pt x="2022875" y="1015945"/>
                    </a:cubicBezTo>
                    <a:cubicBezTo>
                      <a:pt x="2031730" y="1014285"/>
                      <a:pt x="2041692" y="1014285"/>
                      <a:pt x="2050547" y="1012624"/>
                    </a:cubicBezTo>
                    <a:cubicBezTo>
                      <a:pt x="2057188" y="1011518"/>
                      <a:pt x="2062722" y="1008197"/>
                      <a:pt x="2070470" y="1004876"/>
                    </a:cubicBezTo>
                    <a:cubicBezTo>
                      <a:pt x="2074344" y="1014838"/>
                      <a:pt x="2066596" y="1016498"/>
                      <a:pt x="2058295" y="1018159"/>
                    </a:cubicBezTo>
                    <a:cubicBezTo>
                      <a:pt x="2000185" y="1029227"/>
                      <a:pt x="1942628" y="1043063"/>
                      <a:pt x="1883964" y="1051364"/>
                    </a:cubicBezTo>
                    <a:cubicBezTo>
                      <a:pt x="1753909" y="1070181"/>
                      <a:pt x="1623299" y="1087891"/>
                      <a:pt x="1492690" y="1102833"/>
                    </a:cubicBezTo>
                    <a:cubicBezTo>
                      <a:pt x="1383665" y="1115009"/>
                      <a:pt x="1273532" y="1113349"/>
                      <a:pt x="1163953" y="1106154"/>
                    </a:cubicBezTo>
                    <a:cubicBezTo>
                      <a:pt x="1085366" y="1101173"/>
                      <a:pt x="1006226" y="1095639"/>
                      <a:pt x="928746" y="1083463"/>
                    </a:cubicBezTo>
                    <a:cubicBezTo>
                      <a:pt x="855140" y="1071841"/>
                      <a:pt x="781534" y="1055238"/>
                      <a:pt x="712909" y="1024246"/>
                    </a:cubicBezTo>
                    <a:cubicBezTo>
                      <a:pt x="655905" y="998789"/>
                      <a:pt x="603883" y="965030"/>
                      <a:pt x="562376" y="917435"/>
                    </a:cubicBezTo>
                    <a:cubicBezTo>
                      <a:pt x="529170" y="879248"/>
                      <a:pt x="523636" y="839401"/>
                      <a:pt x="544666" y="803982"/>
                    </a:cubicBezTo>
                    <a:cubicBezTo>
                      <a:pt x="552414" y="791253"/>
                      <a:pt x="564036" y="780738"/>
                      <a:pt x="573444" y="769116"/>
                    </a:cubicBezTo>
                    <a:cubicBezTo>
                      <a:pt x="575658" y="770776"/>
                      <a:pt x="577872" y="772436"/>
                      <a:pt x="579532" y="774097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3BF8C41-B221-458C-814F-0D92675CC510}"/>
                  </a:ext>
                </a:extLst>
              </p:cNvPr>
              <p:cNvSpPr/>
              <p:nvPr/>
            </p:nvSpPr>
            <p:spPr>
              <a:xfrm>
                <a:off x="677455" y="4284258"/>
                <a:ext cx="1416778" cy="907624"/>
              </a:xfrm>
              <a:custGeom>
                <a:avLst/>
                <a:gdLst>
                  <a:gd name="connsiteX0" fmla="*/ 4810 w 1416778"/>
                  <a:gd name="connsiteY0" fmla="*/ 0 h 907623"/>
                  <a:gd name="connsiteX1" fmla="*/ 38570 w 1416778"/>
                  <a:gd name="connsiteY1" fmla="*/ 66411 h 907623"/>
                  <a:gd name="connsiteX2" fmla="*/ 130439 w 1416778"/>
                  <a:gd name="connsiteY2" fmla="*/ 203108 h 907623"/>
                  <a:gd name="connsiteX3" fmla="*/ 316391 w 1416778"/>
                  <a:gd name="connsiteY3" fmla="*/ 395702 h 907623"/>
                  <a:gd name="connsiteX4" fmla="*/ 655643 w 1416778"/>
                  <a:gd name="connsiteY4" fmla="*/ 623714 h 907623"/>
                  <a:gd name="connsiteX5" fmla="*/ 752493 w 1416778"/>
                  <a:gd name="connsiteY5" fmla="*/ 675183 h 907623"/>
                  <a:gd name="connsiteX6" fmla="*/ 874801 w 1416778"/>
                  <a:gd name="connsiteY6" fmla="*/ 700088 h 907623"/>
                  <a:gd name="connsiteX7" fmla="*/ 1096726 w 1416778"/>
                  <a:gd name="connsiteY7" fmla="*/ 680164 h 907623"/>
                  <a:gd name="connsiteX8" fmla="*/ 1400558 w 1416778"/>
                  <a:gd name="connsiteY8" fmla="*/ 664668 h 907623"/>
                  <a:gd name="connsiteX9" fmla="*/ 1416608 w 1416778"/>
                  <a:gd name="connsiteY9" fmla="*/ 665775 h 907623"/>
                  <a:gd name="connsiteX10" fmla="*/ 1417161 w 1416778"/>
                  <a:gd name="connsiteY10" fmla="*/ 670203 h 907623"/>
                  <a:gd name="connsiteX11" fmla="*/ 1289873 w 1416778"/>
                  <a:gd name="connsiteY11" fmla="*/ 683485 h 907623"/>
                  <a:gd name="connsiteX12" fmla="*/ 1117756 w 1416778"/>
                  <a:gd name="connsiteY12" fmla="*/ 715584 h 907623"/>
                  <a:gd name="connsiteX13" fmla="*/ 1040830 w 1416778"/>
                  <a:gd name="connsiteY13" fmla="*/ 758198 h 907623"/>
                  <a:gd name="connsiteX14" fmla="*/ 1032528 w 1416778"/>
                  <a:gd name="connsiteY14" fmla="*/ 835678 h 907623"/>
                  <a:gd name="connsiteX15" fmla="*/ 1091192 w 1416778"/>
                  <a:gd name="connsiteY15" fmla="*/ 899322 h 907623"/>
                  <a:gd name="connsiteX16" fmla="*/ 1096172 w 1416778"/>
                  <a:gd name="connsiteY16" fmla="*/ 908730 h 907623"/>
                  <a:gd name="connsiteX17" fmla="*/ 1006517 w 1416778"/>
                  <a:gd name="connsiteY17" fmla="*/ 857262 h 907623"/>
                  <a:gd name="connsiteX18" fmla="*/ 769649 w 1416778"/>
                  <a:gd name="connsiteY18" fmla="*/ 732740 h 907623"/>
                  <a:gd name="connsiteX19" fmla="*/ 227842 w 1416778"/>
                  <a:gd name="connsiteY19" fmla="*/ 411751 h 907623"/>
                  <a:gd name="connsiteX20" fmla="*/ 35802 w 1416778"/>
                  <a:gd name="connsiteY20" fmla="*/ 190380 h 907623"/>
                  <a:gd name="connsiteX21" fmla="*/ 4810 w 1416778"/>
                  <a:gd name="connsiteY21" fmla="*/ 0 h 90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16778" h="907623">
                    <a:moveTo>
                      <a:pt x="4810" y="0"/>
                    </a:moveTo>
                    <a:cubicBezTo>
                      <a:pt x="16432" y="23244"/>
                      <a:pt x="25841" y="45935"/>
                      <a:pt x="38570" y="66411"/>
                    </a:cubicBezTo>
                    <a:cubicBezTo>
                      <a:pt x="67901" y="112899"/>
                      <a:pt x="94466" y="162155"/>
                      <a:pt x="130439" y="203108"/>
                    </a:cubicBezTo>
                    <a:cubicBezTo>
                      <a:pt x="189102" y="270073"/>
                      <a:pt x="253300" y="332057"/>
                      <a:pt x="316391" y="395702"/>
                    </a:cubicBezTo>
                    <a:cubicBezTo>
                      <a:pt x="414348" y="494212"/>
                      <a:pt x="534995" y="558963"/>
                      <a:pt x="655643" y="623714"/>
                    </a:cubicBezTo>
                    <a:cubicBezTo>
                      <a:pt x="687742" y="640871"/>
                      <a:pt x="720394" y="657474"/>
                      <a:pt x="752493" y="675183"/>
                    </a:cubicBezTo>
                    <a:cubicBezTo>
                      <a:pt x="790680" y="696214"/>
                      <a:pt x="831080" y="704515"/>
                      <a:pt x="874801" y="700088"/>
                    </a:cubicBezTo>
                    <a:cubicBezTo>
                      <a:pt x="948407" y="692340"/>
                      <a:pt x="1022566" y="686805"/>
                      <a:pt x="1096726" y="680164"/>
                    </a:cubicBezTo>
                    <a:cubicBezTo>
                      <a:pt x="1198003" y="671309"/>
                      <a:pt x="1298727" y="660794"/>
                      <a:pt x="1400558" y="664668"/>
                    </a:cubicBezTo>
                    <a:cubicBezTo>
                      <a:pt x="1406093" y="664668"/>
                      <a:pt x="1411627" y="665222"/>
                      <a:pt x="1416608" y="665775"/>
                    </a:cubicBezTo>
                    <a:cubicBezTo>
                      <a:pt x="1416608" y="667435"/>
                      <a:pt x="1416608" y="669096"/>
                      <a:pt x="1417161" y="670203"/>
                    </a:cubicBezTo>
                    <a:cubicBezTo>
                      <a:pt x="1374547" y="674630"/>
                      <a:pt x="1332487" y="679611"/>
                      <a:pt x="1289873" y="683485"/>
                    </a:cubicBezTo>
                    <a:cubicBezTo>
                      <a:pt x="1231209" y="689019"/>
                      <a:pt x="1172546" y="693447"/>
                      <a:pt x="1117756" y="715584"/>
                    </a:cubicBezTo>
                    <a:cubicBezTo>
                      <a:pt x="1090638" y="726652"/>
                      <a:pt x="1064074" y="741041"/>
                      <a:pt x="1040830" y="758198"/>
                    </a:cubicBezTo>
                    <a:cubicBezTo>
                      <a:pt x="1016479" y="776461"/>
                      <a:pt x="1013711" y="811880"/>
                      <a:pt x="1032528" y="835678"/>
                    </a:cubicBezTo>
                    <a:cubicBezTo>
                      <a:pt x="1050238" y="858368"/>
                      <a:pt x="1071268" y="878292"/>
                      <a:pt x="1091192" y="899322"/>
                    </a:cubicBezTo>
                    <a:cubicBezTo>
                      <a:pt x="1093405" y="901536"/>
                      <a:pt x="1095619" y="903750"/>
                      <a:pt x="1096172" y="908730"/>
                    </a:cubicBezTo>
                    <a:cubicBezTo>
                      <a:pt x="1066287" y="891574"/>
                      <a:pt x="1036956" y="873311"/>
                      <a:pt x="1006517" y="857262"/>
                    </a:cubicBezTo>
                    <a:cubicBezTo>
                      <a:pt x="927930" y="815201"/>
                      <a:pt x="849343" y="772587"/>
                      <a:pt x="769649" y="732740"/>
                    </a:cubicBezTo>
                    <a:cubicBezTo>
                      <a:pt x="581483" y="638104"/>
                      <a:pt x="392764" y="545128"/>
                      <a:pt x="227842" y="411751"/>
                    </a:cubicBezTo>
                    <a:cubicBezTo>
                      <a:pt x="150916" y="349214"/>
                      <a:pt x="80630" y="280588"/>
                      <a:pt x="35802" y="190380"/>
                    </a:cubicBezTo>
                    <a:cubicBezTo>
                      <a:pt x="5364" y="130609"/>
                      <a:pt x="-7919" y="68625"/>
                      <a:pt x="4810" y="0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181F1EB-C534-49A3-9955-064448A15658}"/>
                  </a:ext>
                </a:extLst>
              </p:cNvPr>
              <p:cNvSpPr/>
              <p:nvPr/>
            </p:nvSpPr>
            <p:spPr>
              <a:xfrm>
                <a:off x="2460433" y="5574262"/>
                <a:ext cx="531292" cy="874418"/>
              </a:xfrm>
              <a:custGeom>
                <a:avLst/>
                <a:gdLst>
                  <a:gd name="connsiteX0" fmla="*/ 0 w 531291"/>
                  <a:gd name="connsiteY0" fmla="*/ 226944 h 874417"/>
                  <a:gd name="connsiteX1" fmla="*/ 103491 w 531291"/>
                  <a:gd name="connsiteY1" fmla="*/ 77518 h 874417"/>
                  <a:gd name="connsiteX2" fmla="*/ 396809 w 531291"/>
                  <a:gd name="connsiteY2" fmla="*/ 11107 h 874417"/>
                  <a:gd name="connsiteX3" fmla="*/ 474289 w 531291"/>
                  <a:gd name="connsiteY3" fmla="*/ 61469 h 874417"/>
                  <a:gd name="connsiteX4" fmla="*/ 530738 w 531291"/>
                  <a:gd name="connsiteY4" fmla="*/ 163300 h 874417"/>
                  <a:gd name="connsiteX5" fmla="*/ 520777 w 531291"/>
                  <a:gd name="connsiteY5" fmla="*/ 280073 h 874417"/>
                  <a:gd name="connsiteX6" fmla="*/ 446064 w 531291"/>
                  <a:gd name="connsiteY6" fmla="*/ 449423 h 874417"/>
                  <a:gd name="connsiteX7" fmla="*/ 379099 w 531291"/>
                  <a:gd name="connsiteY7" fmla="*/ 613238 h 874417"/>
                  <a:gd name="connsiteX8" fmla="*/ 341466 w 531291"/>
                  <a:gd name="connsiteY8" fmla="*/ 759343 h 874417"/>
                  <a:gd name="connsiteX9" fmla="*/ 321542 w 531291"/>
                  <a:gd name="connsiteY9" fmla="*/ 876670 h 874417"/>
                  <a:gd name="connsiteX10" fmla="*/ 314348 w 531291"/>
                  <a:gd name="connsiteY10" fmla="*/ 819113 h 874417"/>
                  <a:gd name="connsiteX11" fmla="*/ 363049 w 531291"/>
                  <a:gd name="connsiteY11" fmla="*/ 575605 h 874417"/>
                  <a:gd name="connsiteX12" fmla="*/ 461007 w 531291"/>
                  <a:gd name="connsiteY12" fmla="*/ 350912 h 874417"/>
                  <a:gd name="connsiteX13" fmla="*/ 492552 w 531291"/>
                  <a:gd name="connsiteY13" fmla="*/ 194292 h 874417"/>
                  <a:gd name="connsiteX14" fmla="*/ 344786 w 531291"/>
                  <a:gd name="connsiteY14" fmla="*/ 44866 h 874417"/>
                  <a:gd name="connsiteX15" fmla="*/ 104598 w 531291"/>
                  <a:gd name="connsiteY15" fmla="*/ 115152 h 874417"/>
                  <a:gd name="connsiteX16" fmla="*/ 0 w 531291"/>
                  <a:gd name="connsiteY16" fmla="*/ 226944 h 874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31291" h="874417">
                    <a:moveTo>
                      <a:pt x="0" y="226944"/>
                    </a:moveTo>
                    <a:cubicBezTo>
                      <a:pt x="17156" y="164960"/>
                      <a:pt x="54789" y="117365"/>
                      <a:pt x="103491" y="77518"/>
                    </a:cubicBezTo>
                    <a:cubicBezTo>
                      <a:pt x="189826" y="6679"/>
                      <a:pt x="289444" y="-16011"/>
                      <a:pt x="396809" y="11107"/>
                    </a:cubicBezTo>
                    <a:cubicBezTo>
                      <a:pt x="425034" y="18302"/>
                      <a:pt x="451045" y="41546"/>
                      <a:pt x="474289" y="61469"/>
                    </a:cubicBezTo>
                    <a:cubicBezTo>
                      <a:pt x="504727" y="88034"/>
                      <a:pt x="524097" y="123453"/>
                      <a:pt x="530738" y="163300"/>
                    </a:cubicBezTo>
                    <a:cubicBezTo>
                      <a:pt x="536826" y="202593"/>
                      <a:pt x="531845" y="241887"/>
                      <a:pt x="520777" y="280073"/>
                    </a:cubicBezTo>
                    <a:cubicBezTo>
                      <a:pt x="503620" y="339844"/>
                      <a:pt x="472628" y="394080"/>
                      <a:pt x="446064" y="449423"/>
                    </a:cubicBezTo>
                    <a:cubicBezTo>
                      <a:pt x="420606" y="502552"/>
                      <a:pt x="397915" y="557342"/>
                      <a:pt x="379099" y="613238"/>
                    </a:cubicBezTo>
                    <a:cubicBezTo>
                      <a:pt x="363049" y="660832"/>
                      <a:pt x="351981" y="710088"/>
                      <a:pt x="341466" y="759343"/>
                    </a:cubicBezTo>
                    <a:cubicBezTo>
                      <a:pt x="333718" y="797530"/>
                      <a:pt x="330397" y="836823"/>
                      <a:pt x="321542" y="876670"/>
                    </a:cubicBezTo>
                    <a:cubicBezTo>
                      <a:pt x="318775" y="857300"/>
                      <a:pt x="314901" y="838483"/>
                      <a:pt x="314348" y="819113"/>
                    </a:cubicBezTo>
                    <a:cubicBezTo>
                      <a:pt x="309920" y="733885"/>
                      <a:pt x="330951" y="653638"/>
                      <a:pt x="363049" y="575605"/>
                    </a:cubicBezTo>
                    <a:cubicBezTo>
                      <a:pt x="394595" y="500338"/>
                      <a:pt x="430014" y="426732"/>
                      <a:pt x="461007" y="350912"/>
                    </a:cubicBezTo>
                    <a:cubicBezTo>
                      <a:pt x="481483" y="301104"/>
                      <a:pt x="500853" y="249635"/>
                      <a:pt x="492552" y="194292"/>
                    </a:cubicBezTo>
                    <a:cubicBezTo>
                      <a:pt x="480377" y="110724"/>
                      <a:pt x="428908" y="53721"/>
                      <a:pt x="344786" y="44866"/>
                    </a:cubicBezTo>
                    <a:cubicBezTo>
                      <a:pt x="255684" y="35458"/>
                      <a:pt x="177097" y="64790"/>
                      <a:pt x="104598" y="115152"/>
                    </a:cubicBezTo>
                    <a:cubicBezTo>
                      <a:pt x="61431" y="144483"/>
                      <a:pt x="26011" y="181563"/>
                      <a:pt x="0" y="226944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F3F50A7-3C45-4478-873F-37A8903E5A13}"/>
                  </a:ext>
                </a:extLst>
              </p:cNvPr>
              <p:cNvSpPr/>
              <p:nvPr/>
            </p:nvSpPr>
            <p:spPr>
              <a:xfrm>
                <a:off x="1297125" y="3383321"/>
                <a:ext cx="691786" cy="686252"/>
              </a:xfrm>
              <a:custGeom>
                <a:avLst/>
                <a:gdLst>
                  <a:gd name="connsiteX0" fmla="*/ 0 w 691786"/>
                  <a:gd name="connsiteY0" fmla="*/ 688974 h 686251"/>
                  <a:gd name="connsiteX1" fmla="*/ 97404 w 691786"/>
                  <a:gd name="connsiteY1" fmla="*/ 594337 h 686251"/>
                  <a:gd name="connsiteX2" fmla="*/ 407877 w 691786"/>
                  <a:gd name="connsiteY2" fmla="*/ 465942 h 686251"/>
                  <a:gd name="connsiteX3" fmla="*/ 565051 w 691786"/>
                  <a:gd name="connsiteY3" fmla="*/ 401744 h 686251"/>
                  <a:gd name="connsiteX4" fmla="*/ 607112 w 691786"/>
                  <a:gd name="connsiteY4" fmla="*/ 139419 h 686251"/>
                  <a:gd name="connsiteX5" fmla="*/ 343126 w 691786"/>
                  <a:gd name="connsiteY5" fmla="*/ 24859 h 686251"/>
                  <a:gd name="connsiteX6" fmla="*/ 242955 w 691786"/>
                  <a:gd name="connsiteY6" fmla="*/ 30947 h 686251"/>
                  <a:gd name="connsiteX7" fmla="*/ 346447 w 691786"/>
                  <a:gd name="connsiteY7" fmla="*/ 1062 h 686251"/>
                  <a:gd name="connsiteX8" fmla="*/ 587742 w 691786"/>
                  <a:gd name="connsiteY8" fmla="*/ 61939 h 686251"/>
                  <a:gd name="connsiteX9" fmla="*/ 679611 w 691786"/>
                  <a:gd name="connsiteY9" fmla="*/ 158235 h 686251"/>
                  <a:gd name="connsiteX10" fmla="*/ 695107 w 691786"/>
                  <a:gd name="connsiteY10" fmla="*/ 260066 h 686251"/>
                  <a:gd name="connsiteX11" fmla="*/ 570032 w 691786"/>
                  <a:gd name="connsiteY11" fmla="*/ 438270 h 686251"/>
                  <a:gd name="connsiteX12" fmla="*/ 409537 w 691786"/>
                  <a:gd name="connsiteY12" fmla="*/ 494167 h 686251"/>
                  <a:gd name="connsiteX13" fmla="*/ 198681 w 691786"/>
                  <a:gd name="connsiteY13" fmla="*/ 569987 h 686251"/>
                  <a:gd name="connsiteX14" fmla="*/ 0 w 691786"/>
                  <a:gd name="connsiteY14" fmla="*/ 688974 h 686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91786" h="686251">
                    <a:moveTo>
                      <a:pt x="0" y="688974"/>
                    </a:moveTo>
                    <a:cubicBezTo>
                      <a:pt x="26011" y="650234"/>
                      <a:pt x="59770" y="619795"/>
                      <a:pt x="97404" y="594337"/>
                    </a:cubicBezTo>
                    <a:cubicBezTo>
                      <a:pt x="192040" y="530693"/>
                      <a:pt x="299405" y="496934"/>
                      <a:pt x="407877" y="465942"/>
                    </a:cubicBezTo>
                    <a:cubicBezTo>
                      <a:pt x="462667" y="449892"/>
                      <a:pt x="515242" y="428862"/>
                      <a:pt x="565051" y="401744"/>
                    </a:cubicBezTo>
                    <a:cubicBezTo>
                      <a:pt x="673523" y="342527"/>
                      <a:pt x="679611" y="218559"/>
                      <a:pt x="607112" y="139419"/>
                    </a:cubicBezTo>
                    <a:cubicBezTo>
                      <a:pt x="536273" y="62492"/>
                      <a:pt x="444404" y="30393"/>
                      <a:pt x="343126" y="24859"/>
                    </a:cubicBezTo>
                    <a:cubicBezTo>
                      <a:pt x="309367" y="22645"/>
                      <a:pt x="275608" y="28733"/>
                      <a:pt x="242955" y="30947"/>
                    </a:cubicBezTo>
                    <a:cubicBezTo>
                      <a:pt x="274501" y="14344"/>
                      <a:pt x="309367" y="3275"/>
                      <a:pt x="346447" y="1062"/>
                    </a:cubicBezTo>
                    <a:cubicBezTo>
                      <a:pt x="433335" y="-4473"/>
                      <a:pt x="515242" y="11023"/>
                      <a:pt x="587742" y="61939"/>
                    </a:cubicBezTo>
                    <a:cubicBezTo>
                      <a:pt x="624821" y="87950"/>
                      <a:pt x="656920" y="118388"/>
                      <a:pt x="679611" y="158235"/>
                    </a:cubicBezTo>
                    <a:cubicBezTo>
                      <a:pt x="697321" y="189781"/>
                      <a:pt x="696214" y="225200"/>
                      <a:pt x="695107" y="260066"/>
                    </a:cubicBezTo>
                    <a:cubicBezTo>
                      <a:pt x="692340" y="346401"/>
                      <a:pt x="642531" y="400084"/>
                      <a:pt x="570032" y="438270"/>
                    </a:cubicBezTo>
                    <a:cubicBezTo>
                      <a:pt x="519116" y="464835"/>
                      <a:pt x="464880" y="480331"/>
                      <a:pt x="409537" y="494167"/>
                    </a:cubicBezTo>
                    <a:cubicBezTo>
                      <a:pt x="337038" y="512430"/>
                      <a:pt x="266753" y="537888"/>
                      <a:pt x="198681" y="569987"/>
                    </a:cubicBezTo>
                    <a:cubicBezTo>
                      <a:pt x="128396" y="602086"/>
                      <a:pt x="63091" y="643593"/>
                      <a:pt x="0" y="688974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636AEDE-946F-457A-8E43-45EF7040BF04}"/>
                  </a:ext>
                </a:extLst>
              </p:cNvPr>
              <p:cNvSpPr/>
              <p:nvPr/>
            </p:nvSpPr>
            <p:spPr>
              <a:xfrm>
                <a:off x="857950" y="5908322"/>
                <a:ext cx="237974" cy="177097"/>
              </a:xfrm>
              <a:custGeom>
                <a:avLst/>
                <a:gdLst>
                  <a:gd name="connsiteX0" fmla="*/ 242154 w 237974"/>
                  <a:gd name="connsiteY0" fmla="*/ 132519 h 177097"/>
                  <a:gd name="connsiteX1" fmla="*/ 139770 w 237974"/>
                  <a:gd name="connsiteY1" fmla="*/ 121451 h 177097"/>
                  <a:gd name="connsiteX2" fmla="*/ 139217 w 237974"/>
                  <a:gd name="connsiteY2" fmla="*/ 126432 h 177097"/>
                  <a:gd name="connsiteX3" fmla="*/ 220571 w 237974"/>
                  <a:gd name="connsiteY3" fmla="*/ 135287 h 177097"/>
                  <a:gd name="connsiteX4" fmla="*/ 221678 w 237974"/>
                  <a:gd name="connsiteY4" fmla="*/ 139161 h 177097"/>
                  <a:gd name="connsiteX5" fmla="*/ 172976 w 237974"/>
                  <a:gd name="connsiteY5" fmla="*/ 152443 h 177097"/>
                  <a:gd name="connsiteX6" fmla="*/ 82767 w 237974"/>
                  <a:gd name="connsiteY6" fmla="*/ 177901 h 177097"/>
                  <a:gd name="connsiteX7" fmla="*/ 10268 w 237974"/>
                  <a:gd name="connsiteY7" fmla="*/ 149676 h 177097"/>
                  <a:gd name="connsiteX8" fmla="*/ 16355 w 237974"/>
                  <a:gd name="connsiteY8" fmla="*/ 72749 h 177097"/>
                  <a:gd name="connsiteX9" fmla="*/ 85534 w 237974"/>
                  <a:gd name="connsiteY9" fmla="*/ 65001 h 177097"/>
                  <a:gd name="connsiteX10" fmla="*/ 98263 w 237974"/>
                  <a:gd name="connsiteY10" fmla="*/ 74409 h 177097"/>
                  <a:gd name="connsiteX11" fmla="*/ 93282 w 237974"/>
                  <a:gd name="connsiteY11" fmla="*/ 65555 h 177097"/>
                  <a:gd name="connsiteX12" fmla="*/ 92729 w 237974"/>
                  <a:gd name="connsiteY12" fmla="*/ 10765 h 177097"/>
                  <a:gd name="connsiteX13" fmla="*/ 154713 w 237974"/>
                  <a:gd name="connsiteY13" fmla="*/ 8551 h 177097"/>
                  <a:gd name="connsiteX14" fmla="*/ 202861 w 237974"/>
                  <a:gd name="connsiteY14" fmla="*/ 59467 h 177097"/>
                  <a:gd name="connsiteX15" fmla="*/ 242154 w 237974"/>
                  <a:gd name="connsiteY15" fmla="*/ 132519 h 17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37974" h="177097">
                    <a:moveTo>
                      <a:pt x="242154" y="132519"/>
                    </a:moveTo>
                    <a:cubicBezTo>
                      <a:pt x="203968" y="128645"/>
                      <a:pt x="171869" y="124771"/>
                      <a:pt x="139770" y="121451"/>
                    </a:cubicBezTo>
                    <a:cubicBezTo>
                      <a:pt x="139770" y="123111"/>
                      <a:pt x="139217" y="124771"/>
                      <a:pt x="139217" y="126432"/>
                    </a:cubicBezTo>
                    <a:cubicBezTo>
                      <a:pt x="166335" y="129199"/>
                      <a:pt x="193453" y="131966"/>
                      <a:pt x="220571" y="135287"/>
                    </a:cubicBezTo>
                    <a:cubicBezTo>
                      <a:pt x="221124" y="136394"/>
                      <a:pt x="221124" y="138054"/>
                      <a:pt x="221678" y="139161"/>
                    </a:cubicBezTo>
                    <a:cubicBezTo>
                      <a:pt x="205628" y="143588"/>
                      <a:pt x="189025" y="148015"/>
                      <a:pt x="172976" y="152443"/>
                    </a:cubicBezTo>
                    <a:cubicBezTo>
                      <a:pt x="143091" y="160744"/>
                      <a:pt x="113206" y="171259"/>
                      <a:pt x="82767" y="177901"/>
                    </a:cubicBezTo>
                    <a:cubicBezTo>
                      <a:pt x="53435" y="184542"/>
                      <a:pt x="29638" y="171259"/>
                      <a:pt x="10268" y="149676"/>
                    </a:cubicBezTo>
                    <a:cubicBezTo>
                      <a:pt x="-5782" y="130859"/>
                      <a:pt x="-2461" y="93779"/>
                      <a:pt x="16355" y="72749"/>
                    </a:cubicBezTo>
                    <a:cubicBezTo>
                      <a:pt x="33512" y="53379"/>
                      <a:pt x="63950" y="50059"/>
                      <a:pt x="85534" y="65001"/>
                    </a:cubicBezTo>
                    <a:cubicBezTo>
                      <a:pt x="88855" y="67215"/>
                      <a:pt x="91622" y="69428"/>
                      <a:pt x="98263" y="74409"/>
                    </a:cubicBezTo>
                    <a:cubicBezTo>
                      <a:pt x="94942" y="68875"/>
                      <a:pt x="93836" y="67215"/>
                      <a:pt x="93282" y="65555"/>
                    </a:cubicBezTo>
                    <a:cubicBezTo>
                      <a:pt x="80553" y="41757"/>
                      <a:pt x="80553" y="21834"/>
                      <a:pt x="92729" y="10765"/>
                    </a:cubicBezTo>
                    <a:cubicBezTo>
                      <a:pt x="105458" y="-1410"/>
                      <a:pt x="137556" y="-4731"/>
                      <a:pt x="154713" y="8551"/>
                    </a:cubicBezTo>
                    <a:cubicBezTo>
                      <a:pt x="172976" y="22941"/>
                      <a:pt x="189579" y="40650"/>
                      <a:pt x="202861" y="59467"/>
                    </a:cubicBezTo>
                    <a:cubicBezTo>
                      <a:pt x="217804" y="80497"/>
                      <a:pt x="227765" y="104848"/>
                      <a:pt x="242154" y="132519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13B5F1E-9760-4FBD-BCA2-DD3BFC299779}"/>
                  </a:ext>
                </a:extLst>
              </p:cNvPr>
              <p:cNvSpPr/>
              <p:nvPr/>
            </p:nvSpPr>
            <p:spPr>
              <a:xfrm>
                <a:off x="1371001" y="6228881"/>
                <a:ext cx="265646" cy="143892"/>
              </a:xfrm>
              <a:custGeom>
                <a:avLst/>
                <a:gdLst>
                  <a:gd name="connsiteX0" fmla="*/ 267589 w 265645"/>
                  <a:gd name="connsiteY0" fmla="*/ 92549 h 143891"/>
                  <a:gd name="connsiteX1" fmla="*/ 259288 w 265645"/>
                  <a:gd name="connsiteY1" fmla="*/ 101404 h 143891"/>
                  <a:gd name="connsiteX2" fmla="*/ 109309 w 265645"/>
                  <a:gd name="connsiteY2" fmla="*/ 144571 h 143891"/>
                  <a:gd name="connsiteX3" fmla="*/ 11905 w 265645"/>
                  <a:gd name="connsiteY3" fmla="*/ 109152 h 143891"/>
                  <a:gd name="connsiteX4" fmla="*/ 50092 w 265645"/>
                  <a:gd name="connsiteY4" fmla="*/ 2340 h 143891"/>
                  <a:gd name="connsiteX5" fmla="*/ 121484 w 265645"/>
                  <a:gd name="connsiteY5" fmla="*/ 28905 h 143891"/>
                  <a:gd name="connsiteX6" fmla="*/ 144728 w 265645"/>
                  <a:gd name="connsiteY6" fmla="*/ 56023 h 143891"/>
                  <a:gd name="connsiteX7" fmla="*/ 181254 w 265645"/>
                  <a:gd name="connsiteY7" fmla="*/ 87015 h 143891"/>
                  <a:gd name="connsiteX8" fmla="*/ 267589 w 265645"/>
                  <a:gd name="connsiteY8" fmla="*/ 92549 h 143891"/>
                  <a:gd name="connsiteX9" fmla="*/ 267589 w 265645"/>
                  <a:gd name="connsiteY9" fmla="*/ 92549 h 143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5645" h="143891">
                    <a:moveTo>
                      <a:pt x="267589" y="92549"/>
                    </a:moveTo>
                    <a:cubicBezTo>
                      <a:pt x="264822" y="95316"/>
                      <a:pt x="262609" y="100297"/>
                      <a:pt x="259288" y="101404"/>
                    </a:cubicBezTo>
                    <a:cubicBezTo>
                      <a:pt x="209479" y="116347"/>
                      <a:pt x="160224" y="132950"/>
                      <a:pt x="109309" y="144571"/>
                    </a:cubicBezTo>
                    <a:cubicBezTo>
                      <a:pt x="71122" y="153426"/>
                      <a:pt x="36809" y="139591"/>
                      <a:pt x="11905" y="109152"/>
                    </a:cubicBezTo>
                    <a:cubicBezTo>
                      <a:pt x="-15766" y="75393"/>
                      <a:pt x="8031" y="13409"/>
                      <a:pt x="50092" y="2340"/>
                    </a:cubicBezTo>
                    <a:cubicBezTo>
                      <a:pt x="81637" y="-5961"/>
                      <a:pt x="102114" y="8981"/>
                      <a:pt x="121484" y="28905"/>
                    </a:cubicBezTo>
                    <a:cubicBezTo>
                      <a:pt x="129232" y="37760"/>
                      <a:pt x="136980" y="47168"/>
                      <a:pt x="144728" y="56023"/>
                    </a:cubicBezTo>
                    <a:cubicBezTo>
                      <a:pt x="149709" y="74286"/>
                      <a:pt x="161331" y="85355"/>
                      <a:pt x="181254" y="87015"/>
                    </a:cubicBezTo>
                    <a:cubicBezTo>
                      <a:pt x="211140" y="88675"/>
                      <a:pt x="239365" y="90889"/>
                      <a:pt x="267589" y="92549"/>
                    </a:cubicBezTo>
                    <a:lnTo>
                      <a:pt x="267589" y="92549"/>
                    </a:ln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AC78FA8-9AAE-47C8-8CC1-29A0D2C29151}"/>
                  </a:ext>
                </a:extLst>
              </p:cNvPr>
              <p:cNvSpPr/>
              <p:nvPr/>
            </p:nvSpPr>
            <p:spPr>
              <a:xfrm>
                <a:off x="1471406" y="6163113"/>
                <a:ext cx="182632" cy="154960"/>
              </a:xfrm>
              <a:custGeom>
                <a:avLst/>
                <a:gdLst>
                  <a:gd name="connsiteX0" fmla="*/ 45430 w 182631"/>
                  <a:gd name="connsiteY0" fmla="*/ 121790 h 154960"/>
                  <a:gd name="connsiteX1" fmla="*/ 22186 w 182631"/>
                  <a:gd name="connsiteY1" fmla="*/ 94672 h 154960"/>
                  <a:gd name="connsiteX2" fmla="*/ 2816 w 182631"/>
                  <a:gd name="connsiteY2" fmla="*/ 56486 h 154960"/>
                  <a:gd name="connsiteX3" fmla="*/ 36022 w 182631"/>
                  <a:gd name="connsiteY3" fmla="*/ 1143 h 154960"/>
                  <a:gd name="connsiteX4" fmla="*/ 127338 w 182631"/>
                  <a:gd name="connsiteY4" fmla="*/ 46524 h 154960"/>
                  <a:gd name="connsiteX5" fmla="*/ 182681 w 182631"/>
                  <a:gd name="connsiteY5" fmla="*/ 142821 h 154960"/>
                  <a:gd name="connsiteX6" fmla="*/ 187108 w 182631"/>
                  <a:gd name="connsiteY6" fmla="*/ 158870 h 154960"/>
                  <a:gd name="connsiteX7" fmla="*/ 168292 w 182631"/>
                  <a:gd name="connsiteY7" fmla="*/ 158870 h 154960"/>
                  <a:gd name="connsiteX8" fmla="*/ 168845 w 182631"/>
                  <a:gd name="connsiteY8" fmla="*/ 159424 h 154960"/>
                  <a:gd name="connsiteX9" fmla="*/ 99113 w 182631"/>
                  <a:gd name="connsiteY9" fmla="*/ 149462 h 154960"/>
                  <a:gd name="connsiteX10" fmla="*/ 45430 w 182631"/>
                  <a:gd name="connsiteY10" fmla="*/ 121790 h 15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631" h="154960">
                    <a:moveTo>
                      <a:pt x="45430" y="121790"/>
                    </a:moveTo>
                    <a:cubicBezTo>
                      <a:pt x="37682" y="112936"/>
                      <a:pt x="29935" y="103527"/>
                      <a:pt x="22186" y="94672"/>
                    </a:cubicBezTo>
                    <a:cubicBezTo>
                      <a:pt x="15545" y="81944"/>
                      <a:pt x="7244" y="69768"/>
                      <a:pt x="2816" y="56486"/>
                    </a:cubicBezTo>
                    <a:cubicBezTo>
                      <a:pt x="-6592" y="30474"/>
                      <a:pt x="8351" y="5570"/>
                      <a:pt x="36022" y="1143"/>
                    </a:cubicBezTo>
                    <a:cubicBezTo>
                      <a:pt x="76976" y="-5498"/>
                      <a:pt x="105754" y="17746"/>
                      <a:pt x="127338" y="46524"/>
                    </a:cubicBezTo>
                    <a:cubicBezTo>
                      <a:pt x="148922" y="76409"/>
                      <a:pt x="164418" y="110168"/>
                      <a:pt x="182681" y="142821"/>
                    </a:cubicBezTo>
                    <a:cubicBezTo>
                      <a:pt x="184895" y="147248"/>
                      <a:pt x="185448" y="152229"/>
                      <a:pt x="187108" y="158870"/>
                    </a:cubicBezTo>
                    <a:cubicBezTo>
                      <a:pt x="179360" y="158870"/>
                      <a:pt x="173826" y="158870"/>
                      <a:pt x="168292" y="158870"/>
                    </a:cubicBezTo>
                    <a:cubicBezTo>
                      <a:pt x="168292" y="158870"/>
                      <a:pt x="168845" y="159424"/>
                      <a:pt x="168845" y="159424"/>
                    </a:cubicBezTo>
                    <a:cubicBezTo>
                      <a:pt x="145601" y="156103"/>
                      <a:pt x="122357" y="151676"/>
                      <a:pt x="99113" y="149462"/>
                    </a:cubicBezTo>
                    <a:cubicBezTo>
                      <a:pt x="76976" y="146141"/>
                      <a:pt x="57606" y="141160"/>
                      <a:pt x="45430" y="121790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1D39043B-3BB5-4026-B52C-E9D61F1EB98C}"/>
                  </a:ext>
                </a:extLst>
              </p:cNvPr>
              <p:cNvSpPr/>
              <p:nvPr/>
            </p:nvSpPr>
            <p:spPr>
              <a:xfrm>
                <a:off x="1263366" y="4727001"/>
                <a:ext cx="852281" cy="99617"/>
              </a:xfrm>
              <a:custGeom>
                <a:avLst/>
                <a:gdLst>
                  <a:gd name="connsiteX0" fmla="*/ 0 w 852280"/>
                  <a:gd name="connsiteY0" fmla="*/ 99617 h 99617"/>
                  <a:gd name="connsiteX1" fmla="*/ 114560 w 852280"/>
                  <a:gd name="connsiteY1" fmla="*/ 66965 h 99617"/>
                  <a:gd name="connsiteX2" fmla="*/ 489785 w 852280"/>
                  <a:gd name="connsiteY2" fmla="*/ 14389 h 99617"/>
                  <a:gd name="connsiteX3" fmla="*/ 857262 w 852280"/>
                  <a:gd name="connsiteY3" fmla="*/ 0 h 99617"/>
                  <a:gd name="connsiteX4" fmla="*/ 847853 w 852280"/>
                  <a:gd name="connsiteY4" fmla="*/ 3321 h 99617"/>
                  <a:gd name="connsiteX5" fmla="*/ 694553 w 852280"/>
                  <a:gd name="connsiteY5" fmla="*/ 22691 h 99617"/>
                  <a:gd name="connsiteX6" fmla="*/ 250703 w 852280"/>
                  <a:gd name="connsiteY6" fmla="*/ 57003 h 99617"/>
                  <a:gd name="connsiteX7" fmla="*/ 23244 w 852280"/>
                  <a:gd name="connsiteY7" fmla="*/ 99064 h 99617"/>
                  <a:gd name="connsiteX8" fmla="*/ 1660 w 852280"/>
                  <a:gd name="connsiteY8" fmla="*/ 104045 h 99617"/>
                  <a:gd name="connsiteX9" fmla="*/ 0 w 852280"/>
                  <a:gd name="connsiteY9" fmla="*/ 99617 h 99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280" h="99617">
                    <a:moveTo>
                      <a:pt x="0" y="99617"/>
                    </a:moveTo>
                    <a:cubicBezTo>
                      <a:pt x="38187" y="88549"/>
                      <a:pt x="76373" y="76927"/>
                      <a:pt x="114560" y="66965"/>
                    </a:cubicBezTo>
                    <a:cubicBezTo>
                      <a:pt x="237421" y="35419"/>
                      <a:pt x="363049" y="21030"/>
                      <a:pt x="489785" y="14389"/>
                    </a:cubicBezTo>
                    <a:cubicBezTo>
                      <a:pt x="612093" y="7748"/>
                      <a:pt x="734400" y="3321"/>
                      <a:pt x="857262" y="0"/>
                    </a:cubicBezTo>
                    <a:cubicBezTo>
                      <a:pt x="853941" y="1107"/>
                      <a:pt x="851174" y="2767"/>
                      <a:pt x="847853" y="3321"/>
                    </a:cubicBezTo>
                    <a:cubicBezTo>
                      <a:pt x="796938" y="9962"/>
                      <a:pt x="746022" y="18817"/>
                      <a:pt x="694553" y="22691"/>
                    </a:cubicBezTo>
                    <a:cubicBezTo>
                      <a:pt x="546788" y="34866"/>
                      <a:pt x="397915" y="42061"/>
                      <a:pt x="250703" y="57003"/>
                    </a:cubicBezTo>
                    <a:cubicBezTo>
                      <a:pt x="174330" y="64751"/>
                      <a:pt x="99064" y="84675"/>
                      <a:pt x="23244" y="99064"/>
                    </a:cubicBezTo>
                    <a:cubicBezTo>
                      <a:pt x="16049" y="100724"/>
                      <a:pt x="8855" y="102384"/>
                      <a:pt x="1660" y="104045"/>
                    </a:cubicBezTo>
                    <a:cubicBezTo>
                      <a:pt x="553" y="102938"/>
                      <a:pt x="0" y="101277"/>
                      <a:pt x="0" y="99617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D3E11A3-A156-4485-AAF9-566EF8F0CC5E}"/>
                  </a:ext>
                </a:extLst>
              </p:cNvPr>
              <p:cNvSpPr/>
              <p:nvPr/>
            </p:nvSpPr>
            <p:spPr>
              <a:xfrm>
                <a:off x="1118942" y="5773535"/>
                <a:ext cx="564498" cy="304386"/>
              </a:xfrm>
              <a:custGeom>
                <a:avLst/>
                <a:gdLst>
                  <a:gd name="connsiteX0" fmla="*/ 13815 w 564497"/>
                  <a:gd name="connsiteY0" fmla="*/ 0 h 304385"/>
                  <a:gd name="connsiteX1" fmla="*/ 16582 w 564497"/>
                  <a:gd name="connsiteY1" fmla="*/ 20477 h 304385"/>
                  <a:gd name="connsiteX2" fmla="*/ 74692 w 564497"/>
                  <a:gd name="connsiteY2" fmla="*/ 150533 h 304385"/>
                  <a:gd name="connsiteX3" fmla="*/ 251789 w 564497"/>
                  <a:gd name="connsiteY3" fmla="*/ 233547 h 304385"/>
                  <a:gd name="connsiteX4" fmla="*/ 555622 w 564497"/>
                  <a:gd name="connsiteY4" fmla="*/ 297745 h 304385"/>
                  <a:gd name="connsiteX5" fmla="*/ 565030 w 564497"/>
                  <a:gd name="connsiteY5" fmla="*/ 300512 h 304385"/>
                  <a:gd name="connsiteX6" fmla="*/ 565030 w 564497"/>
                  <a:gd name="connsiteY6" fmla="*/ 304939 h 304385"/>
                  <a:gd name="connsiteX7" fmla="*/ 529057 w 564497"/>
                  <a:gd name="connsiteY7" fmla="*/ 304939 h 304385"/>
                  <a:gd name="connsiteX8" fmla="*/ 490871 w 564497"/>
                  <a:gd name="connsiteY8" fmla="*/ 303279 h 304385"/>
                  <a:gd name="connsiteX9" fmla="*/ 149405 w 564497"/>
                  <a:gd name="connsiteY9" fmla="*/ 213623 h 304385"/>
                  <a:gd name="connsiteX10" fmla="*/ 32078 w 564497"/>
                  <a:gd name="connsiteY10" fmla="*/ 131163 h 304385"/>
                  <a:gd name="connsiteX11" fmla="*/ 13815 w 564497"/>
                  <a:gd name="connsiteY11" fmla="*/ 0 h 304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4497" h="304385">
                    <a:moveTo>
                      <a:pt x="13815" y="0"/>
                    </a:moveTo>
                    <a:cubicBezTo>
                      <a:pt x="14922" y="6641"/>
                      <a:pt x="17689" y="13836"/>
                      <a:pt x="16582" y="20477"/>
                    </a:cubicBezTo>
                    <a:cubicBezTo>
                      <a:pt x="6620" y="76927"/>
                      <a:pt x="30971" y="118434"/>
                      <a:pt x="74692" y="150533"/>
                    </a:cubicBezTo>
                    <a:cubicBezTo>
                      <a:pt x="127821" y="190380"/>
                      <a:pt x="189805" y="212517"/>
                      <a:pt x="251789" y="233547"/>
                    </a:cubicBezTo>
                    <a:cubicBezTo>
                      <a:pt x="350853" y="267306"/>
                      <a:pt x="452131" y="286123"/>
                      <a:pt x="555622" y="297745"/>
                    </a:cubicBezTo>
                    <a:cubicBezTo>
                      <a:pt x="558942" y="298298"/>
                      <a:pt x="561710" y="299405"/>
                      <a:pt x="565030" y="300512"/>
                    </a:cubicBezTo>
                    <a:cubicBezTo>
                      <a:pt x="565030" y="302172"/>
                      <a:pt x="565030" y="303279"/>
                      <a:pt x="565030" y="304939"/>
                    </a:cubicBezTo>
                    <a:cubicBezTo>
                      <a:pt x="552855" y="304939"/>
                      <a:pt x="540679" y="304939"/>
                      <a:pt x="529057" y="304939"/>
                    </a:cubicBezTo>
                    <a:cubicBezTo>
                      <a:pt x="516328" y="304386"/>
                      <a:pt x="503600" y="304386"/>
                      <a:pt x="490871" y="303279"/>
                    </a:cubicBezTo>
                    <a:cubicBezTo>
                      <a:pt x="372437" y="291104"/>
                      <a:pt x="257877" y="263986"/>
                      <a:pt x="149405" y="213623"/>
                    </a:cubicBezTo>
                    <a:cubicBezTo>
                      <a:pt x="105684" y="193147"/>
                      <a:pt x="65837" y="166582"/>
                      <a:pt x="32078" y="131163"/>
                    </a:cubicBezTo>
                    <a:cubicBezTo>
                      <a:pt x="-3341" y="95190"/>
                      <a:pt x="-9429" y="32652"/>
                      <a:pt x="13815" y="0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A0405A0-8746-44F2-8F4D-C69E44E21E01}"/>
                  </a:ext>
                </a:extLst>
              </p:cNvPr>
              <p:cNvSpPr/>
              <p:nvPr/>
            </p:nvSpPr>
            <p:spPr>
              <a:xfrm>
                <a:off x="1516836" y="6284904"/>
                <a:ext cx="121754" cy="33206"/>
              </a:xfrm>
              <a:custGeom>
                <a:avLst/>
                <a:gdLst>
                  <a:gd name="connsiteX0" fmla="*/ 0 w 121754"/>
                  <a:gd name="connsiteY0" fmla="*/ 0 h 33205"/>
                  <a:gd name="connsiteX1" fmla="*/ 52576 w 121754"/>
                  <a:gd name="connsiteY1" fmla="*/ 27118 h 33205"/>
                  <a:gd name="connsiteX2" fmla="*/ 122308 w 121754"/>
                  <a:gd name="connsiteY2" fmla="*/ 37080 h 33205"/>
                  <a:gd name="connsiteX3" fmla="*/ 36526 w 121754"/>
                  <a:gd name="connsiteY3" fmla="*/ 30992 h 33205"/>
                  <a:gd name="connsiteX4" fmla="*/ 0 w 121754"/>
                  <a:gd name="connsiteY4" fmla="*/ 0 h 33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754" h="33205">
                    <a:moveTo>
                      <a:pt x="0" y="0"/>
                    </a:moveTo>
                    <a:cubicBezTo>
                      <a:pt x="12176" y="19370"/>
                      <a:pt x="31546" y="24904"/>
                      <a:pt x="52576" y="27118"/>
                    </a:cubicBezTo>
                    <a:cubicBezTo>
                      <a:pt x="75820" y="29332"/>
                      <a:pt x="99064" y="33759"/>
                      <a:pt x="122308" y="37080"/>
                    </a:cubicBezTo>
                    <a:cubicBezTo>
                      <a:pt x="93530" y="34866"/>
                      <a:pt x="64751" y="33206"/>
                      <a:pt x="36526" y="30992"/>
                    </a:cubicBezTo>
                    <a:cubicBezTo>
                      <a:pt x="17156" y="29332"/>
                      <a:pt x="5534" y="18263"/>
                      <a:pt x="0" y="0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7BFDAFC-9237-460D-B023-DAEF6C1C2A0B}"/>
                </a:ext>
              </a:extLst>
            </p:cNvPr>
            <p:cNvGrpSpPr/>
            <p:nvPr/>
          </p:nvGrpSpPr>
          <p:grpSpPr>
            <a:xfrm>
              <a:off x="3098717" y="3941129"/>
              <a:ext cx="3633081" cy="2543472"/>
              <a:chOff x="3283356" y="3818387"/>
              <a:chExt cx="3633081" cy="2543472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0EC58EF-8561-4386-8F8F-F0A985E44B1B}"/>
                  </a:ext>
                </a:extLst>
              </p:cNvPr>
              <p:cNvSpPr/>
              <p:nvPr/>
            </p:nvSpPr>
            <p:spPr>
              <a:xfrm flipH="1">
                <a:off x="3283356" y="3818387"/>
                <a:ext cx="3633081" cy="2543472"/>
              </a:xfrm>
              <a:custGeom>
                <a:avLst/>
                <a:gdLst>
                  <a:gd name="connsiteX0" fmla="*/ 3442794 w 3633081"/>
                  <a:gd name="connsiteY0" fmla="*/ 0 h 2543472"/>
                  <a:gd name="connsiteX1" fmla="*/ 2900788 w 3633081"/>
                  <a:gd name="connsiteY1" fmla="*/ 67263 h 2543472"/>
                  <a:gd name="connsiteX2" fmla="*/ 1570483 w 3633081"/>
                  <a:gd name="connsiteY2" fmla="*/ 423428 h 2543472"/>
                  <a:gd name="connsiteX3" fmla="*/ 918430 w 3633081"/>
                  <a:gd name="connsiteY3" fmla="*/ 647055 h 2543472"/>
                  <a:gd name="connsiteX4" fmla="*/ 370202 w 3633081"/>
                  <a:gd name="connsiteY4" fmla="*/ 913466 h 2543472"/>
                  <a:gd name="connsiteX5" fmla="*/ 51307 w 3633081"/>
                  <a:gd name="connsiteY5" fmla="*/ 1308235 h 2543472"/>
                  <a:gd name="connsiteX6" fmla="*/ 14796 w 3633081"/>
                  <a:gd name="connsiteY6" fmla="*/ 1756060 h 2543472"/>
                  <a:gd name="connsiteX7" fmla="*/ 298894 w 3633081"/>
                  <a:gd name="connsiteY7" fmla="*/ 2252372 h 2543472"/>
                  <a:gd name="connsiteX8" fmla="*/ 810611 w 3633081"/>
                  <a:gd name="connsiteY8" fmla="*/ 2450327 h 2543472"/>
                  <a:gd name="connsiteX9" fmla="*/ 1446120 w 3633081"/>
                  <a:gd name="connsiteY9" fmla="*/ 2542745 h 2543472"/>
                  <a:gd name="connsiteX10" fmla="*/ 1603571 w 3633081"/>
                  <a:gd name="connsiteY10" fmla="*/ 2527912 h 2543472"/>
                  <a:gd name="connsiteX11" fmla="*/ 2348612 w 3633081"/>
                  <a:gd name="connsiteY11" fmla="*/ 2279185 h 2543472"/>
                  <a:gd name="connsiteX12" fmla="*/ 3122176 w 3633081"/>
                  <a:gd name="connsiteY12" fmla="*/ 1989384 h 2543472"/>
                  <a:gd name="connsiteX13" fmla="*/ 3255524 w 3633081"/>
                  <a:gd name="connsiteY13" fmla="*/ 1931053 h 2543472"/>
                  <a:gd name="connsiteX14" fmla="*/ 3279818 w 3633081"/>
                  <a:gd name="connsiteY14" fmla="*/ 1920958 h 2543472"/>
                  <a:gd name="connsiteX15" fmla="*/ 3409179 w 3633081"/>
                  <a:gd name="connsiteY15" fmla="*/ 1813660 h 2543472"/>
                  <a:gd name="connsiteX16" fmla="*/ 3360433 w 3633081"/>
                  <a:gd name="connsiteY16" fmla="*/ 1832040 h 2543472"/>
                  <a:gd name="connsiteX17" fmla="*/ 3227085 w 3633081"/>
                  <a:gd name="connsiteY17" fmla="*/ 1884972 h 2543472"/>
                  <a:gd name="connsiteX18" fmla="*/ 2453521 w 3633081"/>
                  <a:gd name="connsiteY18" fmla="*/ 2147951 h 2543472"/>
                  <a:gd name="connsiteX19" fmla="*/ 1708480 w 3633081"/>
                  <a:gd name="connsiteY19" fmla="*/ 2373657 h 2543472"/>
                  <a:gd name="connsiteX20" fmla="*/ 1551029 w 3633081"/>
                  <a:gd name="connsiteY20" fmla="*/ 2387118 h 2543472"/>
                  <a:gd name="connsiteX21" fmla="*/ 915520 w 3633081"/>
                  <a:gd name="connsiteY21" fmla="*/ 2303253 h 2543472"/>
                  <a:gd name="connsiteX22" fmla="*/ 403803 w 3633081"/>
                  <a:gd name="connsiteY22" fmla="*/ 2123620 h 2543472"/>
                  <a:gd name="connsiteX23" fmla="*/ 119705 w 3633081"/>
                  <a:gd name="connsiteY23" fmla="*/ 1673243 h 2543472"/>
                  <a:gd name="connsiteX24" fmla="*/ 156216 w 3633081"/>
                  <a:gd name="connsiteY24" fmla="*/ 1266867 h 2543472"/>
                  <a:gd name="connsiteX25" fmla="*/ 475111 w 3633081"/>
                  <a:gd name="connsiteY25" fmla="*/ 908635 h 2543472"/>
                  <a:gd name="connsiteX26" fmla="*/ 1023339 w 3633081"/>
                  <a:gd name="connsiteY26" fmla="*/ 666882 h 2543472"/>
                  <a:gd name="connsiteX27" fmla="*/ 1675392 w 3633081"/>
                  <a:gd name="connsiteY27" fmla="*/ 463952 h 2543472"/>
                  <a:gd name="connsiteX28" fmla="*/ 2694706 w 3633081"/>
                  <a:gd name="connsiteY28" fmla="*/ 208073 h 2543472"/>
                  <a:gd name="connsiteX29" fmla="*/ 3633081 w 3633081"/>
                  <a:gd name="connsiteY29" fmla="*/ 57019 h 254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33081" h="2543472">
                    <a:moveTo>
                      <a:pt x="3442794" y="0"/>
                    </a:moveTo>
                    <a:cubicBezTo>
                      <a:pt x="3232789" y="8007"/>
                      <a:pt x="3212840" y="-3308"/>
                      <a:pt x="2900788" y="67263"/>
                    </a:cubicBezTo>
                    <a:cubicBezTo>
                      <a:pt x="2588736" y="137834"/>
                      <a:pt x="1900876" y="326796"/>
                      <a:pt x="1570483" y="423428"/>
                    </a:cubicBezTo>
                    <a:cubicBezTo>
                      <a:pt x="1240090" y="520060"/>
                      <a:pt x="1134069" y="568329"/>
                      <a:pt x="918430" y="647055"/>
                    </a:cubicBezTo>
                    <a:cubicBezTo>
                      <a:pt x="727890" y="716652"/>
                      <a:pt x="528224" y="782258"/>
                      <a:pt x="370202" y="913466"/>
                    </a:cubicBezTo>
                    <a:cubicBezTo>
                      <a:pt x="248121" y="1015011"/>
                      <a:pt x="123188" y="1163906"/>
                      <a:pt x="51307" y="1308235"/>
                    </a:cubicBezTo>
                    <a:cubicBezTo>
                      <a:pt x="-15439" y="1442867"/>
                      <a:pt x="-4599" y="1611728"/>
                      <a:pt x="14796" y="1756060"/>
                    </a:cubicBezTo>
                    <a:cubicBezTo>
                      <a:pt x="39898" y="1946597"/>
                      <a:pt x="102651" y="2174787"/>
                      <a:pt x="298894" y="2252372"/>
                    </a:cubicBezTo>
                    <a:cubicBezTo>
                      <a:pt x="469466" y="2319690"/>
                      <a:pt x="634334" y="2398985"/>
                      <a:pt x="810611" y="2450327"/>
                    </a:cubicBezTo>
                    <a:cubicBezTo>
                      <a:pt x="1016551" y="2510228"/>
                      <a:pt x="1231620" y="2542175"/>
                      <a:pt x="1446120" y="2542745"/>
                    </a:cubicBezTo>
                    <a:cubicBezTo>
                      <a:pt x="1502026" y="2542745"/>
                      <a:pt x="1551086" y="2548449"/>
                      <a:pt x="1603571" y="2527912"/>
                    </a:cubicBezTo>
                    <a:cubicBezTo>
                      <a:pt x="1847163" y="2431501"/>
                      <a:pt x="2101595" y="2367038"/>
                      <a:pt x="2348612" y="2279185"/>
                    </a:cubicBezTo>
                    <a:cubicBezTo>
                      <a:pt x="2608178" y="2186768"/>
                      <a:pt x="2866032" y="2090929"/>
                      <a:pt x="3122176" y="1989384"/>
                    </a:cubicBezTo>
                    <a:cubicBezTo>
                      <a:pt x="3167814" y="1971129"/>
                      <a:pt x="3211597" y="1950877"/>
                      <a:pt x="3255524" y="1931053"/>
                    </a:cubicBezTo>
                    <a:lnTo>
                      <a:pt x="3279818" y="1920958"/>
                    </a:lnTo>
                    <a:lnTo>
                      <a:pt x="3409179" y="1813660"/>
                    </a:lnTo>
                    <a:lnTo>
                      <a:pt x="3360433" y="1832040"/>
                    </a:lnTo>
                    <a:cubicBezTo>
                      <a:pt x="3316506" y="1850029"/>
                      <a:pt x="3272723" y="1868407"/>
                      <a:pt x="3227085" y="1884972"/>
                    </a:cubicBezTo>
                    <a:cubicBezTo>
                      <a:pt x="2970941" y="1977119"/>
                      <a:pt x="2713087" y="2064088"/>
                      <a:pt x="2453521" y="2147951"/>
                    </a:cubicBezTo>
                    <a:cubicBezTo>
                      <a:pt x="2206504" y="2227673"/>
                      <a:pt x="1952072" y="2286170"/>
                      <a:pt x="1708480" y="2373657"/>
                    </a:cubicBezTo>
                    <a:cubicBezTo>
                      <a:pt x="1655995" y="2392293"/>
                      <a:pt x="1606935" y="2387118"/>
                      <a:pt x="1551029" y="2387118"/>
                    </a:cubicBezTo>
                    <a:cubicBezTo>
                      <a:pt x="1336529" y="2386600"/>
                      <a:pt x="1121460" y="2357609"/>
                      <a:pt x="915520" y="2303253"/>
                    </a:cubicBezTo>
                    <a:cubicBezTo>
                      <a:pt x="739243" y="2256663"/>
                      <a:pt x="574375" y="2184707"/>
                      <a:pt x="403803" y="2123620"/>
                    </a:cubicBezTo>
                    <a:cubicBezTo>
                      <a:pt x="207560" y="2053216"/>
                      <a:pt x="144807" y="1846146"/>
                      <a:pt x="119705" y="1673243"/>
                    </a:cubicBezTo>
                    <a:cubicBezTo>
                      <a:pt x="100310" y="1542270"/>
                      <a:pt x="89471" y="1389038"/>
                      <a:pt x="156216" y="1266867"/>
                    </a:cubicBezTo>
                    <a:cubicBezTo>
                      <a:pt x="228097" y="1135896"/>
                      <a:pt x="353030" y="1000782"/>
                      <a:pt x="475111" y="908635"/>
                    </a:cubicBezTo>
                    <a:cubicBezTo>
                      <a:pt x="633133" y="789571"/>
                      <a:pt x="832799" y="730038"/>
                      <a:pt x="1023339" y="666882"/>
                    </a:cubicBezTo>
                    <a:cubicBezTo>
                      <a:pt x="1238978" y="595442"/>
                      <a:pt x="1396831" y="540420"/>
                      <a:pt x="1675392" y="463952"/>
                    </a:cubicBezTo>
                    <a:cubicBezTo>
                      <a:pt x="1953953" y="387484"/>
                      <a:pt x="2368425" y="275895"/>
                      <a:pt x="2694706" y="208073"/>
                    </a:cubicBezTo>
                    <a:cubicBezTo>
                      <a:pt x="3020987" y="140251"/>
                      <a:pt x="3316434" y="40409"/>
                      <a:pt x="3633081" y="57019"/>
                    </a:cubicBezTo>
                    <a:close/>
                  </a:path>
                </a:pathLst>
              </a:custGeom>
              <a:solidFill>
                <a:srgbClr val="CE8D3E"/>
              </a:solidFill>
              <a:ln w="3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090589A3-B922-4123-9010-DE98B0D9EDF9}"/>
                  </a:ext>
                </a:extLst>
              </p:cNvPr>
              <p:cNvSpPr/>
              <p:nvPr/>
            </p:nvSpPr>
            <p:spPr>
              <a:xfrm flipH="1">
                <a:off x="4946539" y="4595639"/>
                <a:ext cx="1905389" cy="1705722"/>
              </a:xfrm>
              <a:custGeom>
                <a:avLst/>
                <a:gdLst>
                  <a:gd name="connsiteX0" fmla="*/ 1172959 w 1171605"/>
                  <a:gd name="connsiteY0" fmla="*/ 570993 h 1048832"/>
                  <a:gd name="connsiteX1" fmla="*/ 1121395 w 1171605"/>
                  <a:gd name="connsiteY1" fmla="*/ 313871 h 1048832"/>
                  <a:gd name="connsiteX2" fmla="*/ 900403 w 1171605"/>
                  <a:gd name="connsiteY2" fmla="*/ 98842 h 1048832"/>
                  <a:gd name="connsiteX3" fmla="*/ 601188 w 1171605"/>
                  <a:gd name="connsiteY3" fmla="*/ 1326 h 1048832"/>
                  <a:gd name="connsiteX4" fmla="*/ 319511 w 1171605"/>
                  <a:gd name="connsiteY4" fmla="*/ 54293 h 1048832"/>
                  <a:gd name="connsiteX5" fmla="*/ 120619 w 1171605"/>
                  <a:gd name="connsiteY5" fmla="*/ 204778 h 1048832"/>
                  <a:gd name="connsiteX6" fmla="*/ 45552 w 1171605"/>
                  <a:gd name="connsiteY6" fmla="*/ 302646 h 1048832"/>
                  <a:gd name="connsiteX7" fmla="*/ 7317 w 1171605"/>
                  <a:gd name="connsiteY7" fmla="*/ 421209 h 1048832"/>
                  <a:gd name="connsiteX8" fmla="*/ 22751 w 1171605"/>
                  <a:gd name="connsiteY8" fmla="*/ 652374 h 1048832"/>
                  <a:gd name="connsiteX9" fmla="*/ 67651 w 1171605"/>
                  <a:gd name="connsiteY9" fmla="*/ 768482 h 1048832"/>
                  <a:gd name="connsiteX10" fmla="*/ 135351 w 1171605"/>
                  <a:gd name="connsiteY10" fmla="*/ 869857 h 1048832"/>
                  <a:gd name="connsiteX11" fmla="*/ 180251 w 1171605"/>
                  <a:gd name="connsiteY11" fmla="*/ 891606 h 1048832"/>
                  <a:gd name="connsiteX12" fmla="*/ 246900 w 1171605"/>
                  <a:gd name="connsiteY12" fmla="*/ 916160 h 1048832"/>
                  <a:gd name="connsiteX13" fmla="*/ 386510 w 1171605"/>
                  <a:gd name="connsiteY13" fmla="*/ 958955 h 1048832"/>
                  <a:gd name="connsiteX14" fmla="*/ 620130 w 1171605"/>
                  <a:gd name="connsiteY14" fmla="*/ 1010520 h 1048832"/>
                  <a:gd name="connsiteX15" fmla="*/ 789907 w 1171605"/>
                  <a:gd name="connsiteY15" fmla="*/ 1044546 h 1048832"/>
                  <a:gd name="connsiteX16" fmla="*/ 1021071 w 1171605"/>
                  <a:gd name="connsiteY16" fmla="*/ 980704 h 1048832"/>
                  <a:gd name="connsiteX17" fmla="*/ 1114028 w 1171605"/>
                  <a:gd name="connsiteY17" fmla="*/ 869506 h 1048832"/>
                  <a:gd name="connsiteX18" fmla="*/ 1172959 w 1171605"/>
                  <a:gd name="connsiteY18" fmla="*/ 570993 h 1048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71605" h="1048832">
                    <a:moveTo>
                      <a:pt x="1172959" y="570993"/>
                    </a:moveTo>
                    <a:cubicBezTo>
                      <a:pt x="1168750" y="486104"/>
                      <a:pt x="1160331" y="389288"/>
                      <a:pt x="1121395" y="313871"/>
                    </a:cubicBezTo>
                    <a:cubicBezTo>
                      <a:pt x="1072987" y="220212"/>
                      <a:pt x="991957" y="149004"/>
                      <a:pt x="900403" y="98842"/>
                    </a:cubicBezTo>
                    <a:cubicBezTo>
                      <a:pt x="812708" y="50786"/>
                      <a:pt x="702212" y="7990"/>
                      <a:pt x="601188" y="1326"/>
                    </a:cubicBezTo>
                    <a:cubicBezTo>
                      <a:pt x="506477" y="-5339"/>
                      <a:pt x="405452" y="13252"/>
                      <a:pt x="319511" y="54293"/>
                    </a:cubicBezTo>
                    <a:cubicBezTo>
                      <a:pt x="244093" y="90424"/>
                      <a:pt x="176744" y="142690"/>
                      <a:pt x="120619" y="204778"/>
                    </a:cubicBezTo>
                    <a:cubicBezTo>
                      <a:pt x="93959" y="234594"/>
                      <a:pt x="66248" y="267217"/>
                      <a:pt x="45552" y="302646"/>
                    </a:cubicBezTo>
                    <a:cubicBezTo>
                      <a:pt x="22751" y="341582"/>
                      <a:pt x="16788" y="378414"/>
                      <a:pt x="7317" y="421209"/>
                    </a:cubicBezTo>
                    <a:cubicBezTo>
                      <a:pt x="-8819" y="492769"/>
                      <a:pt x="4160" y="582568"/>
                      <a:pt x="22751" y="652374"/>
                    </a:cubicBezTo>
                    <a:cubicBezTo>
                      <a:pt x="33625" y="692363"/>
                      <a:pt x="48709" y="731299"/>
                      <a:pt x="67651" y="768482"/>
                    </a:cubicBezTo>
                    <a:cubicBezTo>
                      <a:pt x="86593" y="804963"/>
                      <a:pt x="115708" y="834779"/>
                      <a:pt x="135351" y="869857"/>
                    </a:cubicBezTo>
                    <a:cubicBezTo>
                      <a:pt x="141315" y="880381"/>
                      <a:pt x="169728" y="887396"/>
                      <a:pt x="180251" y="891606"/>
                    </a:cubicBezTo>
                    <a:cubicBezTo>
                      <a:pt x="202351" y="900375"/>
                      <a:pt x="224450" y="908443"/>
                      <a:pt x="246900" y="916160"/>
                    </a:cubicBezTo>
                    <a:cubicBezTo>
                      <a:pt x="292852" y="932296"/>
                      <a:pt x="339506" y="946327"/>
                      <a:pt x="386510" y="958955"/>
                    </a:cubicBezTo>
                    <a:cubicBezTo>
                      <a:pt x="463682" y="979301"/>
                      <a:pt x="541906" y="995086"/>
                      <a:pt x="620130" y="1010520"/>
                    </a:cubicBezTo>
                    <a:cubicBezTo>
                      <a:pt x="676605" y="1021745"/>
                      <a:pt x="733081" y="1032970"/>
                      <a:pt x="789907" y="1044546"/>
                    </a:cubicBezTo>
                    <a:cubicBezTo>
                      <a:pt x="877602" y="1062085"/>
                      <a:pt x="954774" y="1041740"/>
                      <a:pt x="1021071" y="980704"/>
                    </a:cubicBezTo>
                    <a:cubicBezTo>
                      <a:pt x="1056851" y="947730"/>
                      <a:pt x="1089473" y="911249"/>
                      <a:pt x="1114028" y="869506"/>
                    </a:cubicBezTo>
                    <a:cubicBezTo>
                      <a:pt x="1163488" y="782864"/>
                      <a:pt x="1177870" y="671316"/>
                      <a:pt x="1172959" y="570993"/>
                    </a:cubicBezTo>
                    <a:close/>
                  </a:path>
                </a:pathLst>
              </a:custGeom>
              <a:solidFill>
                <a:srgbClr val="CE8D3E">
                  <a:lumMod val="60000"/>
                  <a:lumOff val="40000"/>
                </a:srgbClr>
              </a:solidFill>
              <a:ln w="3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AC18456-A43C-4080-9A62-B42BA53DA7B6}"/>
                  </a:ext>
                </a:extLst>
              </p:cNvPr>
              <p:cNvSpPr/>
              <p:nvPr/>
            </p:nvSpPr>
            <p:spPr>
              <a:xfrm flipH="1">
                <a:off x="5040210" y="4745549"/>
                <a:ext cx="1705722" cy="1528875"/>
              </a:xfrm>
              <a:custGeom>
                <a:avLst/>
                <a:gdLst>
                  <a:gd name="connsiteX0" fmla="*/ 585122 w 1048832"/>
                  <a:gd name="connsiteY0" fmla="*/ 924655 h 940090"/>
                  <a:gd name="connsiteX1" fmla="*/ 564075 w 1048832"/>
                  <a:gd name="connsiteY1" fmla="*/ 917990 h 940090"/>
                  <a:gd name="connsiteX2" fmla="*/ 670361 w 1048832"/>
                  <a:gd name="connsiteY2" fmla="*/ 855551 h 940090"/>
                  <a:gd name="connsiteX3" fmla="*/ 827160 w 1048832"/>
                  <a:gd name="connsiteY3" fmla="*/ 762945 h 940090"/>
                  <a:gd name="connsiteX4" fmla="*/ 908892 w 1048832"/>
                  <a:gd name="connsiteY4" fmla="*/ 621230 h 940090"/>
                  <a:gd name="connsiteX5" fmla="*/ 915907 w 1048832"/>
                  <a:gd name="connsiteY5" fmla="*/ 450400 h 940090"/>
                  <a:gd name="connsiteX6" fmla="*/ 815584 w 1048832"/>
                  <a:gd name="connsiteY6" fmla="*/ 283779 h 940090"/>
                  <a:gd name="connsiteX7" fmla="*/ 737711 w 1048832"/>
                  <a:gd name="connsiteY7" fmla="*/ 225900 h 940090"/>
                  <a:gd name="connsiteX8" fmla="*/ 650016 w 1048832"/>
                  <a:gd name="connsiteY8" fmla="*/ 180650 h 940090"/>
                  <a:gd name="connsiteX9" fmla="*/ 433935 w 1048832"/>
                  <a:gd name="connsiteY9" fmla="*/ 157498 h 940090"/>
                  <a:gd name="connsiteX10" fmla="*/ 308356 w 1048832"/>
                  <a:gd name="connsiteY10" fmla="*/ 192576 h 940090"/>
                  <a:gd name="connsiteX11" fmla="*/ 197510 w 1048832"/>
                  <a:gd name="connsiteY11" fmla="*/ 259575 h 940090"/>
                  <a:gd name="connsiteX12" fmla="*/ 139280 w 1048832"/>
                  <a:gd name="connsiteY12" fmla="*/ 354637 h 940090"/>
                  <a:gd name="connsiteX13" fmla="*/ 155065 w 1048832"/>
                  <a:gd name="connsiteY13" fmla="*/ 546864 h 940090"/>
                  <a:gd name="connsiteX14" fmla="*/ 212944 w 1048832"/>
                  <a:gd name="connsiteY14" fmla="*/ 633858 h 940090"/>
                  <a:gd name="connsiteX15" fmla="*/ 360622 w 1048832"/>
                  <a:gd name="connsiteY15" fmla="*/ 705417 h 940090"/>
                  <a:gd name="connsiteX16" fmla="*/ 364130 w 1048832"/>
                  <a:gd name="connsiteY16" fmla="*/ 582644 h 940090"/>
                  <a:gd name="connsiteX17" fmla="*/ 325544 w 1048832"/>
                  <a:gd name="connsiteY17" fmla="*/ 410762 h 940090"/>
                  <a:gd name="connsiteX18" fmla="*/ 429024 w 1048832"/>
                  <a:gd name="connsiteY18" fmla="*/ 330082 h 940090"/>
                  <a:gd name="connsiteX19" fmla="*/ 769281 w 1048832"/>
                  <a:gd name="connsiteY19" fmla="*/ 471797 h 940090"/>
                  <a:gd name="connsiteX20" fmla="*/ 749988 w 1048832"/>
                  <a:gd name="connsiteY20" fmla="*/ 638769 h 940090"/>
                  <a:gd name="connsiteX21" fmla="*/ 634231 w 1048832"/>
                  <a:gd name="connsiteY21" fmla="*/ 751018 h 940090"/>
                  <a:gd name="connsiteX22" fmla="*/ 390088 w 1048832"/>
                  <a:gd name="connsiteY22" fmla="*/ 828892 h 940090"/>
                  <a:gd name="connsiteX23" fmla="*/ 152259 w 1048832"/>
                  <a:gd name="connsiteY23" fmla="*/ 765400 h 940090"/>
                  <a:gd name="connsiteX24" fmla="*/ 9491 w 1048832"/>
                  <a:gd name="connsiteY24" fmla="*/ 556686 h 940090"/>
                  <a:gd name="connsiteX25" fmla="*/ 20 w 1048832"/>
                  <a:gd name="connsiteY25" fmla="*/ 421987 h 940090"/>
                  <a:gd name="connsiteX26" fmla="*/ 57899 w 1048832"/>
                  <a:gd name="connsiteY26" fmla="*/ 199241 h 940090"/>
                  <a:gd name="connsiteX27" fmla="*/ 110516 w 1048832"/>
                  <a:gd name="connsiteY27" fmla="*/ 130839 h 940090"/>
                  <a:gd name="connsiteX28" fmla="*/ 184180 w 1048832"/>
                  <a:gd name="connsiteY28" fmla="*/ 72960 h 940090"/>
                  <a:gd name="connsiteX29" fmla="*/ 319932 w 1048832"/>
                  <a:gd name="connsiteY29" fmla="*/ 19642 h 940090"/>
                  <a:gd name="connsiteX30" fmla="*/ 477081 w 1048832"/>
                  <a:gd name="connsiteY30" fmla="*/ 1050 h 940090"/>
                  <a:gd name="connsiteX31" fmla="*/ 580211 w 1048832"/>
                  <a:gd name="connsiteY31" fmla="*/ 15783 h 940090"/>
                  <a:gd name="connsiteX32" fmla="*/ 701580 w 1048832"/>
                  <a:gd name="connsiteY32" fmla="*/ 57175 h 940090"/>
                  <a:gd name="connsiteX33" fmla="*/ 896965 w 1048832"/>
                  <a:gd name="connsiteY33" fmla="*/ 168022 h 940090"/>
                  <a:gd name="connsiteX34" fmla="*/ 992377 w 1048832"/>
                  <a:gd name="connsiteY34" fmla="*/ 266240 h 940090"/>
                  <a:gd name="connsiteX35" fmla="*/ 1041136 w 1048832"/>
                  <a:gd name="connsiteY35" fmla="*/ 399186 h 940090"/>
                  <a:gd name="connsiteX36" fmla="*/ 1047099 w 1048832"/>
                  <a:gd name="connsiteY36" fmla="*/ 537393 h 940090"/>
                  <a:gd name="connsiteX37" fmla="*/ 1000094 w 1048832"/>
                  <a:gd name="connsiteY37" fmla="*/ 717694 h 940090"/>
                  <a:gd name="connsiteX38" fmla="*/ 888897 w 1048832"/>
                  <a:gd name="connsiteY38" fmla="*/ 842221 h 940090"/>
                  <a:gd name="connsiteX39" fmla="*/ 778401 w 1048832"/>
                  <a:gd name="connsiteY39" fmla="*/ 909220 h 940090"/>
                  <a:gd name="connsiteX40" fmla="*/ 674220 w 1048832"/>
                  <a:gd name="connsiteY40" fmla="*/ 940790 h 940090"/>
                  <a:gd name="connsiteX41" fmla="*/ 585122 w 1048832"/>
                  <a:gd name="connsiteY41" fmla="*/ 924655 h 940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048832" h="940090">
                    <a:moveTo>
                      <a:pt x="585122" y="924655"/>
                    </a:moveTo>
                    <a:cubicBezTo>
                      <a:pt x="578106" y="922901"/>
                      <a:pt x="571090" y="920094"/>
                      <a:pt x="564075" y="917990"/>
                    </a:cubicBezTo>
                    <a:cubicBezTo>
                      <a:pt x="599153" y="901152"/>
                      <a:pt x="635985" y="872739"/>
                      <a:pt x="670361" y="855551"/>
                    </a:cubicBezTo>
                    <a:cubicBezTo>
                      <a:pt x="725784" y="827839"/>
                      <a:pt x="781558" y="805389"/>
                      <a:pt x="827160" y="762945"/>
                    </a:cubicBezTo>
                    <a:cubicBezTo>
                      <a:pt x="867850" y="724710"/>
                      <a:pt x="898017" y="676302"/>
                      <a:pt x="908892" y="621230"/>
                    </a:cubicBezTo>
                    <a:cubicBezTo>
                      <a:pt x="919064" y="570367"/>
                      <a:pt x="928535" y="501614"/>
                      <a:pt x="915907" y="450400"/>
                    </a:cubicBezTo>
                    <a:cubicBezTo>
                      <a:pt x="900122" y="386558"/>
                      <a:pt x="862939" y="329030"/>
                      <a:pt x="815584" y="283779"/>
                    </a:cubicBezTo>
                    <a:cubicBezTo>
                      <a:pt x="792082" y="261329"/>
                      <a:pt x="766124" y="242036"/>
                      <a:pt x="737711" y="225900"/>
                    </a:cubicBezTo>
                    <a:cubicBezTo>
                      <a:pt x="709298" y="209765"/>
                      <a:pt x="682288" y="189419"/>
                      <a:pt x="650016" y="180650"/>
                    </a:cubicBezTo>
                    <a:cubicBezTo>
                      <a:pt x="583368" y="162409"/>
                      <a:pt x="502337" y="147677"/>
                      <a:pt x="433935" y="157498"/>
                    </a:cubicBezTo>
                    <a:cubicBezTo>
                      <a:pt x="390789" y="163812"/>
                      <a:pt x="348345" y="175388"/>
                      <a:pt x="308356" y="192576"/>
                    </a:cubicBezTo>
                    <a:cubicBezTo>
                      <a:pt x="271875" y="208011"/>
                      <a:pt x="222766" y="228005"/>
                      <a:pt x="197510" y="259575"/>
                    </a:cubicBezTo>
                    <a:cubicBezTo>
                      <a:pt x="174709" y="287989"/>
                      <a:pt x="154714" y="321664"/>
                      <a:pt x="139280" y="354637"/>
                    </a:cubicBezTo>
                    <a:cubicBezTo>
                      <a:pt x="108762" y="419882"/>
                      <a:pt x="121039" y="486179"/>
                      <a:pt x="155065" y="546864"/>
                    </a:cubicBezTo>
                    <a:cubicBezTo>
                      <a:pt x="172253" y="577382"/>
                      <a:pt x="194352" y="604392"/>
                      <a:pt x="212944" y="633858"/>
                    </a:cubicBezTo>
                    <a:cubicBezTo>
                      <a:pt x="262404" y="712433"/>
                      <a:pt x="323440" y="712082"/>
                      <a:pt x="360622" y="705417"/>
                    </a:cubicBezTo>
                    <a:cubicBezTo>
                      <a:pt x="412888" y="695595"/>
                      <a:pt x="390088" y="615617"/>
                      <a:pt x="364130" y="582644"/>
                    </a:cubicBezTo>
                    <a:cubicBezTo>
                      <a:pt x="324141" y="531781"/>
                      <a:pt x="289063" y="466886"/>
                      <a:pt x="325544" y="410762"/>
                    </a:cubicBezTo>
                    <a:cubicBezTo>
                      <a:pt x="355010" y="365160"/>
                      <a:pt x="376758" y="344815"/>
                      <a:pt x="429024" y="330082"/>
                    </a:cubicBezTo>
                    <a:cubicBezTo>
                      <a:pt x="575300" y="289041"/>
                      <a:pt x="732800" y="308334"/>
                      <a:pt x="769281" y="471797"/>
                    </a:cubicBezTo>
                    <a:cubicBezTo>
                      <a:pt x="780857" y="523011"/>
                      <a:pt x="776647" y="596324"/>
                      <a:pt x="749988" y="638769"/>
                    </a:cubicBezTo>
                    <a:cubicBezTo>
                      <a:pt x="707895" y="686826"/>
                      <a:pt x="691057" y="720851"/>
                      <a:pt x="634231" y="751018"/>
                    </a:cubicBezTo>
                    <a:cubicBezTo>
                      <a:pt x="562321" y="789253"/>
                      <a:pt x="471118" y="832399"/>
                      <a:pt x="390088" y="828892"/>
                    </a:cubicBezTo>
                    <a:cubicBezTo>
                      <a:pt x="308005" y="825384"/>
                      <a:pt x="224870" y="803285"/>
                      <a:pt x="152259" y="765400"/>
                    </a:cubicBezTo>
                    <a:cubicBezTo>
                      <a:pt x="63862" y="719097"/>
                      <a:pt x="35449" y="645784"/>
                      <a:pt x="9491" y="556686"/>
                    </a:cubicBezTo>
                    <a:cubicBezTo>
                      <a:pt x="722" y="526870"/>
                      <a:pt x="20" y="441279"/>
                      <a:pt x="20" y="421987"/>
                    </a:cubicBezTo>
                    <a:cubicBezTo>
                      <a:pt x="-681" y="342009"/>
                      <a:pt x="16858" y="270099"/>
                      <a:pt x="57899" y="199241"/>
                    </a:cubicBezTo>
                    <a:cubicBezTo>
                      <a:pt x="69124" y="179598"/>
                      <a:pt x="93679" y="145923"/>
                      <a:pt x="110516" y="130839"/>
                    </a:cubicBezTo>
                    <a:cubicBezTo>
                      <a:pt x="135421" y="108038"/>
                      <a:pt x="156117" y="91902"/>
                      <a:pt x="184180" y="72960"/>
                    </a:cubicBezTo>
                    <a:cubicBezTo>
                      <a:pt x="226273" y="44547"/>
                      <a:pt x="272576" y="37882"/>
                      <a:pt x="319932" y="19642"/>
                    </a:cubicBezTo>
                    <a:cubicBezTo>
                      <a:pt x="371146" y="-2"/>
                      <a:pt x="422710" y="-1756"/>
                      <a:pt x="477081" y="1050"/>
                    </a:cubicBezTo>
                    <a:cubicBezTo>
                      <a:pt x="511808" y="3155"/>
                      <a:pt x="546536" y="8066"/>
                      <a:pt x="580211" y="15783"/>
                    </a:cubicBezTo>
                    <a:cubicBezTo>
                      <a:pt x="621954" y="25254"/>
                      <a:pt x="662644" y="39285"/>
                      <a:pt x="701580" y="57175"/>
                    </a:cubicBezTo>
                    <a:cubicBezTo>
                      <a:pt x="767527" y="87342"/>
                      <a:pt x="839437" y="124174"/>
                      <a:pt x="896965" y="168022"/>
                    </a:cubicBezTo>
                    <a:cubicBezTo>
                      <a:pt x="933446" y="195733"/>
                      <a:pt x="965718" y="229058"/>
                      <a:pt x="992377" y="266240"/>
                    </a:cubicBezTo>
                    <a:cubicBezTo>
                      <a:pt x="1021843" y="307282"/>
                      <a:pt x="1032717" y="350077"/>
                      <a:pt x="1041136" y="399186"/>
                    </a:cubicBezTo>
                    <a:cubicBezTo>
                      <a:pt x="1048853" y="443384"/>
                      <a:pt x="1052711" y="492844"/>
                      <a:pt x="1047099" y="537393"/>
                    </a:cubicBezTo>
                    <a:cubicBezTo>
                      <a:pt x="1040083" y="595272"/>
                      <a:pt x="1025701" y="665077"/>
                      <a:pt x="1000094" y="717694"/>
                    </a:cubicBezTo>
                    <a:cubicBezTo>
                      <a:pt x="975540" y="768557"/>
                      <a:pt x="933446" y="808897"/>
                      <a:pt x="888897" y="842221"/>
                    </a:cubicBezTo>
                    <a:cubicBezTo>
                      <a:pt x="854170" y="867828"/>
                      <a:pt x="816636" y="889577"/>
                      <a:pt x="778401" y="909220"/>
                    </a:cubicBezTo>
                    <a:cubicBezTo>
                      <a:pt x="746831" y="925356"/>
                      <a:pt x="711402" y="945000"/>
                      <a:pt x="674220" y="940790"/>
                    </a:cubicBezTo>
                    <a:cubicBezTo>
                      <a:pt x="642299" y="936932"/>
                      <a:pt x="623707" y="934126"/>
                      <a:pt x="585122" y="92465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3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6987F28-A780-4062-ACDD-BDD9E9CFA945}"/>
                  </a:ext>
                </a:extLst>
              </p:cNvPr>
              <p:cNvSpPr/>
              <p:nvPr/>
            </p:nvSpPr>
            <p:spPr>
              <a:xfrm rot="1066965" flipH="1">
                <a:off x="4922415" y="4462228"/>
                <a:ext cx="1481665" cy="1873111"/>
              </a:xfrm>
              <a:custGeom>
                <a:avLst/>
                <a:gdLst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41878 w 1384170"/>
                  <a:gd name="connsiteY3" fmla="*/ 201323 h 1708600"/>
                  <a:gd name="connsiteX4" fmla="*/ 101407 w 1384170"/>
                  <a:gd name="connsiteY4" fmla="*/ 181854 h 1708600"/>
                  <a:gd name="connsiteX5" fmla="*/ 356980 w 1384170"/>
                  <a:gd name="connsiteY5" fmla="*/ 151618 h 1708600"/>
                  <a:gd name="connsiteX6" fmla="*/ 524701 w 1384170"/>
                  <a:gd name="connsiteY6" fmla="*/ 175578 h 1708600"/>
                  <a:gd name="connsiteX7" fmla="*/ 722084 w 1384170"/>
                  <a:gd name="connsiteY7" fmla="*/ 242894 h 1708600"/>
                  <a:gd name="connsiteX8" fmla="*/ 1039840 w 1384170"/>
                  <a:gd name="connsiteY8" fmla="*/ 423166 h 1708600"/>
                  <a:gd name="connsiteX9" fmla="*/ 1195009 w 1384170"/>
                  <a:gd name="connsiteY9" fmla="*/ 582898 h 1708600"/>
                  <a:gd name="connsiteX10" fmla="*/ 1274306 w 1384170"/>
                  <a:gd name="connsiteY10" fmla="*/ 799109 h 1708600"/>
                  <a:gd name="connsiteX11" fmla="*/ 1284004 w 1384170"/>
                  <a:gd name="connsiteY11" fmla="*/ 1023876 h 1708600"/>
                  <a:gd name="connsiteX12" fmla="*/ 1207559 w 1384170"/>
                  <a:gd name="connsiteY12" fmla="*/ 1317101 h 1708600"/>
                  <a:gd name="connsiteX13" fmla="*/ 1026719 w 1384170"/>
                  <a:gd name="connsiteY13" fmla="*/ 1519620 h 1708600"/>
                  <a:gd name="connsiteX14" fmla="*/ 847018 w 1384170"/>
                  <a:gd name="connsiteY14" fmla="*/ 1628581 h 1708600"/>
                  <a:gd name="connsiteX15" fmla="*/ 677588 w 1384170"/>
                  <a:gd name="connsiteY15" fmla="*/ 1679924 h 1708600"/>
                  <a:gd name="connsiteX16" fmla="*/ 649861 w 1384170"/>
                  <a:gd name="connsiteY16" fmla="*/ 1675992 h 1708600"/>
                  <a:gd name="connsiteX17" fmla="*/ 648760 w 1384170"/>
                  <a:gd name="connsiteY17" fmla="*/ 1676510 h 1708600"/>
                  <a:gd name="connsiteX18" fmla="*/ 759735 w 1384170"/>
                  <a:gd name="connsiteY18" fmla="*/ 1698752 h 1708600"/>
                  <a:gd name="connsiteX19" fmla="*/ 1135678 w 1384170"/>
                  <a:gd name="connsiteY19" fmla="*/ 1594925 h 1708600"/>
                  <a:gd name="connsiteX20" fmla="*/ 1286855 w 1384170"/>
                  <a:gd name="connsiteY20" fmla="*/ 1414083 h 1708600"/>
                  <a:gd name="connsiteX21" fmla="*/ 1382695 w 1384170"/>
                  <a:gd name="connsiteY21" fmla="*/ 928610 h 1708600"/>
                  <a:gd name="connsiteX22" fmla="*/ 1298836 w 1384170"/>
                  <a:gd name="connsiteY22" fmla="*/ 510450 h 1708600"/>
                  <a:gd name="connsiteX23" fmla="*/ 939435 w 1384170"/>
                  <a:gd name="connsiteY23" fmla="*/ 160747 h 1708600"/>
                  <a:gd name="connsiteX24" fmla="*/ 452820 w 1384170"/>
                  <a:gd name="connsiteY24" fmla="*/ 2157 h 1708600"/>
                  <a:gd name="connsiteX25" fmla="*/ 335917 w 1384170"/>
                  <a:gd name="connsiteY25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101407 w 1384170"/>
                  <a:gd name="connsiteY3" fmla="*/ 181854 h 1708600"/>
                  <a:gd name="connsiteX4" fmla="*/ 356980 w 1384170"/>
                  <a:gd name="connsiteY4" fmla="*/ 151618 h 1708600"/>
                  <a:gd name="connsiteX5" fmla="*/ 524701 w 1384170"/>
                  <a:gd name="connsiteY5" fmla="*/ 175578 h 1708600"/>
                  <a:gd name="connsiteX6" fmla="*/ 722084 w 1384170"/>
                  <a:gd name="connsiteY6" fmla="*/ 242894 h 1708600"/>
                  <a:gd name="connsiteX7" fmla="*/ 1039840 w 1384170"/>
                  <a:gd name="connsiteY7" fmla="*/ 423166 h 1708600"/>
                  <a:gd name="connsiteX8" fmla="*/ 1195009 w 1384170"/>
                  <a:gd name="connsiteY8" fmla="*/ 582898 h 1708600"/>
                  <a:gd name="connsiteX9" fmla="*/ 1274306 w 1384170"/>
                  <a:gd name="connsiteY9" fmla="*/ 799109 h 1708600"/>
                  <a:gd name="connsiteX10" fmla="*/ 1284004 w 1384170"/>
                  <a:gd name="connsiteY10" fmla="*/ 1023876 h 1708600"/>
                  <a:gd name="connsiteX11" fmla="*/ 1207559 w 1384170"/>
                  <a:gd name="connsiteY11" fmla="*/ 1317101 h 1708600"/>
                  <a:gd name="connsiteX12" fmla="*/ 1026719 w 1384170"/>
                  <a:gd name="connsiteY12" fmla="*/ 1519620 h 1708600"/>
                  <a:gd name="connsiteX13" fmla="*/ 847018 w 1384170"/>
                  <a:gd name="connsiteY13" fmla="*/ 1628581 h 1708600"/>
                  <a:gd name="connsiteX14" fmla="*/ 677588 w 1384170"/>
                  <a:gd name="connsiteY14" fmla="*/ 1679924 h 1708600"/>
                  <a:gd name="connsiteX15" fmla="*/ 649861 w 1384170"/>
                  <a:gd name="connsiteY15" fmla="*/ 1675992 h 1708600"/>
                  <a:gd name="connsiteX16" fmla="*/ 648760 w 1384170"/>
                  <a:gd name="connsiteY16" fmla="*/ 1676510 h 1708600"/>
                  <a:gd name="connsiteX17" fmla="*/ 759735 w 1384170"/>
                  <a:gd name="connsiteY17" fmla="*/ 1698752 h 1708600"/>
                  <a:gd name="connsiteX18" fmla="*/ 1135678 w 1384170"/>
                  <a:gd name="connsiteY18" fmla="*/ 1594925 h 1708600"/>
                  <a:gd name="connsiteX19" fmla="*/ 1286855 w 1384170"/>
                  <a:gd name="connsiteY19" fmla="*/ 1414083 h 1708600"/>
                  <a:gd name="connsiteX20" fmla="*/ 1382695 w 1384170"/>
                  <a:gd name="connsiteY20" fmla="*/ 928610 h 1708600"/>
                  <a:gd name="connsiteX21" fmla="*/ 1298836 w 1384170"/>
                  <a:gd name="connsiteY21" fmla="*/ 510450 h 1708600"/>
                  <a:gd name="connsiteX22" fmla="*/ 939435 w 1384170"/>
                  <a:gd name="connsiteY22" fmla="*/ 160747 h 1708600"/>
                  <a:gd name="connsiteX23" fmla="*/ 452820 w 1384170"/>
                  <a:gd name="connsiteY23" fmla="*/ 2157 h 1708600"/>
                  <a:gd name="connsiteX24" fmla="*/ 335917 w 1384170"/>
                  <a:gd name="connsiteY24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356980 w 1384170"/>
                  <a:gd name="connsiteY3" fmla="*/ 151618 h 1708600"/>
                  <a:gd name="connsiteX4" fmla="*/ 524701 w 1384170"/>
                  <a:gd name="connsiteY4" fmla="*/ 175578 h 1708600"/>
                  <a:gd name="connsiteX5" fmla="*/ 722084 w 1384170"/>
                  <a:gd name="connsiteY5" fmla="*/ 242894 h 1708600"/>
                  <a:gd name="connsiteX6" fmla="*/ 1039840 w 1384170"/>
                  <a:gd name="connsiteY6" fmla="*/ 423166 h 1708600"/>
                  <a:gd name="connsiteX7" fmla="*/ 1195009 w 1384170"/>
                  <a:gd name="connsiteY7" fmla="*/ 582898 h 1708600"/>
                  <a:gd name="connsiteX8" fmla="*/ 1274306 w 1384170"/>
                  <a:gd name="connsiteY8" fmla="*/ 799109 h 1708600"/>
                  <a:gd name="connsiteX9" fmla="*/ 1284004 w 1384170"/>
                  <a:gd name="connsiteY9" fmla="*/ 1023876 h 1708600"/>
                  <a:gd name="connsiteX10" fmla="*/ 1207559 w 1384170"/>
                  <a:gd name="connsiteY10" fmla="*/ 1317101 h 1708600"/>
                  <a:gd name="connsiteX11" fmla="*/ 1026719 w 1384170"/>
                  <a:gd name="connsiteY11" fmla="*/ 1519620 h 1708600"/>
                  <a:gd name="connsiteX12" fmla="*/ 847018 w 1384170"/>
                  <a:gd name="connsiteY12" fmla="*/ 1628581 h 1708600"/>
                  <a:gd name="connsiteX13" fmla="*/ 677588 w 1384170"/>
                  <a:gd name="connsiteY13" fmla="*/ 1679924 h 1708600"/>
                  <a:gd name="connsiteX14" fmla="*/ 649861 w 1384170"/>
                  <a:gd name="connsiteY14" fmla="*/ 1675992 h 1708600"/>
                  <a:gd name="connsiteX15" fmla="*/ 648760 w 1384170"/>
                  <a:gd name="connsiteY15" fmla="*/ 1676510 h 1708600"/>
                  <a:gd name="connsiteX16" fmla="*/ 759735 w 1384170"/>
                  <a:gd name="connsiteY16" fmla="*/ 1698752 h 1708600"/>
                  <a:gd name="connsiteX17" fmla="*/ 1135678 w 1384170"/>
                  <a:gd name="connsiteY17" fmla="*/ 1594925 h 1708600"/>
                  <a:gd name="connsiteX18" fmla="*/ 1286855 w 1384170"/>
                  <a:gd name="connsiteY18" fmla="*/ 1414083 h 1708600"/>
                  <a:gd name="connsiteX19" fmla="*/ 1382695 w 1384170"/>
                  <a:gd name="connsiteY19" fmla="*/ 928610 h 1708600"/>
                  <a:gd name="connsiteX20" fmla="*/ 1298836 w 1384170"/>
                  <a:gd name="connsiteY20" fmla="*/ 510450 h 1708600"/>
                  <a:gd name="connsiteX21" fmla="*/ 939435 w 1384170"/>
                  <a:gd name="connsiteY21" fmla="*/ 160747 h 1708600"/>
                  <a:gd name="connsiteX22" fmla="*/ 452820 w 1384170"/>
                  <a:gd name="connsiteY22" fmla="*/ 2157 h 1708600"/>
                  <a:gd name="connsiteX23" fmla="*/ 335917 w 1384170"/>
                  <a:gd name="connsiteY23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524701 w 1384170"/>
                  <a:gd name="connsiteY3" fmla="*/ 175578 h 1708600"/>
                  <a:gd name="connsiteX4" fmla="*/ 722084 w 1384170"/>
                  <a:gd name="connsiteY4" fmla="*/ 242894 h 1708600"/>
                  <a:gd name="connsiteX5" fmla="*/ 1039840 w 1384170"/>
                  <a:gd name="connsiteY5" fmla="*/ 423166 h 1708600"/>
                  <a:gd name="connsiteX6" fmla="*/ 1195009 w 1384170"/>
                  <a:gd name="connsiteY6" fmla="*/ 582898 h 1708600"/>
                  <a:gd name="connsiteX7" fmla="*/ 1274306 w 1384170"/>
                  <a:gd name="connsiteY7" fmla="*/ 799109 h 1708600"/>
                  <a:gd name="connsiteX8" fmla="*/ 1284004 w 1384170"/>
                  <a:gd name="connsiteY8" fmla="*/ 1023876 h 1708600"/>
                  <a:gd name="connsiteX9" fmla="*/ 1207559 w 1384170"/>
                  <a:gd name="connsiteY9" fmla="*/ 1317101 h 1708600"/>
                  <a:gd name="connsiteX10" fmla="*/ 1026719 w 1384170"/>
                  <a:gd name="connsiteY10" fmla="*/ 1519620 h 1708600"/>
                  <a:gd name="connsiteX11" fmla="*/ 847018 w 1384170"/>
                  <a:gd name="connsiteY11" fmla="*/ 1628581 h 1708600"/>
                  <a:gd name="connsiteX12" fmla="*/ 677588 w 1384170"/>
                  <a:gd name="connsiteY12" fmla="*/ 1679924 h 1708600"/>
                  <a:gd name="connsiteX13" fmla="*/ 649861 w 1384170"/>
                  <a:gd name="connsiteY13" fmla="*/ 1675992 h 1708600"/>
                  <a:gd name="connsiteX14" fmla="*/ 648760 w 1384170"/>
                  <a:gd name="connsiteY14" fmla="*/ 1676510 h 1708600"/>
                  <a:gd name="connsiteX15" fmla="*/ 759735 w 1384170"/>
                  <a:gd name="connsiteY15" fmla="*/ 1698752 h 1708600"/>
                  <a:gd name="connsiteX16" fmla="*/ 1135678 w 1384170"/>
                  <a:gd name="connsiteY16" fmla="*/ 1594925 h 1708600"/>
                  <a:gd name="connsiteX17" fmla="*/ 1286855 w 1384170"/>
                  <a:gd name="connsiteY17" fmla="*/ 1414083 h 1708600"/>
                  <a:gd name="connsiteX18" fmla="*/ 1382695 w 1384170"/>
                  <a:gd name="connsiteY18" fmla="*/ 928610 h 1708600"/>
                  <a:gd name="connsiteX19" fmla="*/ 1298836 w 1384170"/>
                  <a:gd name="connsiteY19" fmla="*/ 510450 h 1708600"/>
                  <a:gd name="connsiteX20" fmla="*/ 939435 w 1384170"/>
                  <a:gd name="connsiteY20" fmla="*/ 160747 h 1708600"/>
                  <a:gd name="connsiteX21" fmla="*/ 452820 w 1384170"/>
                  <a:gd name="connsiteY21" fmla="*/ 2157 h 1708600"/>
                  <a:gd name="connsiteX22" fmla="*/ 335917 w 1384170"/>
                  <a:gd name="connsiteY22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488284 w 1384170"/>
                  <a:gd name="connsiteY3" fmla="*/ 77427 h 1708600"/>
                  <a:gd name="connsiteX4" fmla="*/ 722084 w 1384170"/>
                  <a:gd name="connsiteY4" fmla="*/ 242894 h 1708600"/>
                  <a:gd name="connsiteX5" fmla="*/ 1039840 w 1384170"/>
                  <a:gd name="connsiteY5" fmla="*/ 423166 h 1708600"/>
                  <a:gd name="connsiteX6" fmla="*/ 1195009 w 1384170"/>
                  <a:gd name="connsiteY6" fmla="*/ 582898 h 1708600"/>
                  <a:gd name="connsiteX7" fmla="*/ 1274306 w 1384170"/>
                  <a:gd name="connsiteY7" fmla="*/ 799109 h 1708600"/>
                  <a:gd name="connsiteX8" fmla="*/ 1284004 w 1384170"/>
                  <a:gd name="connsiteY8" fmla="*/ 1023876 h 1708600"/>
                  <a:gd name="connsiteX9" fmla="*/ 1207559 w 1384170"/>
                  <a:gd name="connsiteY9" fmla="*/ 1317101 h 1708600"/>
                  <a:gd name="connsiteX10" fmla="*/ 1026719 w 1384170"/>
                  <a:gd name="connsiteY10" fmla="*/ 1519620 h 1708600"/>
                  <a:gd name="connsiteX11" fmla="*/ 847018 w 1384170"/>
                  <a:gd name="connsiteY11" fmla="*/ 1628581 h 1708600"/>
                  <a:gd name="connsiteX12" fmla="*/ 677588 w 1384170"/>
                  <a:gd name="connsiteY12" fmla="*/ 1679924 h 1708600"/>
                  <a:gd name="connsiteX13" fmla="*/ 649861 w 1384170"/>
                  <a:gd name="connsiteY13" fmla="*/ 1675992 h 1708600"/>
                  <a:gd name="connsiteX14" fmla="*/ 648760 w 1384170"/>
                  <a:gd name="connsiteY14" fmla="*/ 1676510 h 1708600"/>
                  <a:gd name="connsiteX15" fmla="*/ 759735 w 1384170"/>
                  <a:gd name="connsiteY15" fmla="*/ 1698752 h 1708600"/>
                  <a:gd name="connsiteX16" fmla="*/ 1135678 w 1384170"/>
                  <a:gd name="connsiteY16" fmla="*/ 1594925 h 1708600"/>
                  <a:gd name="connsiteX17" fmla="*/ 1286855 w 1384170"/>
                  <a:gd name="connsiteY17" fmla="*/ 1414083 h 1708600"/>
                  <a:gd name="connsiteX18" fmla="*/ 1382695 w 1384170"/>
                  <a:gd name="connsiteY18" fmla="*/ 928610 h 1708600"/>
                  <a:gd name="connsiteX19" fmla="*/ 1298836 w 1384170"/>
                  <a:gd name="connsiteY19" fmla="*/ 510450 h 1708600"/>
                  <a:gd name="connsiteX20" fmla="*/ 939435 w 1384170"/>
                  <a:gd name="connsiteY20" fmla="*/ 160747 h 1708600"/>
                  <a:gd name="connsiteX21" fmla="*/ 452820 w 1384170"/>
                  <a:gd name="connsiteY21" fmla="*/ 2157 h 1708600"/>
                  <a:gd name="connsiteX22" fmla="*/ 335917 w 1384170"/>
                  <a:gd name="connsiteY22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488284 w 1384170"/>
                  <a:gd name="connsiteY3" fmla="*/ 77427 h 1708600"/>
                  <a:gd name="connsiteX4" fmla="*/ 1039840 w 1384170"/>
                  <a:gd name="connsiteY4" fmla="*/ 423166 h 1708600"/>
                  <a:gd name="connsiteX5" fmla="*/ 1195009 w 1384170"/>
                  <a:gd name="connsiteY5" fmla="*/ 582898 h 1708600"/>
                  <a:gd name="connsiteX6" fmla="*/ 1274306 w 1384170"/>
                  <a:gd name="connsiteY6" fmla="*/ 799109 h 1708600"/>
                  <a:gd name="connsiteX7" fmla="*/ 1284004 w 1384170"/>
                  <a:gd name="connsiteY7" fmla="*/ 1023876 h 1708600"/>
                  <a:gd name="connsiteX8" fmla="*/ 1207559 w 1384170"/>
                  <a:gd name="connsiteY8" fmla="*/ 1317101 h 1708600"/>
                  <a:gd name="connsiteX9" fmla="*/ 1026719 w 1384170"/>
                  <a:gd name="connsiteY9" fmla="*/ 1519620 h 1708600"/>
                  <a:gd name="connsiteX10" fmla="*/ 847018 w 1384170"/>
                  <a:gd name="connsiteY10" fmla="*/ 1628581 h 1708600"/>
                  <a:gd name="connsiteX11" fmla="*/ 677588 w 1384170"/>
                  <a:gd name="connsiteY11" fmla="*/ 1679924 h 1708600"/>
                  <a:gd name="connsiteX12" fmla="*/ 649861 w 1384170"/>
                  <a:gd name="connsiteY12" fmla="*/ 1675992 h 1708600"/>
                  <a:gd name="connsiteX13" fmla="*/ 648760 w 1384170"/>
                  <a:gd name="connsiteY13" fmla="*/ 1676510 h 1708600"/>
                  <a:gd name="connsiteX14" fmla="*/ 759735 w 1384170"/>
                  <a:gd name="connsiteY14" fmla="*/ 1698752 h 1708600"/>
                  <a:gd name="connsiteX15" fmla="*/ 1135678 w 1384170"/>
                  <a:gd name="connsiteY15" fmla="*/ 1594925 h 1708600"/>
                  <a:gd name="connsiteX16" fmla="*/ 1286855 w 1384170"/>
                  <a:gd name="connsiteY16" fmla="*/ 1414083 h 1708600"/>
                  <a:gd name="connsiteX17" fmla="*/ 1382695 w 1384170"/>
                  <a:gd name="connsiteY17" fmla="*/ 928610 h 1708600"/>
                  <a:gd name="connsiteX18" fmla="*/ 1298836 w 1384170"/>
                  <a:gd name="connsiteY18" fmla="*/ 510450 h 1708600"/>
                  <a:gd name="connsiteX19" fmla="*/ 939435 w 1384170"/>
                  <a:gd name="connsiteY19" fmla="*/ 160747 h 1708600"/>
                  <a:gd name="connsiteX20" fmla="*/ 452820 w 1384170"/>
                  <a:gd name="connsiteY20" fmla="*/ 2157 h 1708600"/>
                  <a:gd name="connsiteX21" fmla="*/ 335917 w 1384170"/>
                  <a:gd name="connsiteY21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488284 w 1384170"/>
                  <a:gd name="connsiteY3" fmla="*/ 77427 h 1708600"/>
                  <a:gd name="connsiteX4" fmla="*/ 1195009 w 1384170"/>
                  <a:gd name="connsiteY4" fmla="*/ 582898 h 1708600"/>
                  <a:gd name="connsiteX5" fmla="*/ 1274306 w 1384170"/>
                  <a:gd name="connsiteY5" fmla="*/ 799109 h 1708600"/>
                  <a:gd name="connsiteX6" fmla="*/ 1284004 w 1384170"/>
                  <a:gd name="connsiteY6" fmla="*/ 1023876 h 1708600"/>
                  <a:gd name="connsiteX7" fmla="*/ 1207559 w 1384170"/>
                  <a:gd name="connsiteY7" fmla="*/ 1317101 h 1708600"/>
                  <a:gd name="connsiteX8" fmla="*/ 1026719 w 1384170"/>
                  <a:gd name="connsiteY8" fmla="*/ 1519620 h 1708600"/>
                  <a:gd name="connsiteX9" fmla="*/ 847018 w 1384170"/>
                  <a:gd name="connsiteY9" fmla="*/ 1628581 h 1708600"/>
                  <a:gd name="connsiteX10" fmla="*/ 677588 w 1384170"/>
                  <a:gd name="connsiteY10" fmla="*/ 1679924 h 1708600"/>
                  <a:gd name="connsiteX11" fmla="*/ 649861 w 1384170"/>
                  <a:gd name="connsiteY11" fmla="*/ 1675992 h 1708600"/>
                  <a:gd name="connsiteX12" fmla="*/ 648760 w 1384170"/>
                  <a:gd name="connsiteY12" fmla="*/ 1676510 h 1708600"/>
                  <a:gd name="connsiteX13" fmla="*/ 759735 w 1384170"/>
                  <a:gd name="connsiteY13" fmla="*/ 1698752 h 1708600"/>
                  <a:gd name="connsiteX14" fmla="*/ 1135678 w 1384170"/>
                  <a:gd name="connsiteY14" fmla="*/ 1594925 h 1708600"/>
                  <a:gd name="connsiteX15" fmla="*/ 1286855 w 1384170"/>
                  <a:gd name="connsiteY15" fmla="*/ 1414083 h 1708600"/>
                  <a:gd name="connsiteX16" fmla="*/ 1382695 w 1384170"/>
                  <a:gd name="connsiteY16" fmla="*/ 928610 h 1708600"/>
                  <a:gd name="connsiteX17" fmla="*/ 1298836 w 1384170"/>
                  <a:gd name="connsiteY17" fmla="*/ 510450 h 1708600"/>
                  <a:gd name="connsiteX18" fmla="*/ 939435 w 1384170"/>
                  <a:gd name="connsiteY18" fmla="*/ 160747 h 1708600"/>
                  <a:gd name="connsiteX19" fmla="*/ 452820 w 1384170"/>
                  <a:gd name="connsiteY19" fmla="*/ 2157 h 1708600"/>
                  <a:gd name="connsiteX20" fmla="*/ 335917 w 1384170"/>
                  <a:gd name="connsiteY20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675632 w 1384170"/>
                  <a:gd name="connsiteY3" fmla="*/ 141903 h 1708600"/>
                  <a:gd name="connsiteX4" fmla="*/ 1195009 w 1384170"/>
                  <a:gd name="connsiteY4" fmla="*/ 582898 h 1708600"/>
                  <a:gd name="connsiteX5" fmla="*/ 1274306 w 1384170"/>
                  <a:gd name="connsiteY5" fmla="*/ 799109 h 1708600"/>
                  <a:gd name="connsiteX6" fmla="*/ 1284004 w 1384170"/>
                  <a:gd name="connsiteY6" fmla="*/ 1023876 h 1708600"/>
                  <a:gd name="connsiteX7" fmla="*/ 1207559 w 1384170"/>
                  <a:gd name="connsiteY7" fmla="*/ 1317101 h 1708600"/>
                  <a:gd name="connsiteX8" fmla="*/ 1026719 w 1384170"/>
                  <a:gd name="connsiteY8" fmla="*/ 1519620 h 1708600"/>
                  <a:gd name="connsiteX9" fmla="*/ 847018 w 1384170"/>
                  <a:gd name="connsiteY9" fmla="*/ 1628581 h 1708600"/>
                  <a:gd name="connsiteX10" fmla="*/ 677588 w 1384170"/>
                  <a:gd name="connsiteY10" fmla="*/ 1679924 h 1708600"/>
                  <a:gd name="connsiteX11" fmla="*/ 649861 w 1384170"/>
                  <a:gd name="connsiteY11" fmla="*/ 1675992 h 1708600"/>
                  <a:gd name="connsiteX12" fmla="*/ 648760 w 1384170"/>
                  <a:gd name="connsiteY12" fmla="*/ 1676510 h 1708600"/>
                  <a:gd name="connsiteX13" fmla="*/ 759735 w 1384170"/>
                  <a:gd name="connsiteY13" fmla="*/ 1698752 h 1708600"/>
                  <a:gd name="connsiteX14" fmla="*/ 1135678 w 1384170"/>
                  <a:gd name="connsiteY14" fmla="*/ 1594925 h 1708600"/>
                  <a:gd name="connsiteX15" fmla="*/ 1286855 w 1384170"/>
                  <a:gd name="connsiteY15" fmla="*/ 1414083 h 1708600"/>
                  <a:gd name="connsiteX16" fmla="*/ 1382695 w 1384170"/>
                  <a:gd name="connsiteY16" fmla="*/ 928610 h 1708600"/>
                  <a:gd name="connsiteX17" fmla="*/ 1298836 w 1384170"/>
                  <a:gd name="connsiteY17" fmla="*/ 510450 h 1708600"/>
                  <a:gd name="connsiteX18" fmla="*/ 939435 w 1384170"/>
                  <a:gd name="connsiteY18" fmla="*/ 160747 h 1708600"/>
                  <a:gd name="connsiteX19" fmla="*/ 452820 w 1384170"/>
                  <a:gd name="connsiteY19" fmla="*/ 2157 h 1708600"/>
                  <a:gd name="connsiteX20" fmla="*/ 335917 w 1384170"/>
                  <a:gd name="connsiteY20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675632 w 1384170"/>
                  <a:gd name="connsiteY3" fmla="*/ 141903 h 1708600"/>
                  <a:gd name="connsiteX4" fmla="*/ 1195009 w 1384170"/>
                  <a:gd name="connsiteY4" fmla="*/ 582898 h 1708600"/>
                  <a:gd name="connsiteX5" fmla="*/ 1274306 w 1384170"/>
                  <a:gd name="connsiteY5" fmla="*/ 799109 h 1708600"/>
                  <a:gd name="connsiteX6" fmla="*/ 1284004 w 1384170"/>
                  <a:gd name="connsiteY6" fmla="*/ 1023876 h 1708600"/>
                  <a:gd name="connsiteX7" fmla="*/ 1207559 w 1384170"/>
                  <a:gd name="connsiteY7" fmla="*/ 1317101 h 1708600"/>
                  <a:gd name="connsiteX8" fmla="*/ 1026719 w 1384170"/>
                  <a:gd name="connsiteY8" fmla="*/ 1519620 h 1708600"/>
                  <a:gd name="connsiteX9" fmla="*/ 847018 w 1384170"/>
                  <a:gd name="connsiteY9" fmla="*/ 1628581 h 1708600"/>
                  <a:gd name="connsiteX10" fmla="*/ 677588 w 1384170"/>
                  <a:gd name="connsiteY10" fmla="*/ 1679924 h 1708600"/>
                  <a:gd name="connsiteX11" fmla="*/ 649861 w 1384170"/>
                  <a:gd name="connsiteY11" fmla="*/ 1675992 h 1708600"/>
                  <a:gd name="connsiteX12" fmla="*/ 648760 w 1384170"/>
                  <a:gd name="connsiteY12" fmla="*/ 1676510 h 1708600"/>
                  <a:gd name="connsiteX13" fmla="*/ 759735 w 1384170"/>
                  <a:gd name="connsiteY13" fmla="*/ 1698752 h 1708600"/>
                  <a:gd name="connsiteX14" fmla="*/ 1135678 w 1384170"/>
                  <a:gd name="connsiteY14" fmla="*/ 1594925 h 1708600"/>
                  <a:gd name="connsiteX15" fmla="*/ 1286855 w 1384170"/>
                  <a:gd name="connsiteY15" fmla="*/ 1414083 h 1708600"/>
                  <a:gd name="connsiteX16" fmla="*/ 1382695 w 1384170"/>
                  <a:gd name="connsiteY16" fmla="*/ 928610 h 1708600"/>
                  <a:gd name="connsiteX17" fmla="*/ 1298836 w 1384170"/>
                  <a:gd name="connsiteY17" fmla="*/ 510450 h 1708600"/>
                  <a:gd name="connsiteX18" fmla="*/ 939435 w 1384170"/>
                  <a:gd name="connsiteY18" fmla="*/ 160747 h 1708600"/>
                  <a:gd name="connsiteX19" fmla="*/ 452820 w 1384170"/>
                  <a:gd name="connsiteY19" fmla="*/ 2157 h 1708600"/>
                  <a:gd name="connsiteX20" fmla="*/ 335917 w 1384170"/>
                  <a:gd name="connsiteY20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675632 w 1384170"/>
                  <a:gd name="connsiteY3" fmla="*/ 141903 h 1708600"/>
                  <a:gd name="connsiteX4" fmla="*/ 1195009 w 1384170"/>
                  <a:gd name="connsiteY4" fmla="*/ 582898 h 1708600"/>
                  <a:gd name="connsiteX5" fmla="*/ 1274306 w 1384170"/>
                  <a:gd name="connsiteY5" fmla="*/ 799109 h 1708600"/>
                  <a:gd name="connsiteX6" fmla="*/ 1284004 w 1384170"/>
                  <a:gd name="connsiteY6" fmla="*/ 1023876 h 1708600"/>
                  <a:gd name="connsiteX7" fmla="*/ 1207559 w 1384170"/>
                  <a:gd name="connsiteY7" fmla="*/ 1317101 h 1708600"/>
                  <a:gd name="connsiteX8" fmla="*/ 1026719 w 1384170"/>
                  <a:gd name="connsiteY8" fmla="*/ 1519620 h 1708600"/>
                  <a:gd name="connsiteX9" fmla="*/ 847018 w 1384170"/>
                  <a:gd name="connsiteY9" fmla="*/ 1628581 h 1708600"/>
                  <a:gd name="connsiteX10" fmla="*/ 677588 w 1384170"/>
                  <a:gd name="connsiteY10" fmla="*/ 1679924 h 1708600"/>
                  <a:gd name="connsiteX11" fmla="*/ 649861 w 1384170"/>
                  <a:gd name="connsiteY11" fmla="*/ 1675992 h 1708600"/>
                  <a:gd name="connsiteX12" fmla="*/ 648760 w 1384170"/>
                  <a:gd name="connsiteY12" fmla="*/ 1676510 h 1708600"/>
                  <a:gd name="connsiteX13" fmla="*/ 759735 w 1384170"/>
                  <a:gd name="connsiteY13" fmla="*/ 1698752 h 1708600"/>
                  <a:gd name="connsiteX14" fmla="*/ 1135678 w 1384170"/>
                  <a:gd name="connsiteY14" fmla="*/ 1594925 h 1708600"/>
                  <a:gd name="connsiteX15" fmla="*/ 1286855 w 1384170"/>
                  <a:gd name="connsiteY15" fmla="*/ 1414083 h 1708600"/>
                  <a:gd name="connsiteX16" fmla="*/ 1382695 w 1384170"/>
                  <a:gd name="connsiteY16" fmla="*/ 928610 h 1708600"/>
                  <a:gd name="connsiteX17" fmla="*/ 1298836 w 1384170"/>
                  <a:gd name="connsiteY17" fmla="*/ 510450 h 1708600"/>
                  <a:gd name="connsiteX18" fmla="*/ 939435 w 1384170"/>
                  <a:gd name="connsiteY18" fmla="*/ 160747 h 1708600"/>
                  <a:gd name="connsiteX19" fmla="*/ 452820 w 1384170"/>
                  <a:gd name="connsiteY19" fmla="*/ 2157 h 1708600"/>
                  <a:gd name="connsiteX20" fmla="*/ 335917 w 1384170"/>
                  <a:gd name="connsiteY20" fmla="*/ 1657 h 1708600"/>
                  <a:gd name="connsiteX0" fmla="*/ 637533 w 1685786"/>
                  <a:gd name="connsiteY0" fmla="*/ 1657 h 1708600"/>
                  <a:gd name="connsiteX1" fmla="*/ 462094 w 1685786"/>
                  <a:gd name="connsiteY1" fmla="*/ 28853 h 1708600"/>
                  <a:gd name="connsiteX2" fmla="*/ -1 w 1685786"/>
                  <a:gd name="connsiteY2" fmla="*/ 91785 h 1708600"/>
                  <a:gd name="connsiteX3" fmla="*/ 977248 w 1685786"/>
                  <a:gd name="connsiteY3" fmla="*/ 141903 h 1708600"/>
                  <a:gd name="connsiteX4" fmla="*/ 1496625 w 1685786"/>
                  <a:gd name="connsiteY4" fmla="*/ 582898 h 1708600"/>
                  <a:gd name="connsiteX5" fmla="*/ 1575922 w 1685786"/>
                  <a:gd name="connsiteY5" fmla="*/ 799109 h 1708600"/>
                  <a:gd name="connsiteX6" fmla="*/ 1585620 w 1685786"/>
                  <a:gd name="connsiteY6" fmla="*/ 1023876 h 1708600"/>
                  <a:gd name="connsiteX7" fmla="*/ 1509175 w 1685786"/>
                  <a:gd name="connsiteY7" fmla="*/ 1317101 h 1708600"/>
                  <a:gd name="connsiteX8" fmla="*/ 1328335 w 1685786"/>
                  <a:gd name="connsiteY8" fmla="*/ 1519620 h 1708600"/>
                  <a:gd name="connsiteX9" fmla="*/ 1148634 w 1685786"/>
                  <a:gd name="connsiteY9" fmla="*/ 1628581 h 1708600"/>
                  <a:gd name="connsiteX10" fmla="*/ 979204 w 1685786"/>
                  <a:gd name="connsiteY10" fmla="*/ 1679924 h 1708600"/>
                  <a:gd name="connsiteX11" fmla="*/ 951477 w 1685786"/>
                  <a:gd name="connsiteY11" fmla="*/ 1675992 h 1708600"/>
                  <a:gd name="connsiteX12" fmla="*/ 950376 w 1685786"/>
                  <a:gd name="connsiteY12" fmla="*/ 1676510 h 1708600"/>
                  <a:gd name="connsiteX13" fmla="*/ 1061351 w 1685786"/>
                  <a:gd name="connsiteY13" fmla="*/ 1698752 h 1708600"/>
                  <a:gd name="connsiteX14" fmla="*/ 1437294 w 1685786"/>
                  <a:gd name="connsiteY14" fmla="*/ 1594925 h 1708600"/>
                  <a:gd name="connsiteX15" fmla="*/ 1588471 w 1685786"/>
                  <a:gd name="connsiteY15" fmla="*/ 1414083 h 1708600"/>
                  <a:gd name="connsiteX16" fmla="*/ 1684311 w 1685786"/>
                  <a:gd name="connsiteY16" fmla="*/ 928610 h 1708600"/>
                  <a:gd name="connsiteX17" fmla="*/ 1600452 w 1685786"/>
                  <a:gd name="connsiteY17" fmla="*/ 510450 h 1708600"/>
                  <a:gd name="connsiteX18" fmla="*/ 1241051 w 1685786"/>
                  <a:gd name="connsiteY18" fmla="*/ 160747 h 1708600"/>
                  <a:gd name="connsiteX19" fmla="*/ 754436 w 1685786"/>
                  <a:gd name="connsiteY19" fmla="*/ 2157 h 1708600"/>
                  <a:gd name="connsiteX20" fmla="*/ 637533 w 1685786"/>
                  <a:gd name="connsiteY20" fmla="*/ 1657 h 1708600"/>
                  <a:gd name="connsiteX0" fmla="*/ 637534 w 1685787"/>
                  <a:gd name="connsiteY0" fmla="*/ 10510 h 1717453"/>
                  <a:gd name="connsiteX1" fmla="*/ 433647 w 1685787"/>
                  <a:gd name="connsiteY1" fmla="*/ 4737 h 1717453"/>
                  <a:gd name="connsiteX2" fmla="*/ 0 w 1685787"/>
                  <a:gd name="connsiteY2" fmla="*/ 100638 h 1717453"/>
                  <a:gd name="connsiteX3" fmla="*/ 977249 w 1685787"/>
                  <a:gd name="connsiteY3" fmla="*/ 150756 h 1717453"/>
                  <a:gd name="connsiteX4" fmla="*/ 1496626 w 1685787"/>
                  <a:gd name="connsiteY4" fmla="*/ 591751 h 1717453"/>
                  <a:gd name="connsiteX5" fmla="*/ 1575923 w 1685787"/>
                  <a:gd name="connsiteY5" fmla="*/ 807962 h 1717453"/>
                  <a:gd name="connsiteX6" fmla="*/ 1585621 w 1685787"/>
                  <a:gd name="connsiteY6" fmla="*/ 1032729 h 1717453"/>
                  <a:gd name="connsiteX7" fmla="*/ 1509176 w 1685787"/>
                  <a:gd name="connsiteY7" fmla="*/ 1325954 h 1717453"/>
                  <a:gd name="connsiteX8" fmla="*/ 1328336 w 1685787"/>
                  <a:gd name="connsiteY8" fmla="*/ 1528473 h 1717453"/>
                  <a:gd name="connsiteX9" fmla="*/ 1148635 w 1685787"/>
                  <a:gd name="connsiteY9" fmla="*/ 1637434 h 1717453"/>
                  <a:gd name="connsiteX10" fmla="*/ 979205 w 1685787"/>
                  <a:gd name="connsiteY10" fmla="*/ 1688777 h 1717453"/>
                  <a:gd name="connsiteX11" fmla="*/ 951478 w 1685787"/>
                  <a:gd name="connsiteY11" fmla="*/ 1684845 h 1717453"/>
                  <a:gd name="connsiteX12" fmla="*/ 950377 w 1685787"/>
                  <a:gd name="connsiteY12" fmla="*/ 1685363 h 1717453"/>
                  <a:gd name="connsiteX13" fmla="*/ 1061352 w 1685787"/>
                  <a:gd name="connsiteY13" fmla="*/ 1707605 h 1717453"/>
                  <a:gd name="connsiteX14" fmla="*/ 1437295 w 1685787"/>
                  <a:gd name="connsiteY14" fmla="*/ 1603778 h 1717453"/>
                  <a:gd name="connsiteX15" fmla="*/ 1588472 w 1685787"/>
                  <a:gd name="connsiteY15" fmla="*/ 1422936 h 1717453"/>
                  <a:gd name="connsiteX16" fmla="*/ 1684312 w 1685787"/>
                  <a:gd name="connsiteY16" fmla="*/ 937463 h 1717453"/>
                  <a:gd name="connsiteX17" fmla="*/ 1600453 w 1685787"/>
                  <a:gd name="connsiteY17" fmla="*/ 519303 h 1717453"/>
                  <a:gd name="connsiteX18" fmla="*/ 1241052 w 1685787"/>
                  <a:gd name="connsiteY18" fmla="*/ 169600 h 1717453"/>
                  <a:gd name="connsiteX19" fmla="*/ 754437 w 1685787"/>
                  <a:gd name="connsiteY19" fmla="*/ 11010 h 1717453"/>
                  <a:gd name="connsiteX20" fmla="*/ 637534 w 1685787"/>
                  <a:gd name="connsiteY20" fmla="*/ 10510 h 1717453"/>
                  <a:gd name="connsiteX0" fmla="*/ 612443 w 1685787"/>
                  <a:gd name="connsiteY0" fmla="*/ 245 h 1722292"/>
                  <a:gd name="connsiteX1" fmla="*/ 433647 w 1685787"/>
                  <a:gd name="connsiteY1" fmla="*/ 9576 h 1722292"/>
                  <a:gd name="connsiteX2" fmla="*/ 0 w 1685787"/>
                  <a:gd name="connsiteY2" fmla="*/ 105477 h 1722292"/>
                  <a:gd name="connsiteX3" fmla="*/ 977249 w 1685787"/>
                  <a:gd name="connsiteY3" fmla="*/ 155595 h 1722292"/>
                  <a:gd name="connsiteX4" fmla="*/ 1496626 w 1685787"/>
                  <a:gd name="connsiteY4" fmla="*/ 596590 h 1722292"/>
                  <a:gd name="connsiteX5" fmla="*/ 1575923 w 1685787"/>
                  <a:gd name="connsiteY5" fmla="*/ 812801 h 1722292"/>
                  <a:gd name="connsiteX6" fmla="*/ 1585621 w 1685787"/>
                  <a:gd name="connsiteY6" fmla="*/ 1037568 h 1722292"/>
                  <a:gd name="connsiteX7" fmla="*/ 1509176 w 1685787"/>
                  <a:gd name="connsiteY7" fmla="*/ 1330793 h 1722292"/>
                  <a:gd name="connsiteX8" fmla="*/ 1328336 w 1685787"/>
                  <a:gd name="connsiteY8" fmla="*/ 1533312 h 1722292"/>
                  <a:gd name="connsiteX9" fmla="*/ 1148635 w 1685787"/>
                  <a:gd name="connsiteY9" fmla="*/ 1642273 h 1722292"/>
                  <a:gd name="connsiteX10" fmla="*/ 979205 w 1685787"/>
                  <a:gd name="connsiteY10" fmla="*/ 1693616 h 1722292"/>
                  <a:gd name="connsiteX11" fmla="*/ 951478 w 1685787"/>
                  <a:gd name="connsiteY11" fmla="*/ 1689684 h 1722292"/>
                  <a:gd name="connsiteX12" fmla="*/ 950377 w 1685787"/>
                  <a:gd name="connsiteY12" fmla="*/ 1690202 h 1722292"/>
                  <a:gd name="connsiteX13" fmla="*/ 1061352 w 1685787"/>
                  <a:gd name="connsiteY13" fmla="*/ 1712444 h 1722292"/>
                  <a:gd name="connsiteX14" fmla="*/ 1437295 w 1685787"/>
                  <a:gd name="connsiteY14" fmla="*/ 1608617 h 1722292"/>
                  <a:gd name="connsiteX15" fmla="*/ 1588472 w 1685787"/>
                  <a:gd name="connsiteY15" fmla="*/ 1427775 h 1722292"/>
                  <a:gd name="connsiteX16" fmla="*/ 1684312 w 1685787"/>
                  <a:gd name="connsiteY16" fmla="*/ 942302 h 1722292"/>
                  <a:gd name="connsiteX17" fmla="*/ 1600453 w 1685787"/>
                  <a:gd name="connsiteY17" fmla="*/ 524142 h 1722292"/>
                  <a:gd name="connsiteX18" fmla="*/ 1241052 w 1685787"/>
                  <a:gd name="connsiteY18" fmla="*/ 174439 h 1722292"/>
                  <a:gd name="connsiteX19" fmla="*/ 754437 w 1685787"/>
                  <a:gd name="connsiteY19" fmla="*/ 15849 h 1722292"/>
                  <a:gd name="connsiteX20" fmla="*/ 612443 w 1685787"/>
                  <a:gd name="connsiteY20" fmla="*/ 245 h 1722292"/>
                  <a:gd name="connsiteX0" fmla="*/ 612443 w 1685787"/>
                  <a:gd name="connsiteY0" fmla="*/ 245 h 1722292"/>
                  <a:gd name="connsiteX1" fmla="*/ 433647 w 1685787"/>
                  <a:gd name="connsiteY1" fmla="*/ 9576 h 1722292"/>
                  <a:gd name="connsiteX2" fmla="*/ 0 w 1685787"/>
                  <a:gd name="connsiteY2" fmla="*/ 105477 h 1722292"/>
                  <a:gd name="connsiteX3" fmla="*/ 977249 w 1685787"/>
                  <a:gd name="connsiteY3" fmla="*/ 155595 h 1722292"/>
                  <a:gd name="connsiteX4" fmla="*/ 1496626 w 1685787"/>
                  <a:gd name="connsiteY4" fmla="*/ 596590 h 1722292"/>
                  <a:gd name="connsiteX5" fmla="*/ 1575923 w 1685787"/>
                  <a:gd name="connsiteY5" fmla="*/ 812801 h 1722292"/>
                  <a:gd name="connsiteX6" fmla="*/ 1585621 w 1685787"/>
                  <a:gd name="connsiteY6" fmla="*/ 1037568 h 1722292"/>
                  <a:gd name="connsiteX7" fmla="*/ 1509176 w 1685787"/>
                  <a:gd name="connsiteY7" fmla="*/ 1330793 h 1722292"/>
                  <a:gd name="connsiteX8" fmla="*/ 1328336 w 1685787"/>
                  <a:gd name="connsiteY8" fmla="*/ 1533312 h 1722292"/>
                  <a:gd name="connsiteX9" fmla="*/ 1148635 w 1685787"/>
                  <a:gd name="connsiteY9" fmla="*/ 1642273 h 1722292"/>
                  <a:gd name="connsiteX10" fmla="*/ 979205 w 1685787"/>
                  <a:gd name="connsiteY10" fmla="*/ 1693616 h 1722292"/>
                  <a:gd name="connsiteX11" fmla="*/ 951478 w 1685787"/>
                  <a:gd name="connsiteY11" fmla="*/ 1689684 h 1722292"/>
                  <a:gd name="connsiteX12" fmla="*/ 950377 w 1685787"/>
                  <a:gd name="connsiteY12" fmla="*/ 1690202 h 1722292"/>
                  <a:gd name="connsiteX13" fmla="*/ 1061352 w 1685787"/>
                  <a:gd name="connsiteY13" fmla="*/ 1712444 h 1722292"/>
                  <a:gd name="connsiteX14" fmla="*/ 1437295 w 1685787"/>
                  <a:gd name="connsiteY14" fmla="*/ 1608617 h 1722292"/>
                  <a:gd name="connsiteX15" fmla="*/ 1588472 w 1685787"/>
                  <a:gd name="connsiteY15" fmla="*/ 1427775 h 1722292"/>
                  <a:gd name="connsiteX16" fmla="*/ 1684312 w 1685787"/>
                  <a:gd name="connsiteY16" fmla="*/ 942302 h 1722292"/>
                  <a:gd name="connsiteX17" fmla="*/ 1600453 w 1685787"/>
                  <a:gd name="connsiteY17" fmla="*/ 524142 h 1722292"/>
                  <a:gd name="connsiteX18" fmla="*/ 1241052 w 1685787"/>
                  <a:gd name="connsiteY18" fmla="*/ 174439 h 1722292"/>
                  <a:gd name="connsiteX19" fmla="*/ 754437 w 1685787"/>
                  <a:gd name="connsiteY19" fmla="*/ 15849 h 1722292"/>
                  <a:gd name="connsiteX20" fmla="*/ 612443 w 1685787"/>
                  <a:gd name="connsiteY20" fmla="*/ 245 h 1722292"/>
                  <a:gd name="connsiteX0" fmla="*/ 612443 w 1685787"/>
                  <a:gd name="connsiteY0" fmla="*/ 245 h 1722292"/>
                  <a:gd name="connsiteX1" fmla="*/ 549383 w 1685787"/>
                  <a:gd name="connsiteY1" fmla="*/ 57071 h 1722292"/>
                  <a:gd name="connsiteX2" fmla="*/ 0 w 1685787"/>
                  <a:gd name="connsiteY2" fmla="*/ 105477 h 1722292"/>
                  <a:gd name="connsiteX3" fmla="*/ 977249 w 1685787"/>
                  <a:gd name="connsiteY3" fmla="*/ 155595 h 1722292"/>
                  <a:gd name="connsiteX4" fmla="*/ 1496626 w 1685787"/>
                  <a:gd name="connsiteY4" fmla="*/ 596590 h 1722292"/>
                  <a:gd name="connsiteX5" fmla="*/ 1575923 w 1685787"/>
                  <a:gd name="connsiteY5" fmla="*/ 812801 h 1722292"/>
                  <a:gd name="connsiteX6" fmla="*/ 1585621 w 1685787"/>
                  <a:gd name="connsiteY6" fmla="*/ 1037568 h 1722292"/>
                  <a:gd name="connsiteX7" fmla="*/ 1509176 w 1685787"/>
                  <a:gd name="connsiteY7" fmla="*/ 1330793 h 1722292"/>
                  <a:gd name="connsiteX8" fmla="*/ 1328336 w 1685787"/>
                  <a:gd name="connsiteY8" fmla="*/ 1533312 h 1722292"/>
                  <a:gd name="connsiteX9" fmla="*/ 1148635 w 1685787"/>
                  <a:gd name="connsiteY9" fmla="*/ 1642273 h 1722292"/>
                  <a:gd name="connsiteX10" fmla="*/ 979205 w 1685787"/>
                  <a:gd name="connsiteY10" fmla="*/ 1693616 h 1722292"/>
                  <a:gd name="connsiteX11" fmla="*/ 951478 w 1685787"/>
                  <a:gd name="connsiteY11" fmla="*/ 1689684 h 1722292"/>
                  <a:gd name="connsiteX12" fmla="*/ 950377 w 1685787"/>
                  <a:gd name="connsiteY12" fmla="*/ 1690202 h 1722292"/>
                  <a:gd name="connsiteX13" fmla="*/ 1061352 w 1685787"/>
                  <a:gd name="connsiteY13" fmla="*/ 1712444 h 1722292"/>
                  <a:gd name="connsiteX14" fmla="*/ 1437295 w 1685787"/>
                  <a:gd name="connsiteY14" fmla="*/ 1608617 h 1722292"/>
                  <a:gd name="connsiteX15" fmla="*/ 1588472 w 1685787"/>
                  <a:gd name="connsiteY15" fmla="*/ 1427775 h 1722292"/>
                  <a:gd name="connsiteX16" fmla="*/ 1684312 w 1685787"/>
                  <a:gd name="connsiteY16" fmla="*/ 942302 h 1722292"/>
                  <a:gd name="connsiteX17" fmla="*/ 1600453 w 1685787"/>
                  <a:gd name="connsiteY17" fmla="*/ 524142 h 1722292"/>
                  <a:gd name="connsiteX18" fmla="*/ 1241052 w 1685787"/>
                  <a:gd name="connsiteY18" fmla="*/ 174439 h 1722292"/>
                  <a:gd name="connsiteX19" fmla="*/ 754437 w 1685787"/>
                  <a:gd name="connsiteY19" fmla="*/ 15849 h 1722292"/>
                  <a:gd name="connsiteX20" fmla="*/ 612443 w 1685787"/>
                  <a:gd name="connsiteY20" fmla="*/ 245 h 1722292"/>
                  <a:gd name="connsiteX0" fmla="*/ 583995 w 1657339"/>
                  <a:gd name="connsiteY0" fmla="*/ 245 h 1722292"/>
                  <a:gd name="connsiteX1" fmla="*/ 520935 w 1657339"/>
                  <a:gd name="connsiteY1" fmla="*/ 57071 h 1722292"/>
                  <a:gd name="connsiteX2" fmla="*/ 1 w 1657339"/>
                  <a:gd name="connsiteY2" fmla="*/ 138447 h 1722292"/>
                  <a:gd name="connsiteX3" fmla="*/ 948801 w 1657339"/>
                  <a:gd name="connsiteY3" fmla="*/ 155595 h 1722292"/>
                  <a:gd name="connsiteX4" fmla="*/ 1468178 w 1657339"/>
                  <a:gd name="connsiteY4" fmla="*/ 596590 h 1722292"/>
                  <a:gd name="connsiteX5" fmla="*/ 1547475 w 1657339"/>
                  <a:gd name="connsiteY5" fmla="*/ 812801 h 1722292"/>
                  <a:gd name="connsiteX6" fmla="*/ 1557173 w 1657339"/>
                  <a:gd name="connsiteY6" fmla="*/ 1037568 h 1722292"/>
                  <a:gd name="connsiteX7" fmla="*/ 1480728 w 1657339"/>
                  <a:gd name="connsiteY7" fmla="*/ 1330793 h 1722292"/>
                  <a:gd name="connsiteX8" fmla="*/ 1299888 w 1657339"/>
                  <a:gd name="connsiteY8" fmla="*/ 1533312 h 1722292"/>
                  <a:gd name="connsiteX9" fmla="*/ 1120187 w 1657339"/>
                  <a:gd name="connsiteY9" fmla="*/ 1642273 h 1722292"/>
                  <a:gd name="connsiteX10" fmla="*/ 950757 w 1657339"/>
                  <a:gd name="connsiteY10" fmla="*/ 1693616 h 1722292"/>
                  <a:gd name="connsiteX11" fmla="*/ 923030 w 1657339"/>
                  <a:gd name="connsiteY11" fmla="*/ 1689684 h 1722292"/>
                  <a:gd name="connsiteX12" fmla="*/ 921929 w 1657339"/>
                  <a:gd name="connsiteY12" fmla="*/ 1690202 h 1722292"/>
                  <a:gd name="connsiteX13" fmla="*/ 1032904 w 1657339"/>
                  <a:gd name="connsiteY13" fmla="*/ 1712444 h 1722292"/>
                  <a:gd name="connsiteX14" fmla="*/ 1408847 w 1657339"/>
                  <a:gd name="connsiteY14" fmla="*/ 1608617 h 1722292"/>
                  <a:gd name="connsiteX15" fmla="*/ 1560024 w 1657339"/>
                  <a:gd name="connsiteY15" fmla="*/ 1427775 h 1722292"/>
                  <a:gd name="connsiteX16" fmla="*/ 1655864 w 1657339"/>
                  <a:gd name="connsiteY16" fmla="*/ 942302 h 1722292"/>
                  <a:gd name="connsiteX17" fmla="*/ 1572005 w 1657339"/>
                  <a:gd name="connsiteY17" fmla="*/ 524142 h 1722292"/>
                  <a:gd name="connsiteX18" fmla="*/ 1212604 w 1657339"/>
                  <a:gd name="connsiteY18" fmla="*/ 174439 h 1722292"/>
                  <a:gd name="connsiteX19" fmla="*/ 725989 w 1657339"/>
                  <a:gd name="connsiteY19" fmla="*/ 15849 h 1722292"/>
                  <a:gd name="connsiteX20" fmla="*/ 583995 w 1657339"/>
                  <a:gd name="connsiteY20" fmla="*/ 245 h 1722292"/>
                  <a:gd name="connsiteX0" fmla="*/ 583994 w 1657338"/>
                  <a:gd name="connsiteY0" fmla="*/ 245 h 1722292"/>
                  <a:gd name="connsiteX1" fmla="*/ 395833 w 1657338"/>
                  <a:gd name="connsiteY1" fmla="*/ 7110 h 1722292"/>
                  <a:gd name="connsiteX2" fmla="*/ 0 w 1657338"/>
                  <a:gd name="connsiteY2" fmla="*/ 138447 h 1722292"/>
                  <a:gd name="connsiteX3" fmla="*/ 948800 w 1657338"/>
                  <a:gd name="connsiteY3" fmla="*/ 155595 h 1722292"/>
                  <a:gd name="connsiteX4" fmla="*/ 1468177 w 1657338"/>
                  <a:gd name="connsiteY4" fmla="*/ 596590 h 1722292"/>
                  <a:gd name="connsiteX5" fmla="*/ 1547474 w 1657338"/>
                  <a:gd name="connsiteY5" fmla="*/ 812801 h 1722292"/>
                  <a:gd name="connsiteX6" fmla="*/ 1557172 w 1657338"/>
                  <a:gd name="connsiteY6" fmla="*/ 1037568 h 1722292"/>
                  <a:gd name="connsiteX7" fmla="*/ 1480727 w 1657338"/>
                  <a:gd name="connsiteY7" fmla="*/ 1330793 h 1722292"/>
                  <a:gd name="connsiteX8" fmla="*/ 1299887 w 1657338"/>
                  <a:gd name="connsiteY8" fmla="*/ 1533312 h 1722292"/>
                  <a:gd name="connsiteX9" fmla="*/ 1120186 w 1657338"/>
                  <a:gd name="connsiteY9" fmla="*/ 1642273 h 1722292"/>
                  <a:gd name="connsiteX10" fmla="*/ 950756 w 1657338"/>
                  <a:gd name="connsiteY10" fmla="*/ 1693616 h 1722292"/>
                  <a:gd name="connsiteX11" fmla="*/ 923029 w 1657338"/>
                  <a:gd name="connsiteY11" fmla="*/ 1689684 h 1722292"/>
                  <a:gd name="connsiteX12" fmla="*/ 921928 w 1657338"/>
                  <a:gd name="connsiteY12" fmla="*/ 1690202 h 1722292"/>
                  <a:gd name="connsiteX13" fmla="*/ 1032903 w 1657338"/>
                  <a:gd name="connsiteY13" fmla="*/ 1712444 h 1722292"/>
                  <a:gd name="connsiteX14" fmla="*/ 1408846 w 1657338"/>
                  <a:gd name="connsiteY14" fmla="*/ 1608617 h 1722292"/>
                  <a:gd name="connsiteX15" fmla="*/ 1560023 w 1657338"/>
                  <a:gd name="connsiteY15" fmla="*/ 1427775 h 1722292"/>
                  <a:gd name="connsiteX16" fmla="*/ 1655863 w 1657338"/>
                  <a:gd name="connsiteY16" fmla="*/ 942302 h 1722292"/>
                  <a:gd name="connsiteX17" fmla="*/ 1572004 w 1657338"/>
                  <a:gd name="connsiteY17" fmla="*/ 524142 h 1722292"/>
                  <a:gd name="connsiteX18" fmla="*/ 1212603 w 1657338"/>
                  <a:gd name="connsiteY18" fmla="*/ 174439 h 1722292"/>
                  <a:gd name="connsiteX19" fmla="*/ 725988 w 1657338"/>
                  <a:gd name="connsiteY19" fmla="*/ 15849 h 1722292"/>
                  <a:gd name="connsiteX20" fmla="*/ 583994 w 1657338"/>
                  <a:gd name="connsiteY20" fmla="*/ 245 h 1722292"/>
                  <a:gd name="connsiteX0" fmla="*/ 583994 w 1657338"/>
                  <a:gd name="connsiteY0" fmla="*/ 245 h 1722292"/>
                  <a:gd name="connsiteX1" fmla="*/ 395833 w 1657338"/>
                  <a:gd name="connsiteY1" fmla="*/ 7110 h 1722292"/>
                  <a:gd name="connsiteX2" fmla="*/ 0 w 1657338"/>
                  <a:gd name="connsiteY2" fmla="*/ 138447 h 1722292"/>
                  <a:gd name="connsiteX3" fmla="*/ 948800 w 1657338"/>
                  <a:gd name="connsiteY3" fmla="*/ 155595 h 1722292"/>
                  <a:gd name="connsiteX4" fmla="*/ 1468177 w 1657338"/>
                  <a:gd name="connsiteY4" fmla="*/ 596590 h 1722292"/>
                  <a:gd name="connsiteX5" fmla="*/ 1547474 w 1657338"/>
                  <a:gd name="connsiteY5" fmla="*/ 812801 h 1722292"/>
                  <a:gd name="connsiteX6" fmla="*/ 1557172 w 1657338"/>
                  <a:gd name="connsiteY6" fmla="*/ 1037568 h 1722292"/>
                  <a:gd name="connsiteX7" fmla="*/ 1480727 w 1657338"/>
                  <a:gd name="connsiteY7" fmla="*/ 1330793 h 1722292"/>
                  <a:gd name="connsiteX8" fmla="*/ 1299887 w 1657338"/>
                  <a:gd name="connsiteY8" fmla="*/ 1533312 h 1722292"/>
                  <a:gd name="connsiteX9" fmla="*/ 1120186 w 1657338"/>
                  <a:gd name="connsiteY9" fmla="*/ 1642273 h 1722292"/>
                  <a:gd name="connsiteX10" fmla="*/ 950756 w 1657338"/>
                  <a:gd name="connsiteY10" fmla="*/ 1693616 h 1722292"/>
                  <a:gd name="connsiteX11" fmla="*/ 923029 w 1657338"/>
                  <a:gd name="connsiteY11" fmla="*/ 1689684 h 1722292"/>
                  <a:gd name="connsiteX12" fmla="*/ 921928 w 1657338"/>
                  <a:gd name="connsiteY12" fmla="*/ 1690202 h 1722292"/>
                  <a:gd name="connsiteX13" fmla="*/ 1032903 w 1657338"/>
                  <a:gd name="connsiteY13" fmla="*/ 1712444 h 1722292"/>
                  <a:gd name="connsiteX14" fmla="*/ 1408846 w 1657338"/>
                  <a:gd name="connsiteY14" fmla="*/ 1608617 h 1722292"/>
                  <a:gd name="connsiteX15" fmla="*/ 1560023 w 1657338"/>
                  <a:gd name="connsiteY15" fmla="*/ 1427775 h 1722292"/>
                  <a:gd name="connsiteX16" fmla="*/ 1655863 w 1657338"/>
                  <a:gd name="connsiteY16" fmla="*/ 942302 h 1722292"/>
                  <a:gd name="connsiteX17" fmla="*/ 1572004 w 1657338"/>
                  <a:gd name="connsiteY17" fmla="*/ 524142 h 1722292"/>
                  <a:gd name="connsiteX18" fmla="*/ 1212603 w 1657338"/>
                  <a:gd name="connsiteY18" fmla="*/ 174439 h 1722292"/>
                  <a:gd name="connsiteX19" fmla="*/ 725988 w 1657338"/>
                  <a:gd name="connsiteY19" fmla="*/ 15849 h 1722292"/>
                  <a:gd name="connsiteX20" fmla="*/ 583994 w 1657338"/>
                  <a:gd name="connsiteY20" fmla="*/ 245 h 1722292"/>
                  <a:gd name="connsiteX0" fmla="*/ 583994 w 1657338"/>
                  <a:gd name="connsiteY0" fmla="*/ 245 h 1722292"/>
                  <a:gd name="connsiteX1" fmla="*/ 395833 w 1657338"/>
                  <a:gd name="connsiteY1" fmla="*/ 7110 h 1722292"/>
                  <a:gd name="connsiteX2" fmla="*/ 0 w 1657338"/>
                  <a:gd name="connsiteY2" fmla="*/ 138447 h 1722292"/>
                  <a:gd name="connsiteX3" fmla="*/ 948800 w 1657338"/>
                  <a:gd name="connsiteY3" fmla="*/ 155595 h 1722292"/>
                  <a:gd name="connsiteX4" fmla="*/ 1468177 w 1657338"/>
                  <a:gd name="connsiteY4" fmla="*/ 596590 h 1722292"/>
                  <a:gd name="connsiteX5" fmla="*/ 1547474 w 1657338"/>
                  <a:gd name="connsiteY5" fmla="*/ 812801 h 1722292"/>
                  <a:gd name="connsiteX6" fmla="*/ 1557172 w 1657338"/>
                  <a:gd name="connsiteY6" fmla="*/ 1037568 h 1722292"/>
                  <a:gd name="connsiteX7" fmla="*/ 1480727 w 1657338"/>
                  <a:gd name="connsiteY7" fmla="*/ 1330793 h 1722292"/>
                  <a:gd name="connsiteX8" fmla="*/ 1299887 w 1657338"/>
                  <a:gd name="connsiteY8" fmla="*/ 1533312 h 1722292"/>
                  <a:gd name="connsiteX9" fmla="*/ 1120186 w 1657338"/>
                  <a:gd name="connsiteY9" fmla="*/ 1642273 h 1722292"/>
                  <a:gd name="connsiteX10" fmla="*/ 950756 w 1657338"/>
                  <a:gd name="connsiteY10" fmla="*/ 1693616 h 1722292"/>
                  <a:gd name="connsiteX11" fmla="*/ 923029 w 1657338"/>
                  <a:gd name="connsiteY11" fmla="*/ 1689684 h 1722292"/>
                  <a:gd name="connsiteX12" fmla="*/ 921928 w 1657338"/>
                  <a:gd name="connsiteY12" fmla="*/ 1690202 h 1722292"/>
                  <a:gd name="connsiteX13" fmla="*/ 1032903 w 1657338"/>
                  <a:gd name="connsiteY13" fmla="*/ 1712444 h 1722292"/>
                  <a:gd name="connsiteX14" fmla="*/ 1408846 w 1657338"/>
                  <a:gd name="connsiteY14" fmla="*/ 1608617 h 1722292"/>
                  <a:gd name="connsiteX15" fmla="*/ 1560023 w 1657338"/>
                  <a:gd name="connsiteY15" fmla="*/ 1427775 h 1722292"/>
                  <a:gd name="connsiteX16" fmla="*/ 1655863 w 1657338"/>
                  <a:gd name="connsiteY16" fmla="*/ 942302 h 1722292"/>
                  <a:gd name="connsiteX17" fmla="*/ 1572004 w 1657338"/>
                  <a:gd name="connsiteY17" fmla="*/ 524142 h 1722292"/>
                  <a:gd name="connsiteX18" fmla="*/ 1212603 w 1657338"/>
                  <a:gd name="connsiteY18" fmla="*/ 174439 h 1722292"/>
                  <a:gd name="connsiteX19" fmla="*/ 725988 w 1657338"/>
                  <a:gd name="connsiteY19" fmla="*/ 15849 h 1722292"/>
                  <a:gd name="connsiteX20" fmla="*/ 583994 w 1657338"/>
                  <a:gd name="connsiteY20" fmla="*/ 245 h 1722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7338" h="1722292">
                    <a:moveTo>
                      <a:pt x="583994" y="245"/>
                    </a:moveTo>
                    <a:lnTo>
                      <a:pt x="395833" y="7110"/>
                    </a:lnTo>
                    <a:cubicBezTo>
                      <a:pt x="263889" y="50889"/>
                      <a:pt x="276299" y="-37073"/>
                      <a:pt x="0" y="138447"/>
                    </a:cubicBezTo>
                    <a:cubicBezTo>
                      <a:pt x="726767" y="-12995"/>
                      <a:pt x="704104" y="79238"/>
                      <a:pt x="948800" y="155595"/>
                    </a:cubicBezTo>
                    <a:cubicBezTo>
                      <a:pt x="1193496" y="231952"/>
                      <a:pt x="1368398" y="487056"/>
                      <a:pt x="1468177" y="596590"/>
                    </a:cubicBezTo>
                    <a:cubicBezTo>
                      <a:pt x="1567956" y="706124"/>
                      <a:pt x="1533782" y="732935"/>
                      <a:pt x="1547474" y="812801"/>
                    </a:cubicBezTo>
                    <a:cubicBezTo>
                      <a:pt x="1560024" y="884681"/>
                      <a:pt x="1566298" y="965118"/>
                      <a:pt x="1557172" y="1037568"/>
                    </a:cubicBezTo>
                    <a:cubicBezTo>
                      <a:pt x="1545762" y="1131697"/>
                      <a:pt x="1522372" y="1245222"/>
                      <a:pt x="1480727" y="1330793"/>
                    </a:cubicBezTo>
                    <a:cubicBezTo>
                      <a:pt x="1440795" y="1413512"/>
                      <a:pt x="1372337" y="1479117"/>
                      <a:pt x="1299887" y="1533312"/>
                    </a:cubicBezTo>
                    <a:cubicBezTo>
                      <a:pt x="1243410" y="1574957"/>
                      <a:pt x="1182368" y="1610328"/>
                      <a:pt x="1120186" y="1642273"/>
                    </a:cubicBezTo>
                    <a:cubicBezTo>
                      <a:pt x="1068844" y="1668515"/>
                      <a:pt x="1011226" y="1700462"/>
                      <a:pt x="950756" y="1693616"/>
                    </a:cubicBezTo>
                    <a:lnTo>
                      <a:pt x="923029" y="1689684"/>
                    </a:lnTo>
                    <a:lnTo>
                      <a:pt x="921928" y="1690202"/>
                    </a:lnTo>
                    <a:lnTo>
                      <a:pt x="1032903" y="1712444"/>
                    </a:lnTo>
                    <a:cubicBezTo>
                      <a:pt x="1175522" y="1740968"/>
                      <a:pt x="1301027" y="1707880"/>
                      <a:pt x="1408846" y="1608617"/>
                    </a:cubicBezTo>
                    <a:cubicBezTo>
                      <a:pt x="1467036" y="1554991"/>
                      <a:pt x="1520089" y="1495662"/>
                      <a:pt x="1560023" y="1427775"/>
                    </a:cubicBezTo>
                    <a:cubicBezTo>
                      <a:pt x="1640460" y="1286869"/>
                      <a:pt x="1663850" y="1105458"/>
                      <a:pt x="1655863" y="942302"/>
                    </a:cubicBezTo>
                    <a:cubicBezTo>
                      <a:pt x="1649018" y="804246"/>
                      <a:pt x="1635326" y="646794"/>
                      <a:pt x="1572004" y="524142"/>
                    </a:cubicBezTo>
                    <a:cubicBezTo>
                      <a:pt x="1493278" y="371824"/>
                      <a:pt x="1361498" y="256018"/>
                      <a:pt x="1212603" y="174439"/>
                    </a:cubicBezTo>
                    <a:cubicBezTo>
                      <a:pt x="1069984" y="96286"/>
                      <a:pt x="890284" y="26686"/>
                      <a:pt x="725988" y="15849"/>
                    </a:cubicBezTo>
                    <a:cubicBezTo>
                      <a:pt x="687481" y="13139"/>
                      <a:pt x="623241" y="-2108"/>
                      <a:pt x="583994" y="245"/>
                    </a:cubicBezTo>
                    <a:close/>
                  </a:path>
                </a:pathLst>
              </a:custGeom>
              <a:solidFill>
                <a:srgbClr val="CE8D3E"/>
              </a:solidFill>
              <a:ln w="3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2" name="Group 17">
            <a:extLst>
              <a:ext uri="{FF2B5EF4-FFF2-40B4-BE49-F238E27FC236}">
                <a16:creationId xmlns:a16="http://schemas.microsoft.com/office/drawing/2014/main" id="{EE91D7C7-6DD0-4681-9A66-58D605AB76DD}"/>
              </a:ext>
            </a:extLst>
          </p:cNvPr>
          <p:cNvGrpSpPr/>
          <p:nvPr/>
        </p:nvGrpSpPr>
        <p:grpSpPr>
          <a:xfrm rot="10800000">
            <a:off x="4307817" y="2610184"/>
            <a:ext cx="2520000" cy="576000"/>
            <a:chOff x="4016829" y="4452257"/>
            <a:chExt cx="2520000" cy="576000"/>
          </a:xfrm>
        </p:grpSpPr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9EFFEF66-4AE2-4876-A662-656AC8E4C19B}"/>
                </a:ext>
              </a:extLst>
            </p:cNvPr>
            <p:cNvSpPr/>
            <p:nvPr/>
          </p:nvSpPr>
          <p:spPr>
            <a:xfrm>
              <a:off x="4016829" y="4452257"/>
              <a:ext cx="2520000" cy="576000"/>
            </a:xfrm>
            <a:custGeom>
              <a:avLst/>
              <a:gdLst>
                <a:gd name="connsiteX0" fmla="*/ 0 w 2438400"/>
                <a:gd name="connsiteY0" fmla="*/ 0 h 402772"/>
                <a:gd name="connsiteX1" fmla="*/ 0 w 2438400"/>
                <a:gd name="connsiteY1" fmla="*/ 185057 h 402772"/>
                <a:gd name="connsiteX2" fmla="*/ 2438400 w 2438400"/>
                <a:gd name="connsiteY2" fmla="*/ 185057 h 402772"/>
                <a:gd name="connsiteX3" fmla="*/ 2438400 w 2438400"/>
                <a:gd name="connsiteY3" fmla="*/ 402772 h 40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8400" h="402772">
                  <a:moveTo>
                    <a:pt x="0" y="0"/>
                  </a:moveTo>
                  <a:lnTo>
                    <a:pt x="0" y="185057"/>
                  </a:lnTo>
                  <a:lnTo>
                    <a:pt x="2438400" y="185057"/>
                  </a:lnTo>
                  <a:lnTo>
                    <a:pt x="2438400" y="402772"/>
                  </a:lnTo>
                </a:path>
              </a:pathLst>
            </a:cu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54"/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endParaRPr>
            </a:p>
          </p:txBody>
        </p:sp>
        <p:sp>
          <p:nvSpPr>
            <p:cNvPr id="64" name="Isosceles Triangle 23">
              <a:extLst>
                <a:ext uri="{FF2B5EF4-FFF2-40B4-BE49-F238E27FC236}">
                  <a16:creationId xmlns:a16="http://schemas.microsoft.com/office/drawing/2014/main" id="{C96AE2E2-1284-4653-8DE8-EF37111C58E1}"/>
                </a:ext>
              </a:extLst>
            </p:cNvPr>
            <p:cNvSpPr/>
            <p:nvPr/>
          </p:nvSpPr>
          <p:spPr>
            <a:xfrm rot="16200000" flipV="1">
              <a:off x="5872735" y="4605081"/>
              <a:ext cx="250588" cy="216024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endParaRPr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B75AA089-3EED-4904-B125-4773F8004BD5}"/>
              </a:ext>
            </a:extLst>
          </p:cNvPr>
          <p:cNvSpPr/>
          <p:nvPr/>
        </p:nvSpPr>
        <p:spPr>
          <a:xfrm>
            <a:off x="5290499" y="3133447"/>
            <a:ext cx="1690900" cy="1686492"/>
          </a:xfrm>
          <a:custGeom>
            <a:avLst/>
            <a:gdLst>
              <a:gd name="connsiteX0" fmla="*/ 1120398 w 3133726"/>
              <a:gd name="connsiteY0" fmla="*/ 1546146 h 3129174"/>
              <a:gd name="connsiteX1" fmla="*/ 1155395 w 3133726"/>
              <a:gd name="connsiteY1" fmla="*/ 1559481 h 3129174"/>
              <a:gd name="connsiteX2" fmla="*/ 1277275 w 3133726"/>
              <a:gd name="connsiteY2" fmla="*/ 1956110 h 3129174"/>
              <a:gd name="connsiteX3" fmla="*/ 849660 w 3133726"/>
              <a:gd name="connsiteY3" fmla="*/ 1759860 h 3129174"/>
              <a:gd name="connsiteX4" fmla="*/ 1120398 w 3133726"/>
              <a:gd name="connsiteY4" fmla="*/ 1546146 h 3129174"/>
              <a:gd name="connsiteX5" fmla="*/ 2649296 w 3133726"/>
              <a:gd name="connsiteY5" fmla="*/ 1243816 h 3129174"/>
              <a:gd name="connsiteX6" fmla="*/ 2625685 w 3133726"/>
              <a:gd name="connsiteY6" fmla="*/ 1267427 h 3129174"/>
              <a:gd name="connsiteX7" fmla="*/ 2625685 w 3133726"/>
              <a:gd name="connsiteY7" fmla="*/ 1301072 h 3129174"/>
              <a:gd name="connsiteX8" fmla="*/ 2591467 w 3133726"/>
              <a:gd name="connsiteY8" fmla="*/ 1304521 h 3129174"/>
              <a:gd name="connsiteX9" fmla="*/ 2316192 w 3133726"/>
              <a:gd name="connsiteY9" fmla="*/ 1642272 h 3129174"/>
              <a:gd name="connsiteX10" fmla="*/ 2318639 w 3133726"/>
              <a:gd name="connsiteY10" fmla="*/ 1666550 h 3129174"/>
              <a:gd name="connsiteX11" fmla="*/ 3003255 w 3133726"/>
              <a:gd name="connsiteY11" fmla="*/ 1666550 h 3129174"/>
              <a:gd name="connsiteX12" fmla="*/ 3005702 w 3133726"/>
              <a:gd name="connsiteY12" fmla="*/ 1642272 h 3129174"/>
              <a:gd name="connsiteX13" fmla="*/ 2730427 w 3133726"/>
              <a:gd name="connsiteY13" fmla="*/ 1304521 h 3129174"/>
              <a:gd name="connsiteX14" fmla="*/ 2696208 w 3133726"/>
              <a:gd name="connsiteY14" fmla="*/ 1301072 h 3129174"/>
              <a:gd name="connsiteX15" fmla="*/ 2696208 w 3133726"/>
              <a:gd name="connsiteY15" fmla="*/ 1267427 h 3129174"/>
              <a:gd name="connsiteX16" fmla="*/ 2672597 w 3133726"/>
              <a:gd name="connsiteY16" fmla="*/ 1243816 h 3129174"/>
              <a:gd name="connsiteX17" fmla="*/ 1824085 w 3133726"/>
              <a:gd name="connsiteY17" fmla="*/ 1202701 h 3129174"/>
              <a:gd name="connsiteX18" fmla="*/ 1877675 w 3133726"/>
              <a:gd name="connsiteY18" fmla="*/ 1499247 h 3129174"/>
              <a:gd name="connsiteX19" fmla="*/ 1879257 w 3133726"/>
              <a:gd name="connsiteY19" fmla="*/ 1906364 h 3129174"/>
              <a:gd name="connsiteX20" fmla="*/ 1921795 w 3133726"/>
              <a:gd name="connsiteY20" fmla="*/ 2242522 h 3129174"/>
              <a:gd name="connsiteX21" fmla="*/ 1929651 w 3133726"/>
              <a:gd name="connsiteY21" fmla="*/ 2302086 h 3129174"/>
              <a:gd name="connsiteX22" fmla="*/ 1927996 w 3133726"/>
              <a:gd name="connsiteY22" fmla="*/ 2286635 h 3129174"/>
              <a:gd name="connsiteX23" fmla="*/ 2049876 w 3133726"/>
              <a:gd name="connsiteY23" fmla="*/ 2080057 h 3129174"/>
              <a:gd name="connsiteX24" fmla="*/ 2741913 w 3133726"/>
              <a:gd name="connsiteY24" fmla="*/ 1834228 h 3129174"/>
              <a:gd name="connsiteX25" fmla="*/ 2849333 w 3133726"/>
              <a:gd name="connsiteY25" fmla="*/ 1803243 h 3129174"/>
              <a:gd name="connsiteX26" fmla="*/ 2971213 w 3133726"/>
              <a:gd name="connsiteY26" fmla="*/ 1759860 h 3129174"/>
              <a:gd name="connsiteX27" fmla="*/ 2958818 w 3133726"/>
              <a:gd name="connsiteY27" fmla="*/ 1693755 h 3129174"/>
              <a:gd name="connsiteX28" fmla="*/ 2299836 w 3133726"/>
              <a:gd name="connsiteY28" fmla="*/ 1702018 h 3129174"/>
              <a:gd name="connsiteX29" fmla="*/ 2465099 w 3133726"/>
              <a:gd name="connsiteY29" fmla="*/ 1801176 h 3129174"/>
              <a:gd name="connsiteX30" fmla="*/ 2246126 w 3133726"/>
              <a:gd name="connsiteY30" fmla="*/ 1871412 h 3129174"/>
              <a:gd name="connsiteX31" fmla="*/ 1946587 w 3133726"/>
              <a:gd name="connsiteY31" fmla="*/ 1656571 h 3129174"/>
              <a:gd name="connsiteX32" fmla="*/ 1888887 w 3133726"/>
              <a:gd name="connsiteY32" fmla="*/ 1229678 h 3129174"/>
              <a:gd name="connsiteX33" fmla="*/ 1624233 w 3133726"/>
              <a:gd name="connsiteY33" fmla="*/ 67371 h 3129174"/>
              <a:gd name="connsiteX34" fmla="*/ 1492116 w 3133726"/>
              <a:gd name="connsiteY34" fmla="*/ 255974 h 3129174"/>
              <a:gd name="connsiteX35" fmla="*/ 1430143 w 3133726"/>
              <a:gd name="connsiteY35" fmla="*/ 450157 h 3129174"/>
              <a:gd name="connsiteX36" fmla="*/ 1357842 w 3133726"/>
              <a:gd name="connsiteY36" fmla="*/ 797208 h 3129174"/>
              <a:gd name="connsiteX37" fmla="*/ 1421880 w 3133726"/>
              <a:gd name="connsiteY37" fmla="*/ 978996 h 3129174"/>
              <a:gd name="connsiteX38" fmla="*/ 1358551 w 3133726"/>
              <a:gd name="connsiteY38" fmla="*/ 1098974 h 3129174"/>
              <a:gd name="connsiteX39" fmla="*/ 1338873 w 3133726"/>
              <a:gd name="connsiteY39" fmla="*/ 1106481 h 3129174"/>
              <a:gd name="connsiteX40" fmla="*/ 1492887 w 3133726"/>
              <a:gd name="connsiteY40" fmla="*/ 1453010 h 3129174"/>
              <a:gd name="connsiteX41" fmla="*/ 1820669 w 3133726"/>
              <a:gd name="connsiteY41" fmla="*/ 1453010 h 3129174"/>
              <a:gd name="connsiteX42" fmla="*/ 1772530 w 3133726"/>
              <a:gd name="connsiteY42" fmla="*/ 1185716 h 3129174"/>
              <a:gd name="connsiteX43" fmla="*/ 1777468 w 3133726"/>
              <a:gd name="connsiteY43" fmla="*/ 1187138 h 3129174"/>
              <a:gd name="connsiteX44" fmla="*/ 1743496 w 3133726"/>
              <a:gd name="connsiteY44" fmla="*/ 1169726 h 3129174"/>
              <a:gd name="connsiteX45" fmla="*/ 1684235 w 3133726"/>
              <a:gd name="connsiteY45" fmla="*/ 1026510 h 3129174"/>
              <a:gd name="connsiteX46" fmla="*/ 1686299 w 3133726"/>
              <a:gd name="connsiteY46" fmla="*/ 1026510 h 3129174"/>
              <a:gd name="connsiteX47" fmla="*/ 1762734 w 3133726"/>
              <a:gd name="connsiteY47" fmla="*/ 925286 h 3129174"/>
              <a:gd name="connsiteX48" fmla="*/ 1781325 w 3133726"/>
              <a:gd name="connsiteY48" fmla="*/ 898432 h 3129174"/>
              <a:gd name="connsiteX49" fmla="*/ 1820576 w 3133726"/>
              <a:gd name="connsiteY49" fmla="*/ 757959 h 3129174"/>
              <a:gd name="connsiteX50" fmla="*/ 1845365 w 3133726"/>
              <a:gd name="connsiteY50" fmla="*/ 185738 h 3129174"/>
              <a:gd name="connsiteX51" fmla="*/ 1801983 w 3133726"/>
              <a:gd name="connsiteY51" fmla="*/ 123764 h 3129174"/>
              <a:gd name="connsiteX52" fmla="*/ 1624233 w 3133726"/>
              <a:gd name="connsiteY52" fmla="*/ 67371 h 3129174"/>
              <a:gd name="connsiteX53" fmla="*/ 1566863 w 3133726"/>
              <a:gd name="connsiteY53" fmla="*/ 0 h 3129174"/>
              <a:gd name="connsiteX54" fmla="*/ 3133726 w 3133726"/>
              <a:gd name="connsiteY54" fmla="*/ 1566863 h 3129174"/>
              <a:gd name="connsiteX55" fmla="*/ 1727066 w 3133726"/>
              <a:gd name="connsiteY55" fmla="*/ 3125637 h 3129174"/>
              <a:gd name="connsiteX56" fmla="*/ 1723380 w 3133726"/>
              <a:gd name="connsiteY56" fmla="*/ 3125823 h 3129174"/>
              <a:gd name="connsiteX57" fmla="*/ 1476719 w 3133726"/>
              <a:gd name="connsiteY57" fmla="*/ 3129174 h 3129174"/>
              <a:gd name="connsiteX58" fmla="*/ 1406660 w 3133726"/>
              <a:gd name="connsiteY58" fmla="*/ 3125637 h 3129174"/>
              <a:gd name="connsiteX59" fmla="*/ 1352458 w 3133726"/>
              <a:gd name="connsiteY59" fmla="*/ 3117364 h 3129174"/>
              <a:gd name="connsiteX60" fmla="*/ 1444748 w 3133726"/>
              <a:gd name="connsiteY60" fmla="*/ 2018158 h 3129174"/>
              <a:gd name="connsiteX61" fmla="*/ 1266605 w 3133726"/>
              <a:gd name="connsiteY61" fmla="*/ 2019426 h 3129174"/>
              <a:gd name="connsiteX62" fmla="*/ 1286241 w 3133726"/>
              <a:gd name="connsiteY62" fmla="*/ 1972711 h 3129174"/>
              <a:gd name="connsiteX63" fmla="*/ 1445381 w 3133726"/>
              <a:gd name="connsiteY63" fmla="*/ 1957511 h 3129174"/>
              <a:gd name="connsiteX64" fmla="*/ 1446648 w 3133726"/>
              <a:gd name="connsiteY64" fmla="*/ 1467736 h 3129174"/>
              <a:gd name="connsiteX65" fmla="*/ 1300225 w 3133726"/>
              <a:gd name="connsiteY65" fmla="*/ 1119801 h 3129174"/>
              <a:gd name="connsiteX66" fmla="*/ 1246290 w 3133726"/>
              <a:gd name="connsiteY66" fmla="*/ 1133931 h 3129174"/>
              <a:gd name="connsiteX67" fmla="*/ 595568 w 3133726"/>
              <a:gd name="connsiteY67" fmla="*/ 1693755 h 3129174"/>
              <a:gd name="connsiteX68" fmla="*/ 610030 w 3133726"/>
              <a:gd name="connsiteY68" fmla="*/ 1867281 h 3129174"/>
              <a:gd name="connsiteX69" fmla="*/ 1149197 w 3133726"/>
              <a:gd name="connsiteY69" fmla="*/ 2104846 h 3129174"/>
              <a:gd name="connsiteX70" fmla="*/ 1219433 w 3133726"/>
              <a:gd name="connsiteY70" fmla="*/ 2311424 h 3129174"/>
              <a:gd name="connsiteX71" fmla="*/ 1159527 w 3133726"/>
              <a:gd name="connsiteY71" fmla="*/ 2577908 h 3129174"/>
              <a:gd name="connsiteX72" fmla="*/ 1128282 w 3133726"/>
              <a:gd name="connsiteY72" fmla="*/ 3031088 h 3129174"/>
              <a:gd name="connsiteX73" fmla="*/ 1125469 w 3133726"/>
              <a:gd name="connsiteY73" fmla="*/ 3069594 h 3129174"/>
              <a:gd name="connsiteX74" fmla="*/ 1100926 w 3133726"/>
              <a:gd name="connsiteY74" fmla="*/ 3063283 h 3129174"/>
              <a:gd name="connsiteX75" fmla="*/ 0 w 3133726"/>
              <a:gd name="connsiteY75" fmla="*/ 1566863 h 3129174"/>
              <a:gd name="connsiteX76" fmla="*/ 1566863 w 3133726"/>
              <a:gd name="connsiteY76" fmla="*/ 0 h 312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133726" h="3129174">
                <a:moveTo>
                  <a:pt x="1120398" y="1546146"/>
                </a:moveTo>
                <a:cubicBezTo>
                  <a:pt x="1132575" y="1547247"/>
                  <a:pt x="1144291" y="1551476"/>
                  <a:pt x="1155395" y="1559481"/>
                </a:cubicBezTo>
                <a:cubicBezTo>
                  <a:pt x="1219433" y="1606993"/>
                  <a:pt x="1341315" y="1877611"/>
                  <a:pt x="1277275" y="1956110"/>
                </a:cubicBezTo>
                <a:cubicBezTo>
                  <a:pt x="1231828" y="2011885"/>
                  <a:pt x="928160" y="1807374"/>
                  <a:pt x="849660" y="1759860"/>
                </a:cubicBezTo>
                <a:cubicBezTo>
                  <a:pt x="927384" y="1683943"/>
                  <a:pt x="1035159" y="1538435"/>
                  <a:pt x="1120398" y="1546146"/>
                </a:cubicBezTo>
                <a:close/>
                <a:moveTo>
                  <a:pt x="2649296" y="1243816"/>
                </a:moveTo>
                <a:cubicBezTo>
                  <a:pt x="2636256" y="1243816"/>
                  <a:pt x="2625685" y="1254386"/>
                  <a:pt x="2625685" y="1267427"/>
                </a:cubicBezTo>
                <a:lnTo>
                  <a:pt x="2625685" y="1301072"/>
                </a:lnTo>
                <a:lnTo>
                  <a:pt x="2591467" y="1304521"/>
                </a:lnTo>
                <a:cubicBezTo>
                  <a:pt x="2434368" y="1336668"/>
                  <a:pt x="2316192" y="1475669"/>
                  <a:pt x="2316192" y="1642272"/>
                </a:cubicBezTo>
                <a:lnTo>
                  <a:pt x="2318639" y="1666550"/>
                </a:lnTo>
                <a:lnTo>
                  <a:pt x="3003255" y="1666550"/>
                </a:lnTo>
                <a:lnTo>
                  <a:pt x="3005702" y="1642272"/>
                </a:lnTo>
                <a:cubicBezTo>
                  <a:pt x="3005702" y="1475669"/>
                  <a:pt x="2887526" y="1336668"/>
                  <a:pt x="2730427" y="1304521"/>
                </a:cubicBezTo>
                <a:lnTo>
                  <a:pt x="2696208" y="1301072"/>
                </a:lnTo>
                <a:lnTo>
                  <a:pt x="2696208" y="1267427"/>
                </a:lnTo>
                <a:cubicBezTo>
                  <a:pt x="2696208" y="1254386"/>
                  <a:pt x="2685637" y="1243816"/>
                  <a:pt x="2672597" y="1243816"/>
                </a:cubicBezTo>
                <a:close/>
                <a:moveTo>
                  <a:pt x="1824085" y="1202701"/>
                </a:moveTo>
                <a:lnTo>
                  <a:pt x="1877675" y="1499247"/>
                </a:lnTo>
                <a:cubicBezTo>
                  <a:pt x="1891795" y="1586550"/>
                  <a:pt x="1892927" y="1788843"/>
                  <a:pt x="1879257" y="1906364"/>
                </a:cubicBezTo>
                <a:cubicBezTo>
                  <a:pt x="1892228" y="2022243"/>
                  <a:pt x="1907106" y="2134234"/>
                  <a:pt x="1921795" y="2242522"/>
                </a:cubicBezTo>
                <a:lnTo>
                  <a:pt x="1929651" y="2302086"/>
                </a:lnTo>
                <a:lnTo>
                  <a:pt x="1927996" y="2286635"/>
                </a:lnTo>
                <a:cubicBezTo>
                  <a:pt x="1911470" y="2160621"/>
                  <a:pt x="1927996" y="2102779"/>
                  <a:pt x="2049876" y="2080057"/>
                </a:cubicBezTo>
                <a:cubicBezTo>
                  <a:pt x="2283310" y="2032543"/>
                  <a:pt x="2527072" y="1943716"/>
                  <a:pt x="2741913" y="1834228"/>
                </a:cubicBezTo>
                <a:cubicBezTo>
                  <a:pt x="2787360" y="1838360"/>
                  <a:pt x="2820412" y="1834228"/>
                  <a:pt x="2849333" y="1803243"/>
                </a:cubicBezTo>
                <a:cubicBezTo>
                  <a:pt x="2923701" y="1745401"/>
                  <a:pt x="2890649" y="1782585"/>
                  <a:pt x="2971213" y="1759860"/>
                </a:cubicBezTo>
                <a:cubicBezTo>
                  <a:pt x="3060043" y="1714413"/>
                  <a:pt x="3018727" y="1691691"/>
                  <a:pt x="2958818" y="1693755"/>
                </a:cubicBezTo>
                <a:cubicBezTo>
                  <a:pt x="2843135" y="1699954"/>
                  <a:pt x="2456836" y="1702018"/>
                  <a:pt x="2299836" y="1702018"/>
                </a:cubicBezTo>
                <a:cubicBezTo>
                  <a:pt x="2349415" y="1813570"/>
                  <a:pt x="2429979" y="1743334"/>
                  <a:pt x="2465099" y="1801176"/>
                </a:cubicBezTo>
                <a:cubicBezTo>
                  <a:pt x="2398994" y="1885874"/>
                  <a:pt x="2326690" y="1859018"/>
                  <a:pt x="2246126" y="1871412"/>
                </a:cubicBezTo>
                <a:cubicBezTo>
                  <a:pt x="1958982" y="1914795"/>
                  <a:pt x="1927996" y="1945780"/>
                  <a:pt x="1946587" y="1656571"/>
                </a:cubicBezTo>
                <a:cubicBezTo>
                  <a:pt x="1955626" y="1499315"/>
                  <a:pt x="2015275" y="1310425"/>
                  <a:pt x="1888887" y="1229678"/>
                </a:cubicBezTo>
                <a:close/>
                <a:moveTo>
                  <a:pt x="1624233" y="67371"/>
                </a:moveTo>
                <a:cubicBezTo>
                  <a:pt x="1552960" y="60371"/>
                  <a:pt x="1520521" y="104915"/>
                  <a:pt x="1492116" y="255974"/>
                </a:cubicBezTo>
                <a:cubicBezTo>
                  <a:pt x="1477657" y="328277"/>
                  <a:pt x="1440473" y="377856"/>
                  <a:pt x="1430143" y="450157"/>
                </a:cubicBezTo>
                <a:cubicBezTo>
                  <a:pt x="1415683" y="569972"/>
                  <a:pt x="1314459" y="675328"/>
                  <a:pt x="1357842" y="797208"/>
                </a:cubicBezTo>
                <a:cubicBezTo>
                  <a:pt x="1380564" y="863313"/>
                  <a:pt x="1411552" y="972800"/>
                  <a:pt x="1421880" y="978996"/>
                </a:cubicBezTo>
                <a:cubicBezTo>
                  <a:pt x="1414134" y="1023928"/>
                  <a:pt x="1434275" y="1063049"/>
                  <a:pt x="1358551" y="1098974"/>
                </a:cubicBezTo>
                <a:lnTo>
                  <a:pt x="1338873" y="1106481"/>
                </a:lnTo>
                <a:lnTo>
                  <a:pt x="1492887" y="1453010"/>
                </a:lnTo>
                <a:lnTo>
                  <a:pt x="1820669" y="1453010"/>
                </a:lnTo>
                <a:lnTo>
                  <a:pt x="1772530" y="1185716"/>
                </a:lnTo>
                <a:lnTo>
                  <a:pt x="1777468" y="1187138"/>
                </a:lnTo>
                <a:lnTo>
                  <a:pt x="1743496" y="1169726"/>
                </a:lnTo>
                <a:cubicBezTo>
                  <a:pt x="1684234" y="1131865"/>
                  <a:pt x="1679586" y="1079188"/>
                  <a:pt x="1684235" y="1026510"/>
                </a:cubicBezTo>
                <a:cubicBezTo>
                  <a:pt x="1684235" y="1026510"/>
                  <a:pt x="1686299" y="1026510"/>
                  <a:pt x="1686299" y="1026510"/>
                </a:cubicBezTo>
                <a:cubicBezTo>
                  <a:pt x="1690431" y="997589"/>
                  <a:pt x="1742076" y="964537"/>
                  <a:pt x="1762734" y="925286"/>
                </a:cubicBezTo>
                <a:cubicBezTo>
                  <a:pt x="1768930" y="917023"/>
                  <a:pt x="1775129" y="906695"/>
                  <a:pt x="1781325" y="898432"/>
                </a:cubicBezTo>
                <a:cubicBezTo>
                  <a:pt x="1816444" y="852985"/>
                  <a:pt x="1814377" y="805471"/>
                  <a:pt x="1820576" y="757959"/>
                </a:cubicBezTo>
                <a:cubicBezTo>
                  <a:pt x="1878418" y="532788"/>
                  <a:pt x="1822641" y="379921"/>
                  <a:pt x="1845365" y="185738"/>
                </a:cubicBezTo>
                <a:cubicBezTo>
                  <a:pt x="1849497" y="154752"/>
                  <a:pt x="1832971" y="136159"/>
                  <a:pt x="1801983" y="123764"/>
                </a:cubicBezTo>
                <a:cubicBezTo>
                  <a:pt x="1723742" y="94327"/>
                  <a:pt x="1666997" y="71571"/>
                  <a:pt x="1624233" y="67371"/>
                </a:cubicBezTo>
                <a:close/>
                <a:moveTo>
                  <a:pt x="1566863" y="0"/>
                </a:moveTo>
                <a:cubicBezTo>
                  <a:pt x="2432218" y="0"/>
                  <a:pt x="3133726" y="701508"/>
                  <a:pt x="3133726" y="1566863"/>
                </a:cubicBezTo>
                <a:cubicBezTo>
                  <a:pt x="3133726" y="2378134"/>
                  <a:pt x="2517166" y="3045398"/>
                  <a:pt x="1727066" y="3125637"/>
                </a:cubicBezTo>
                <a:lnTo>
                  <a:pt x="1723380" y="3125823"/>
                </a:lnTo>
                <a:lnTo>
                  <a:pt x="1476719" y="3129174"/>
                </a:lnTo>
                <a:lnTo>
                  <a:pt x="1406660" y="3125637"/>
                </a:lnTo>
                <a:lnTo>
                  <a:pt x="1352458" y="3117364"/>
                </a:lnTo>
                <a:lnTo>
                  <a:pt x="1444748" y="2018158"/>
                </a:lnTo>
                <a:lnTo>
                  <a:pt x="1266605" y="2019426"/>
                </a:lnTo>
                <a:lnTo>
                  <a:pt x="1286241" y="1972711"/>
                </a:lnTo>
                <a:lnTo>
                  <a:pt x="1445381" y="1957511"/>
                </a:lnTo>
                <a:cubicBezTo>
                  <a:pt x="1445803" y="1794252"/>
                  <a:pt x="1446226" y="1630994"/>
                  <a:pt x="1446648" y="1467736"/>
                </a:cubicBezTo>
                <a:lnTo>
                  <a:pt x="1300225" y="1119801"/>
                </a:lnTo>
                <a:lnTo>
                  <a:pt x="1246290" y="1133931"/>
                </a:lnTo>
                <a:cubicBezTo>
                  <a:pt x="938487" y="1204167"/>
                  <a:pt x="798015" y="1468587"/>
                  <a:pt x="595568" y="1693755"/>
                </a:cubicBezTo>
                <a:cubicBezTo>
                  <a:pt x="537726" y="1757796"/>
                  <a:pt x="531530" y="1817702"/>
                  <a:pt x="610030" y="1867281"/>
                </a:cubicBezTo>
                <a:cubicBezTo>
                  <a:pt x="802146" y="1989163"/>
                  <a:pt x="971540" y="2020148"/>
                  <a:pt x="1149197" y="2104846"/>
                </a:cubicBezTo>
                <a:cubicBezTo>
                  <a:pt x="1314459" y="2183346"/>
                  <a:pt x="1281407" y="2137899"/>
                  <a:pt x="1219433" y="2311424"/>
                </a:cubicBezTo>
                <a:cubicBezTo>
                  <a:pt x="1188448" y="2398187"/>
                  <a:pt x="1167790" y="2484949"/>
                  <a:pt x="1159527" y="2577908"/>
                </a:cubicBezTo>
                <a:cubicBezTo>
                  <a:pt x="1146099" y="2739039"/>
                  <a:pt x="1137836" y="2885193"/>
                  <a:pt x="1128282" y="3031088"/>
                </a:cubicBezTo>
                <a:lnTo>
                  <a:pt x="1125469" y="3069594"/>
                </a:lnTo>
                <a:lnTo>
                  <a:pt x="1100926" y="3063283"/>
                </a:lnTo>
                <a:cubicBezTo>
                  <a:pt x="463105" y="2864901"/>
                  <a:pt x="0" y="2269964"/>
                  <a:pt x="0" y="1566863"/>
                </a:cubicBezTo>
                <a:cubicBezTo>
                  <a:pt x="0" y="701508"/>
                  <a:pt x="701508" y="0"/>
                  <a:pt x="15668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5" name="Title 2">
            <a:extLst>
              <a:ext uri="{FF2B5EF4-FFF2-40B4-BE49-F238E27FC236}">
                <a16:creationId xmlns:a16="http://schemas.microsoft.com/office/drawing/2014/main" id="{3FB80A4F-DFBF-4611-9F42-E1518041DFA6}"/>
              </a:ext>
            </a:extLst>
          </p:cNvPr>
          <p:cNvSpPr txBox="1">
            <a:spLocks/>
          </p:cNvSpPr>
          <p:nvPr/>
        </p:nvSpPr>
        <p:spPr>
          <a:xfrm>
            <a:off x="4317858" y="184677"/>
            <a:ext cx="3698414" cy="932723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>
                <a:latin typeface="Bahnschrift" panose="020B0502040204020203" pitchFamily="34" charset="0"/>
              </a:rPr>
              <a:t>CONCLUSION</a:t>
            </a:r>
            <a:endParaRPr lang="ko-KR" altLang="en-US" sz="4400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53ECE84-AFD7-454E-ABE5-A3DA3F3E0EE0}"/>
              </a:ext>
            </a:extLst>
          </p:cNvPr>
          <p:cNvGrpSpPr/>
          <p:nvPr/>
        </p:nvGrpSpPr>
        <p:grpSpPr>
          <a:xfrm>
            <a:off x="212015" y="-487764"/>
            <a:ext cx="1659516" cy="1939839"/>
            <a:chOff x="386862" y="1249725"/>
            <a:chExt cx="6344936" cy="5234876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5B8B5D1-842C-4163-A0D5-D9CD049463E8}"/>
                </a:ext>
              </a:extLst>
            </p:cNvPr>
            <p:cNvGrpSpPr/>
            <p:nvPr/>
          </p:nvGrpSpPr>
          <p:grpSpPr>
            <a:xfrm>
              <a:off x="386862" y="1249725"/>
              <a:ext cx="3932730" cy="5224135"/>
              <a:chOff x="457481" y="3133210"/>
              <a:chExt cx="2534244" cy="3366424"/>
            </a:xfrm>
            <a:solidFill>
              <a:srgbClr val="CE8D3E"/>
            </a:solidFill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E3BC454-7ADF-4C48-B40D-1A117A191DF4}"/>
                  </a:ext>
                </a:extLst>
              </p:cNvPr>
              <p:cNvSpPr/>
              <p:nvPr/>
            </p:nvSpPr>
            <p:spPr>
              <a:xfrm>
                <a:off x="827009" y="3133210"/>
                <a:ext cx="1588341" cy="2003413"/>
              </a:xfrm>
              <a:custGeom>
                <a:avLst/>
                <a:gdLst>
                  <a:gd name="connsiteX0" fmla="*/ 687060 w 1588341"/>
                  <a:gd name="connsiteY0" fmla="*/ 478632 h 2003413"/>
                  <a:gd name="connsiteX1" fmla="*/ 675992 w 1588341"/>
                  <a:gd name="connsiteY1" fmla="*/ 459815 h 2003413"/>
                  <a:gd name="connsiteX2" fmla="*/ 513837 w 1588341"/>
                  <a:gd name="connsiteY2" fmla="*/ 217967 h 2003413"/>
                  <a:gd name="connsiteX3" fmla="*/ 350022 w 1588341"/>
                  <a:gd name="connsiteY3" fmla="*/ 107281 h 2003413"/>
                  <a:gd name="connsiteX4" fmla="*/ 181226 w 1588341"/>
                  <a:gd name="connsiteY4" fmla="*/ 156536 h 2003413"/>
                  <a:gd name="connsiteX5" fmla="*/ 138612 w 1588341"/>
                  <a:gd name="connsiteY5" fmla="*/ 298214 h 2003413"/>
                  <a:gd name="connsiteX6" fmla="*/ 146914 w 1588341"/>
                  <a:gd name="connsiteY6" fmla="*/ 473651 h 2003413"/>
                  <a:gd name="connsiteX7" fmla="*/ 169051 w 1588341"/>
                  <a:gd name="connsiteY7" fmla="*/ 600386 h 2003413"/>
                  <a:gd name="connsiteX8" fmla="*/ 221627 w 1588341"/>
                  <a:gd name="connsiteY8" fmla="*/ 781911 h 2003413"/>
                  <a:gd name="connsiteX9" fmla="*/ 285824 w 1588341"/>
                  <a:gd name="connsiteY9" fmla="*/ 945172 h 2003413"/>
                  <a:gd name="connsiteX10" fmla="*/ 384888 w 1588341"/>
                  <a:gd name="connsiteY10" fmla="*/ 1122270 h 2003413"/>
                  <a:gd name="connsiteX11" fmla="*/ 564753 w 1588341"/>
                  <a:gd name="connsiteY11" fmla="*/ 1288298 h 2003413"/>
                  <a:gd name="connsiteX12" fmla="*/ 741296 w 1588341"/>
                  <a:gd name="connsiteY12" fmla="*/ 1304348 h 2003413"/>
                  <a:gd name="connsiteX13" fmla="*/ 927249 w 1588341"/>
                  <a:gd name="connsiteY13" fmla="*/ 1231295 h 2003413"/>
                  <a:gd name="connsiteX14" fmla="*/ 1272035 w 1588341"/>
                  <a:gd name="connsiteY14" fmla="*/ 1158243 h 2003413"/>
                  <a:gd name="connsiteX15" fmla="*/ 1485105 w 1588341"/>
                  <a:gd name="connsiteY15" fmla="*/ 1217460 h 2003413"/>
                  <a:gd name="connsiteX16" fmla="*/ 1589703 w 1588341"/>
                  <a:gd name="connsiteY16" fmla="*/ 1410053 h 2003413"/>
                  <a:gd name="connsiteX17" fmla="*/ 1515544 w 1588341"/>
                  <a:gd name="connsiteY17" fmla="*/ 1687874 h 2003413"/>
                  <a:gd name="connsiteX18" fmla="*/ 1291958 w 1588341"/>
                  <a:gd name="connsiteY18" fmla="*/ 1953520 h 2003413"/>
                  <a:gd name="connsiteX19" fmla="*/ 1182379 w 1588341"/>
                  <a:gd name="connsiteY19" fmla="*/ 2007203 h 2003413"/>
                  <a:gd name="connsiteX20" fmla="*/ 1229421 w 1588341"/>
                  <a:gd name="connsiteY20" fmla="*/ 1940238 h 2003413"/>
                  <a:gd name="connsiteX21" fmla="*/ 1358923 w 1588341"/>
                  <a:gd name="connsiteY21" fmla="*/ 1770335 h 2003413"/>
                  <a:gd name="connsiteX22" fmla="*/ 1453006 w 1588341"/>
                  <a:gd name="connsiteY22" fmla="*/ 1470930 h 2003413"/>
                  <a:gd name="connsiteX23" fmla="*/ 1441938 w 1588341"/>
                  <a:gd name="connsiteY23" fmla="*/ 1385149 h 2003413"/>
                  <a:gd name="connsiteX24" fmla="*/ 1420907 w 1588341"/>
                  <a:gd name="connsiteY24" fmla="*/ 1348069 h 2003413"/>
                  <a:gd name="connsiteX25" fmla="*/ 1283104 w 1588341"/>
                  <a:gd name="connsiteY25" fmla="*/ 1266715 h 2003413"/>
                  <a:gd name="connsiteX26" fmla="*/ 1087190 w 1588341"/>
                  <a:gd name="connsiteY26" fmla="*/ 1278890 h 2003413"/>
                  <a:gd name="connsiteX27" fmla="*/ 860837 w 1588341"/>
                  <a:gd name="connsiteY27" fmla="*/ 1353050 h 2003413"/>
                  <a:gd name="connsiteX28" fmla="*/ 460155 w 1588341"/>
                  <a:gd name="connsiteY28" fmla="*/ 1282211 h 2003413"/>
                  <a:gd name="connsiteX29" fmla="*/ 279737 w 1588341"/>
                  <a:gd name="connsiteY29" fmla="*/ 1072461 h 2003413"/>
                  <a:gd name="connsiteX30" fmla="*/ 138059 w 1588341"/>
                  <a:gd name="connsiteY30" fmla="*/ 782464 h 2003413"/>
                  <a:gd name="connsiteX31" fmla="*/ 39548 w 1588341"/>
                  <a:gd name="connsiteY31" fmla="*/ 491361 h 2003413"/>
                  <a:gd name="connsiteX32" fmla="*/ 1362 w 1588341"/>
                  <a:gd name="connsiteY32" fmla="*/ 311496 h 2003413"/>
                  <a:gd name="connsiteX33" fmla="*/ 5236 w 1588341"/>
                  <a:gd name="connsiteY33" fmla="*/ 153769 h 2003413"/>
                  <a:gd name="connsiteX34" fmla="*/ 102639 w 1588341"/>
                  <a:gd name="connsiteY34" fmla="*/ 23713 h 2003413"/>
                  <a:gd name="connsiteX35" fmla="*/ 286378 w 1588341"/>
                  <a:gd name="connsiteY35" fmla="*/ 15965 h 2003413"/>
                  <a:gd name="connsiteX36" fmla="*/ 622309 w 1588341"/>
                  <a:gd name="connsiteY36" fmla="*/ 305409 h 2003413"/>
                  <a:gd name="connsiteX37" fmla="*/ 686507 w 1588341"/>
                  <a:gd name="connsiteY37" fmla="*/ 453174 h 2003413"/>
                  <a:gd name="connsiteX38" fmla="*/ 689274 w 1588341"/>
                  <a:gd name="connsiteY38" fmla="*/ 478078 h 2003413"/>
                  <a:gd name="connsiteX39" fmla="*/ 687060 w 1588341"/>
                  <a:gd name="connsiteY39" fmla="*/ 478632 h 200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588341" h="2003413">
                    <a:moveTo>
                      <a:pt x="687060" y="478632"/>
                    </a:moveTo>
                    <a:cubicBezTo>
                      <a:pt x="683186" y="472544"/>
                      <a:pt x="679312" y="466456"/>
                      <a:pt x="675992" y="459815"/>
                    </a:cubicBezTo>
                    <a:cubicBezTo>
                      <a:pt x="631718" y="372373"/>
                      <a:pt x="579142" y="290466"/>
                      <a:pt x="513837" y="217967"/>
                    </a:cubicBezTo>
                    <a:cubicBezTo>
                      <a:pt x="468456" y="167605"/>
                      <a:pt x="416434" y="126651"/>
                      <a:pt x="350022" y="107281"/>
                    </a:cubicBezTo>
                    <a:cubicBezTo>
                      <a:pt x="284164" y="88464"/>
                      <a:pt x="226054" y="105067"/>
                      <a:pt x="181226" y="156536"/>
                    </a:cubicBezTo>
                    <a:cubicBezTo>
                      <a:pt x="146360" y="196383"/>
                      <a:pt x="136952" y="246745"/>
                      <a:pt x="138612" y="298214"/>
                    </a:cubicBezTo>
                    <a:cubicBezTo>
                      <a:pt x="140273" y="356877"/>
                      <a:pt x="141379" y="414987"/>
                      <a:pt x="146914" y="473651"/>
                    </a:cubicBezTo>
                    <a:cubicBezTo>
                      <a:pt x="150788" y="516265"/>
                      <a:pt x="159089" y="558879"/>
                      <a:pt x="169051" y="600386"/>
                    </a:cubicBezTo>
                    <a:cubicBezTo>
                      <a:pt x="184547" y="661263"/>
                      <a:pt x="201703" y="722141"/>
                      <a:pt x="221627" y="781911"/>
                    </a:cubicBezTo>
                    <a:cubicBezTo>
                      <a:pt x="240443" y="837254"/>
                      <a:pt x="264794" y="890936"/>
                      <a:pt x="285824" y="945172"/>
                    </a:cubicBezTo>
                    <a:cubicBezTo>
                      <a:pt x="310729" y="1008817"/>
                      <a:pt x="345041" y="1066927"/>
                      <a:pt x="384888" y="1122270"/>
                    </a:cubicBezTo>
                    <a:cubicBezTo>
                      <a:pt x="434143" y="1189235"/>
                      <a:pt x="491700" y="1247898"/>
                      <a:pt x="564753" y="1288298"/>
                    </a:cubicBezTo>
                    <a:cubicBezTo>
                      <a:pt x="621202" y="1319844"/>
                      <a:pt x="680973" y="1325378"/>
                      <a:pt x="741296" y="1304348"/>
                    </a:cubicBezTo>
                    <a:cubicBezTo>
                      <a:pt x="804387" y="1282211"/>
                      <a:pt x="865818" y="1256753"/>
                      <a:pt x="927249" y="1231295"/>
                    </a:cubicBezTo>
                    <a:cubicBezTo>
                      <a:pt x="1037934" y="1185361"/>
                      <a:pt x="1151387" y="1155476"/>
                      <a:pt x="1272035" y="1158243"/>
                    </a:cubicBezTo>
                    <a:cubicBezTo>
                      <a:pt x="1347855" y="1160456"/>
                      <a:pt x="1420907" y="1174292"/>
                      <a:pt x="1485105" y="1217460"/>
                    </a:cubicBezTo>
                    <a:cubicBezTo>
                      <a:pt x="1553730" y="1263394"/>
                      <a:pt x="1585276" y="1329252"/>
                      <a:pt x="1589703" y="1410053"/>
                    </a:cubicBezTo>
                    <a:cubicBezTo>
                      <a:pt x="1595238" y="1510777"/>
                      <a:pt x="1565906" y="1602093"/>
                      <a:pt x="1515544" y="1687874"/>
                    </a:cubicBezTo>
                    <a:cubicBezTo>
                      <a:pt x="1455773" y="1789152"/>
                      <a:pt x="1384381" y="1880468"/>
                      <a:pt x="1291958" y="1953520"/>
                    </a:cubicBezTo>
                    <a:cubicBezTo>
                      <a:pt x="1260413" y="1978425"/>
                      <a:pt x="1225547" y="1999455"/>
                      <a:pt x="1182379" y="2007203"/>
                    </a:cubicBezTo>
                    <a:cubicBezTo>
                      <a:pt x="1197876" y="1985066"/>
                      <a:pt x="1213372" y="1962375"/>
                      <a:pt x="1229421" y="1940238"/>
                    </a:cubicBezTo>
                    <a:cubicBezTo>
                      <a:pt x="1272588" y="1883235"/>
                      <a:pt x="1318523" y="1828445"/>
                      <a:pt x="1358923" y="1770335"/>
                    </a:cubicBezTo>
                    <a:cubicBezTo>
                      <a:pt x="1421461" y="1680680"/>
                      <a:pt x="1459647" y="1582169"/>
                      <a:pt x="1453006" y="1470930"/>
                    </a:cubicBezTo>
                    <a:cubicBezTo>
                      <a:pt x="1451346" y="1442152"/>
                      <a:pt x="1448025" y="1412820"/>
                      <a:pt x="1441938" y="1385149"/>
                    </a:cubicBezTo>
                    <a:cubicBezTo>
                      <a:pt x="1439170" y="1371866"/>
                      <a:pt x="1429209" y="1359137"/>
                      <a:pt x="1420907" y="1348069"/>
                    </a:cubicBezTo>
                    <a:cubicBezTo>
                      <a:pt x="1386041" y="1302688"/>
                      <a:pt x="1337893" y="1279444"/>
                      <a:pt x="1283104" y="1266715"/>
                    </a:cubicBezTo>
                    <a:cubicBezTo>
                      <a:pt x="1216692" y="1251772"/>
                      <a:pt x="1150834" y="1260627"/>
                      <a:pt x="1087190" y="1278890"/>
                    </a:cubicBezTo>
                    <a:cubicBezTo>
                      <a:pt x="1010816" y="1301027"/>
                      <a:pt x="936657" y="1329252"/>
                      <a:pt x="860837" y="1353050"/>
                    </a:cubicBezTo>
                    <a:cubicBezTo>
                      <a:pt x="715285" y="1398984"/>
                      <a:pt x="581356" y="1375740"/>
                      <a:pt x="460155" y="1282211"/>
                    </a:cubicBezTo>
                    <a:cubicBezTo>
                      <a:pt x="385995" y="1224654"/>
                      <a:pt x="328992" y="1151602"/>
                      <a:pt x="279737" y="1072461"/>
                    </a:cubicBezTo>
                    <a:cubicBezTo>
                      <a:pt x="222180" y="980592"/>
                      <a:pt x="174585" y="883742"/>
                      <a:pt x="138059" y="782464"/>
                    </a:cubicBezTo>
                    <a:cubicBezTo>
                      <a:pt x="103193" y="686168"/>
                      <a:pt x="73308" y="588211"/>
                      <a:pt x="39548" y="491361"/>
                    </a:cubicBezTo>
                    <a:cubicBezTo>
                      <a:pt x="19625" y="432697"/>
                      <a:pt x="4682" y="372927"/>
                      <a:pt x="1362" y="311496"/>
                    </a:cubicBezTo>
                    <a:cubicBezTo>
                      <a:pt x="-1959" y="258921"/>
                      <a:pt x="1362" y="206345"/>
                      <a:pt x="5236" y="153769"/>
                    </a:cubicBezTo>
                    <a:cubicBezTo>
                      <a:pt x="10217" y="90678"/>
                      <a:pt x="49510" y="50278"/>
                      <a:pt x="102639" y="23713"/>
                    </a:cubicBezTo>
                    <a:cubicBezTo>
                      <a:pt x="161856" y="-6172"/>
                      <a:pt x="222733" y="-6725"/>
                      <a:pt x="286378" y="15965"/>
                    </a:cubicBezTo>
                    <a:cubicBezTo>
                      <a:pt x="435250" y="70201"/>
                      <a:pt x="538188" y="175906"/>
                      <a:pt x="622309" y="305409"/>
                    </a:cubicBezTo>
                    <a:cubicBezTo>
                      <a:pt x="651641" y="351343"/>
                      <a:pt x="674885" y="399492"/>
                      <a:pt x="686507" y="453174"/>
                    </a:cubicBezTo>
                    <a:cubicBezTo>
                      <a:pt x="688167" y="461476"/>
                      <a:pt x="688167" y="469777"/>
                      <a:pt x="689274" y="478078"/>
                    </a:cubicBezTo>
                    <a:cubicBezTo>
                      <a:pt x="689274" y="478078"/>
                      <a:pt x="688167" y="478632"/>
                      <a:pt x="687060" y="478632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A14BD4C-78C9-4BAB-A0DA-EE2D04E5E836}"/>
                  </a:ext>
                </a:extLst>
              </p:cNvPr>
              <p:cNvSpPr/>
              <p:nvPr/>
            </p:nvSpPr>
            <p:spPr>
              <a:xfrm>
                <a:off x="694564" y="5055184"/>
                <a:ext cx="2003413" cy="1444450"/>
              </a:xfrm>
              <a:custGeom>
                <a:avLst/>
                <a:gdLst>
                  <a:gd name="connsiteX0" fmla="*/ 293748 w 2003413"/>
                  <a:gd name="connsiteY0" fmla="*/ 0 h 1444449"/>
                  <a:gd name="connsiteX1" fmla="*/ 327507 w 2003413"/>
                  <a:gd name="connsiteY1" fmla="*/ 121754 h 1444449"/>
                  <a:gd name="connsiteX2" fmla="*/ 399453 w 2003413"/>
                  <a:gd name="connsiteY2" fmla="*/ 322649 h 1444449"/>
                  <a:gd name="connsiteX3" fmla="*/ 519547 w 2003413"/>
                  <a:gd name="connsiteY3" fmla="*/ 539593 h 1444449"/>
                  <a:gd name="connsiteX4" fmla="*/ 797368 w 2003413"/>
                  <a:gd name="connsiteY4" fmla="*/ 791957 h 1444449"/>
                  <a:gd name="connsiteX5" fmla="*/ 936832 w 2003413"/>
                  <a:gd name="connsiteY5" fmla="*/ 873864 h 1444449"/>
                  <a:gd name="connsiteX6" fmla="*/ 948454 w 2003413"/>
                  <a:gd name="connsiteY6" fmla="*/ 881059 h 1444449"/>
                  <a:gd name="connsiteX7" fmla="*/ 986641 w 2003413"/>
                  <a:gd name="connsiteY7" fmla="*/ 786423 h 1444449"/>
                  <a:gd name="connsiteX8" fmla="*/ 1126105 w 2003413"/>
                  <a:gd name="connsiteY8" fmla="*/ 681271 h 1444449"/>
                  <a:gd name="connsiteX9" fmla="*/ 1520700 w 2003413"/>
                  <a:gd name="connsiteY9" fmla="*/ 669649 h 1444449"/>
                  <a:gd name="connsiteX10" fmla="*/ 1664592 w 2003413"/>
                  <a:gd name="connsiteY10" fmla="*/ 724992 h 1444449"/>
                  <a:gd name="connsiteX11" fmla="*/ 1685068 w 2003413"/>
                  <a:gd name="connsiteY11" fmla="*/ 744362 h 1444449"/>
                  <a:gd name="connsiteX12" fmla="*/ 1645221 w 2003413"/>
                  <a:gd name="connsiteY12" fmla="*/ 732740 h 1444449"/>
                  <a:gd name="connsiteX13" fmla="*/ 1393965 w 2003413"/>
                  <a:gd name="connsiteY13" fmla="*/ 680718 h 1444449"/>
                  <a:gd name="connsiteX14" fmla="*/ 1198051 w 2003413"/>
                  <a:gd name="connsiteY14" fmla="*/ 715584 h 1444449"/>
                  <a:gd name="connsiteX15" fmla="*/ 1138280 w 2003413"/>
                  <a:gd name="connsiteY15" fmla="*/ 938062 h 1444449"/>
                  <a:gd name="connsiteX16" fmla="*/ 1328660 w 2003413"/>
                  <a:gd name="connsiteY16" fmla="*/ 1125675 h 1444449"/>
                  <a:gd name="connsiteX17" fmla="*/ 1687835 w 2003413"/>
                  <a:gd name="connsiteY17" fmla="*/ 1311073 h 1444449"/>
                  <a:gd name="connsiteX18" fmla="*/ 1997202 w 2003413"/>
                  <a:gd name="connsiteY18" fmla="*/ 1437255 h 1444449"/>
                  <a:gd name="connsiteX19" fmla="*/ 2006057 w 2003413"/>
                  <a:gd name="connsiteY19" fmla="*/ 1446110 h 1444449"/>
                  <a:gd name="connsiteX20" fmla="*/ 1938539 w 2003413"/>
                  <a:gd name="connsiteY20" fmla="*/ 1440022 h 1444449"/>
                  <a:gd name="connsiteX21" fmla="*/ 1697244 w 2003413"/>
                  <a:gd name="connsiteY21" fmla="*/ 1383019 h 1444449"/>
                  <a:gd name="connsiteX22" fmla="*/ 1260588 w 2003413"/>
                  <a:gd name="connsiteY22" fmla="*/ 1208689 h 1444449"/>
                  <a:gd name="connsiteX23" fmla="*/ 996603 w 2003413"/>
                  <a:gd name="connsiteY23" fmla="*/ 1006687 h 1444449"/>
                  <a:gd name="connsiteX24" fmla="*/ 953435 w 2003413"/>
                  <a:gd name="connsiteY24" fmla="*/ 902643 h 1444449"/>
                  <a:gd name="connsiteX25" fmla="*/ 940706 w 2003413"/>
                  <a:gd name="connsiteY25" fmla="*/ 887700 h 1444449"/>
                  <a:gd name="connsiteX26" fmla="*/ 804563 w 2003413"/>
                  <a:gd name="connsiteY26" fmla="*/ 821842 h 1444449"/>
                  <a:gd name="connsiteX27" fmla="*/ 625805 w 2003413"/>
                  <a:gd name="connsiteY27" fmla="*/ 712263 h 1444449"/>
                  <a:gd name="connsiteX28" fmla="*/ 439300 w 2003413"/>
                  <a:gd name="connsiteY28" fmla="*/ 602131 h 1444449"/>
                  <a:gd name="connsiteX29" fmla="*/ 272164 w 2003413"/>
                  <a:gd name="connsiteY29" fmla="*/ 543467 h 1444449"/>
                  <a:gd name="connsiteX30" fmla="*/ 118311 w 2003413"/>
                  <a:gd name="connsiteY30" fmla="*/ 475396 h 1444449"/>
                  <a:gd name="connsiteX31" fmla="*/ 4304 w 2003413"/>
                  <a:gd name="connsiteY31" fmla="*/ 330951 h 1444449"/>
                  <a:gd name="connsiteX32" fmla="*/ 132146 w 2003413"/>
                  <a:gd name="connsiteY32" fmla="*/ 142785 h 1444449"/>
                  <a:gd name="connsiteX33" fmla="*/ 288767 w 2003413"/>
                  <a:gd name="connsiteY33" fmla="*/ 178758 h 1444449"/>
                  <a:gd name="connsiteX34" fmla="*/ 309797 w 2003413"/>
                  <a:gd name="connsiteY34" fmla="*/ 192593 h 1444449"/>
                  <a:gd name="connsiteX35" fmla="*/ 295408 w 2003413"/>
                  <a:gd name="connsiteY35" fmla="*/ 95190 h 1444449"/>
                  <a:gd name="connsiteX36" fmla="*/ 289874 w 2003413"/>
                  <a:gd name="connsiteY36" fmla="*/ 553 h 1444449"/>
                  <a:gd name="connsiteX37" fmla="*/ 293748 w 2003413"/>
                  <a:gd name="connsiteY37" fmla="*/ 0 h 1444449"/>
                  <a:gd name="connsiteX38" fmla="*/ 155944 w 2003413"/>
                  <a:gd name="connsiteY38" fmla="*/ 283356 h 1444449"/>
                  <a:gd name="connsiteX39" fmla="*/ 194684 w 2003413"/>
                  <a:gd name="connsiteY39" fmla="*/ 400129 h 1444449"/>
                  <a:gd name="connsiteX40" fmla="*/ 221249 w 2003413"/>
                  <a:gd name="connsiteY40" fmla="*/ 405664 h 1444449"/>
                  <a:gd name="connsiteX41" fmla="*/ 339682 w 2003413"/>
                  <a:gd name="connsiteY41" fmla="*/ 344233 h 1444449"/>
                  <a:gd name="connsiteX42" fmla="*/ 346323 w 2003413"/>
                  <a:gd name="connsiteY42" fmla="*/ 326523 h 1444449"/>
                  <a:gd name="connsiteX43" fmla="*/ 314778 w 2003413"/>
                  <a:gd name="connsiteY43" fmla="*/ 225799 h 1444449"/>
                  <a:gd name="connsiteX44" fmla="*/ 296515 w 2003413"/>
                  <a:gd name="connsiteY44" fmla="*/ 209196 h 1444449"/>
                  <a:gd name="connsiteX45" fmla="*/ 231210 w 2003413"/>
                  <a:gd name="connsiteY45" fmla="*/ 204769 h 1444449"/>
                  <a:gd name="connsiteX46" fmla="*/ 155944 w 2003413"/>
                  <a:gd name="connsiteY46" fmla="*/ 283356 h 1444449"/>
                  <a:gd name="connsiteX47" fmla="*/ 216268 w 2003413"/>
                  <a:gd name="connsiteY47" fmla="*/ 419499 h 1444449"/>
                  <a:gd name="connsiteX48" fmla="*/ 479700 w 2003413"/>
                  <a:gd name="connsiteY48" fmla="*/ 557303 h 1444449"/>
                  <a:gd name="connsiteX49" fmla="*/ 355732 w 2003413"/>
                  <a:gd name="connsiteY49" fmla="*/ 349767 h 1444449"/>
                  <a:gd name="connsiteX50" fmla="*/ 216268 w 2003413"/>
                  <a:gd name="connsiteY50" fmla="*/ 419499 h 1444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2003413" h="1444449">
                    <a:moveTo>
                      <a:pt x="293748" y="0"/>
                    </a:moveTo>
                    <a:cubicBezTo>
                      <a:pt x="304816" y="40954"/>
                      <a:pt x="314225" y="81908"/>
                      <a:pt x="327507" y="121754"/>
                    </a:cubicBezTo>
                    <a:cubicBezTo>
                      <a:pt x="349644" y="189273"/>
                      <a:pt x="370121" y="258451"/>
                      <a:pt x="399453" y="322649"/>
                    </a:cubicBezTo>
                    <a:cubicBezTo>
                      <a:pt x="434319" y="397362"/>
                      <a:pt x="472505" y="472075"/>
                      <a:pt x="519547" y="539593"/>
                    </a:cubicBezTo>
                    <a:cubicBezTo>
                      <a:pt x="591493" y="644191"/>
                      <a:pt x="681148" y="732740"/>
                      <a:pt x="797368" y="791957"/>
                    </a:cubicBezTo>
                    <a:cubicBezTo>
                      <a:pt x="845517" y="816308"/>
                      <a:pt x="890344" y="846193"/>
                      <a:pt x="936832" y="873864"/>
                    </a:cubicBezTo>
                    <a:cubicBezTo>
                      <a:pt x="941813" y="876632"/>
                      <a:pt x="946241" y="879952"/>
                      <a:pt x="948454" y="881059"/>
                    </a:cubicBezTo>
                    <a:cubicBezTo>
                      <a:pt x="961183" y="848960"/>
                      <a:pt x="970591" y="815754"/>
                      <a:pt x="986641" y="786423"/>
                    </a:cubicBezTo>
                    <a:cubicBezTo>
                      <a:pt x="1016526" y="731080"/>
                      <a:pt x="1067995" y="701748"/>
                      <a:pt x="1126105" y="681271"/>
                    </a:cubicBezTo>
                    <a:cubicBezTo>
                      <a:pt x="1256714" y="635890"/>
                      <a:pt x="1387877" y="639211"/>
                      <a:pt x="1520700" y="669649"/>
                    </a:cubicBezTo>
                    <a:cubicBezTo>
                      <a:pt x="1571615" y="681271"/>
                      <a:pt x="1619764" y="698981"/>
                      <a:pt x="1664592" y="724992"/>
                    </a:cubicBezTo>
                    <a:cubicBezTo>
                      <a:pt x="1672339" y="729420"/>
                      <a:pt x="1679534" y="735507"/>
                      <a:pt x="1685068" y="744362"/>
                    </a:cubicBezTo>
                    <a:cubicBezTo>
                      <a:pt x="1671786" y="740488"/>
                      <a:pt x="1658504" y="736614"/>
                      <a:pt x="1645221" y="732740"/>
                    </a:cubicBezTo>
                    <a:cubicBezTo>
                      <a:pt x="1562761" y="707836"/>
                      <a:pt x="1479746" y="686252"/>
                      <a:pt x="1393965" y="680718"/>
                    </a:cubicBezTo>
                    <a:cubicBezTo>
                      <a:pt x="1326446" y="676290"/>
                      <a:pt x="1260035" y="682378"/>
                      <a:pt x="1198051" y="715584"/>
                    </a:cubicBezTo>
                    <a:cubicBezTo>
                      <a:pt x="1116697" y="758751"/>
                      <a:pt x="1095666" y="866116"/>
                      <a:pt x="1138280" y="938062"/>
                    </a:cubicBezTo>
                    <a:cubicBezTo>
                      <a:pt x="1185322" y="1017756"/>
                      <a:pt x="1255054" y="1073653"/>
                      <a:pt x="1328660" y="1125675"/>
                    </a:cubicBezTo>
                    <a:cubicBezTo>
                      <a:pt x="1439899" y="1204262"/>
                      <a:pt x="1562761" y="1260158"/>
                      <a:pt x="1687835" y="1311073"/>
                    </a:cubicBezTo>
                    <a:cubicBezTo>
                      <a:pt x="1790773" y="1353134"/>
                      <a:pt x="1893711" y="1395195"/>
                      <a:pt x="1997202" y="1437255"/>
                    </a:cubicBezTo>
                    <a:cubicBezTo>
                      <a:pt x="2000523" y="1438362"/>
                      <a:pt x="2003290" y="1440022"/>
                      <a:pt x="2006057" y="1446110"/>
                    </a:cubicBezTo>
                    <a:cubicBezTo>
                      <a:pt x="1983367" y="1443896"/>
                      <a:pt x="1961230" y="1442789"/>
                      <a:pt x="1938539" y="1440022"/>
                    </a:cubicBezTo>
                    <a:cubicBezTo>
                      <a:pt x="1856078" y="1428954"/>
                      <a:pt x="1776384" y="1406817"/>
                      <a:pt x="1697244" y="1383019"/>
                    </a:cubicBezTo>
                    <a:cubicBezTo>
                      <a:pt x="1546711" y="1337638"/>
                      <a:pt x="1402819" y="1274547"/>
                      <a:pt x="1260588" y="1208689"/>
                    </a:cubicBezTo>
                    <a:cubicBezTo>
                      <a:pt x="1157650" y="1160541"/>
                      <a:pt x="1068548" y="1094683"/>
                      <a:pt x="996603" y="1006687"/>
                    </a:cubicBezTo>
                    <a:cubicBezTo>
                      <a:pt x="972252" y="976802"/>
                      <a:pt x="953435" y="943597"/>
                      <a:pt x="953435" y="902643"/>
                    </a:cubicBezTo>
                    <a:cubicBezTo>
                      <a:pt x="953435" y="897662"/>
                      <a:pt x="946241" y="890467"/>
                      <a:pt x="940706" y="887700"/>
                    </a:cubicBezTo>
                    <a:cubicBezTo>
                      <a:pt x="895325" y="865563"/>
                      <a:pt x="848284" y="846193"/>
                      <a:pt x="804563" y="821842"/>
                    </a:cubicBezTo>
                    <a:cubicBezTo>
                      <a:pt x="743686" y="787530"/>
                      <a:pt x="683915" y="751003"/>
                      <a:pt x="625805" y="712263"/>
                    </a:cubicBezTo>
                    <a:cubicBezTo>
                      <a:pt x="565481" y="671863"/>
                      <a:pt x="507925" y="627588"/>
                      <a:pt x="439300" y="602131"/>
                    </a:cubicBezTo>
                    <a:cubicBezTo>
                      <a:pt x="383957" y="581654"/>
                      <a:pt x="326953" y="565051"/>
                      <a:pt x="272164" y="543467"/>
                    </a:cubicBezTo>
                    <a:cubicBezTo>
                      <a:pt x="220142" y="522990"/>
                      <a:pt x="167012" y="502514"/>
                      <a:pt x="118311" y="475396"/>
                    </a:cubicBezTo>
                    <a:cubicBezTo>
                      <a:pt x="61308" y="444404"/>
                      <a:pt x="19800" y="395702"/>
                      <a:pt x="4304" y="330951"/>
                    </a:cubicBezTo>
                    <a:cubicBezTo>
                      <a:pt x="-15619" y="249043"/>
                      <a:pt x="34743" y="159388"/>
                      <a:pt x="132146" y="142785"/>
                    </a:cubicBezTo>
                    <a:cubicBezTo>
                      <a:pt x="189150" y="133376"/>
                      <a:pt x="241725" y="143892"/>
                      <a:pt x="288767" y="178758"/>
                    </a:cubicBezTo>
                    <a:cubicBezTo>
                      <a:pt x="294855" y="183185"/>
                      <a:pt x="300942" y="186506"/>
                      <a:pt x="309797" y="192593"/>
                    </a:cubicBezTo>
                    <a:cubicBezTo>
                      <a:pt x="304816" y="157727"/>
                      <a:pt x="298729" y="126735"/>
                      <a:pt x="295408" y="95190"/>
                    </a:cubicBezTo>
                    <a:cubicBezTo>
                      <a:pt x="292087" y="63644"/>
                      <a:pt x="291534" y="32099"/>
                      <a:pt x="289874" y="553"/>
                    </a:cubicBezTo>
                    <a:cubicBezTo>
                      <a:pt x="290981" y="0"/>
                      <a:pt x="292087" y="0"/>
                      <a:pt x="293748" y="0"/>
                    </a:cubicBezTo>
                    <a:close/>
                    <a:moveTo>
                      <a:pt x="155944" y="283356"/>
                    </a:moveTo>
                    <a:cubicBezTo>
                      <a:pt x="155390" y="330397"/>
                      <a:pt x="173100" y="365817"/>
                      <a:pt x="194684" y="400129"/>
                    </a:cubicBezTo>
                    <a:cubicBezTo>
                      <a:pt x="202432" y="411751"/>
                      <a:pt x="209073" y="412858"/>
                      <a:pt x="221249" y="405664"/>
                    </a:cubicBezTo>
                    <a:cubicBezTo>
                      <a:pt x="259989" y="384080"/>
                      <a:pt x="299835" y="364156"/>
                      <a:pt x="339682" y="344233"/>
                    </a:cubicBezTo>
                    <a:cubicBezTo>
                      <a:pt x="349644" y="339252"/>
                      <a:pt x="348537" y="334271"/>
                      <a:pt x="346323" y="326523"/>
                    </a:cubicBezTo>
                    <a:cubicBezTo>
                      <a:pt x="335808" y="292764"/>
                      <a:pt x="326400" y="259005"/>
                      <a:pt x="314778" y="225799"/>
                    </a:cubicBezTo>
                    <a:cubicBezTo>
                      <a:pt x="312564" y="218604"/>
                      <a:pt x="303156" y="210303"/>
                      <a:pt x="296515" y="209196"/>
                    </a:cubicBezTo>
                    <a:cubicBezTo>
                      <a:pt x="274931" y="205876"/>
                      <a:pt x="252794" y="203109"/>
                      <a:pt x="231210" y="204769"/>
                    </a:cubicBezTo>
                    <a:cubicBezTo>
                      <a:pt x="185276" y="206982"/>
                      <a:pt x="155390" y="241849"/>
                      <a:pt x="155944" y="283356"/>
                    </a:cubicBezTo>
                    <a:close/>
                    <a:moveTo>
                      <a:pt x="216268" y="419499"/>
                    </a:moveTo>
                    <a:cubicBezTo>
                      <a:pt x="252794" y="459346"/>
                      <a:pt x="432658" y="552876"/>
                      <a:pt x="479700" y="557303"/>
                    </a:cubicBezTo>
                    <a:cubicBezTo>
                      <a:pt x="431552" y="492552"/>
                      <a:pt x="384510" y="427801"/>
                      <a:pt x="355732" y="349767"/>
                    </a:cubicBezTo>
                    <a:cubicBezTo>
                      <a:pt x="305370" y="366924"/>
                      <a:pt x="258328" y="387400"/>
                      <a:pt x="216268" y="419499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CA74F53-C114-486C-A8FC-8E848CB93728}"/>
                  </a:ext>
                </a:extLst>
              </p:cNvPr>
              <p:cNvSpPr/>
              <p:nvPr/>
            </p:nvSpPr>
            <p:spPr>
              <a:xfrm>
                <a:off x="457481" y="4158227"/>
                <a:ext cx="2069825" cy="1106858"/>
              </a:xfrm>
              <a:custGeom>
                <a:avLst/>
                <a:gdLst>
                  <a:gd name="connsiteX0" fmla="*/ 579532 w 2069824"/>
                  <a:gd name="connsiteY0" fmla="*/ 774097 h 1106858"/>
                  <a:gd name="connsiteX1" fmla="*/ 565143 w 2069824"/>
                  <a:gd name="connsiteY1" fmla="*/ 786272 h 1106858"/>
                  <a:gd name="connsiteX2" fmla="*/ 554628 w 2069824"/>
                  <a:gd name="connsiteY2" fmla="*/ 870393 h 1106858"/>
                  <a:gd name="connsiteX3" fmla="*/ 633768 w 2069824"/>
                  <a:gd name="connsiteY3" fmla="*/ 944553 h 1106858"/>
                  <a:gd name="connsiteX4" fmla="*/ 693539 w 2069824"/>
                  <a:gd name="connsiteY4" fmla="*/ 976651 h 1106858"/>
                  <a:gd name="connsiteX5" fmla="*/ 711802 w 2069824"/>
                  <a:gd name="connsiteY5" fmla="*/ 975545 h 1106858"/>
                  <a:gd name="connsiteX6" fmla="*/ 891113 w 2069824"/>
                  <a:gd name="connsiteY6" fmla="*/ 873714 h 1106858"/>
                  <a:gd name="connsiteX7" fmla="*/ 898861 w 2069824"/>
                  <a:gd name="connsiteY7" fmla="*/ 869840 h 1106858"/>
                  <a:gd name="connsiteX8" fmla="*/ 776553 w 2069824"/>
                  <a:gd name="connsiteY8" fmla="*/ 811730 h 1106858"/>
                  <a:gd name="connsiteX9" fmla="*/ 344325 w 2069824"/>
                  <a:gd name="connsiteY9" fmla="*/ 580396 h 1106858"/>
                  <a:gd name="connsiteX10" fmla="*/ 72591 w 2069824"/>
                  <a:gd name="connsiteY10" fmla="*/ 351830 h 1106858"/>
                  <a:gd name="connsiteX11" fmla="*/ 13928 w 2069824"/>
                  <a:gd name="connsiteY11" fmla="*/ 85631 h 1106858"/>
                  <a:gd name="connsiteX12" fmla="*/ 57095 w 2069824"/>
                  <a:gd name="connsiteY12" fmla="*/ 19773 h 1106858"/>
                  <a:gd name="connsiteX13" fmla="*/ 145090 w 2069824"/>
                  <a:gd name="connsiteY13" fmla="*/ 13132 h 1106858"/>
                  <a:gd name="connsiteX14" fmla="*/ 209288 w 2069824"/>
                  <a:gd name="connsiteY14" fmla="*/ 74009 h 1106858"/>
                  <a:gd name="connsiteX15" fmla="*/ 181617 w 2069824"/>
                  <a:gd name="connsiteY15" fmla="*/ 127691 h 1106858"/>
                  <a:gd name="connsiteX16" fmla="*/ 208735 w 2069824"/>
                  <a:gd name="connsiteY16" fmla="*/ 316964 h 1106858"/>
                  <a:gd name="connsiteX17" fmla="*/ 317207 w 2069824"/>
                  <a:gd name="connsiteY17" fmla="*/ 466943 h 1106858"/>
                  <a:gd name="connsiteX18" fmla="*/ 722870 w 2069824"/>
                  <a:gd name="connsiteY18" fmla="*/ 741998 h 1106858"/>
                  <a:gd name="connsiteX19" fmla="*/ 872296 w 2069824"/>
                  <a:gd name="connsiteY19" fmla="*/ 816710 h 1106858"/>
                  <a:gd name="connsiteX20" fmla="*/ 1147904 w 2069824"/>
                  <a:gd name="connsiteY20" fmla="*/ 986613 h 1106858"/>
                  <a:gd name="connsiteX21" fmla="*/ 1221510 w 2069824"/>
                  <a:gd name="connsiteY21" fmla="*/ 1050258 h 1106858"/>
                  <a:gd name="connsiteX22" fmla="*/ 1281834 w 2069824"/>
                  <a:gd name="connsiteY22" fmla="*/ 1074608 h 1106858"/>
                  <a:gd name="connsiteX23" fmla="*/ 1569063 w 2069824"/>
                  <a:gd name="connsiteY23" fmla="*/ 1069074 h 1106858"/>
                  <a:gd name="connsiteX24" fmla="*/ 2022875 w 2069824"/>
                  <a:gd name="connsiteY24" fmla="*/ 1015945 h 1106858"/>
                  <a:gd name="connsiteX25" fmla="*/ 2050547 w 2069824"/>
                  <a:gd name="connsiteY25" fmla="*/ 1012624 h 1106858"/>
                  <a:gd name="connsiteX26" fmla="*/ 2070470 w 2069824"/>
                  <a:gd name="connsiteY26" fmla="*/ 1004876 h 1106858"/>
                  <a:gd name="connsiteX27" fmla="*/ 2058295 w 2069824"/>
                  <a:gd name="connsiteY27" fmla="*/ 1018159 h 1106858"/>
                  <a:gd name="connsiteX28" fmla="*/ 1883964 w 2069824"/>
                  <a:gd name="connsiteY28" fmla="*/ 1051364 h 1106858"/>
                  <a:gd name="connsiteX29" fmla="*/ 1492690 w 2069824"/>
                  <a:gd name="connsiteY29" fmla="*/ 1102833 h 1106858"/>
                  <a:gd name="connsiteX30" fmla="*/ 1163953 w 2069824"/>
                  <a:gd name="connsiteY30" fmla="*/ 1106154 h 1106858"/>
                  <a:gd name="connsiteX31" fmla="*/ 928746 w 2069824"/>
                  <a:gd name="connsiteY31" fmla="*/ 1083463 h 1106858"/>
                  <a:gd name="connsiteX32" fmla="*/ 712909 w 2069824"/>
                  <a:gd name="connsiteY32" fmla="*/ 1024246 h 1106858"/>
                  <a:gd name="connsiteX33" fmla="*/ 562376 w 2069824"/>
                  <a:gd name="connsiteY33" fmla="*/ 917435 h 1106858"/>
                  <a:gd name="connsiteX34" fmla="*/ 544666 w 2069824"/>
                  <a:gd name="connsiteY34" fmla="*/ 803982 h 1106858"/>
                  <a:gd name="connsiteX35" fmla="*/ 573444 w 2069824"/>
                  <a:gd name="connsiteY35" fmla="*/ 769116 h 1106858"/>
                  <a:gd name="connsiteX36" fmla="*/ 579532 w 2069824"/>
                  <a:gd name="connsiteY36" fmla="*/ 774097 h 1106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069824" h="1106858">
                    <a:moveTo>
                      <a:pt x="579532" y="774097"/>
                    </a:moveTo>
                    <a:cubicBezTo>
                      <a:pt x="574551" y="777970"/>
                      <a:pt x="569571" y="781845"/>
                      <a:pt x="565143" y="786272"/>
                    </a:cubicBezTo>
                    <a:cubicBezTo>
                      <a:pt x="540239" y="810623"/>
                      <a:pt x="536918" y="839955"/>
                      <a:pt x="554628" y="870393"/>
                    </a:cubicBezTo>
                    <a:cubicBezTo>
                      <a:pt x="573444" y="903045"/>
                      <a:pt x="602776" y="925183"/>
                      <a:pt x="633768" y="944553"/>
                    </a:cubicBezTo>
                    <a:cubicBezTo>
                      <a:pt x="652585" y="956728"/>
                      <a:pt x="673062" y="967243"/>
                      <a:pt x="693539" y="976651"/>
                    </a:cubicBezTo>
                    <a:cubicBezTo>
                      <a:pt x="698519" y="978865"/>
                      <a:pt x="707374" y="978312"/>
                      <a:pt x="711802" y="975545"/>
                    </a:cubicBezTo>
                    <a:cubicBezTo>
                      <a:pt x="767145" y="933484"/>
                      <a:pt x="824701" y="896404"/>
                      <a:pt x="891113" y="873714"/>
                    </a:cubicBezTo>
                    <a:cubicBezTo>
                      <a:pt x="892773" y="873160"/>
                      <a:pt x="894433" y="872053"/>
                      <a:pt x="898861" y="869840"/>
                    </a:cubicBezTo>
                    <a:cubicBezTo>
                      <a:pt x="855693" y="849363"/>
                      <a:pt x="816400" y="829993"/>
                      <a:pt x="776553" y="811730"/>
                    </a:cubicBezTo>
                    <a:cubicBezTo>
                      <a:pt x="627681" y="743658"/>
                      <a:pt x="482682" y="668392"/>
                      <a:pt x="344325" y="580396"/>
                    </a:cubicBezTo>
                    <a:cubicBezTo>
                      <a:pt x="244154" y="516199"/>
                      <a:pt x="147304" y="445913"/>
                      <a:pt x="72591" y="351830"/>
                    </a:cubicBezTo>
                    <a:cubicBezTo>
                      <a:pt x="9500" y="274904"/>
                      <a:pt x="-19278" y="186355"/>
                      <a:pt x="13928" y="85631"/>
                    </a:cubicBezTo>
                    <a:cubicBezTo>
                      <a:pt x="22229" y="59620"/>
                      <a:pt x="37172" y="38036"/>
                      <a:pt x="57095" y="19773"/>
                    </a:cubicBezTo>
                    <a:cubicBezTo>
                      <a:pt x="81999" y="-2918"/>
                      <a:pt x="117972" y="-7345"/>
                      <a:pt x="145090" y="13132"/>
                    </a:cubicBezTo>
                    <a:cubicBezTo>
                      <a:pt x="167781" y="30288"/>
                      <a:pt x="186598" y="52425"/>
                      <a:pt x="209288" y="74009"/>
                    </a:cubicBezTo>
                    <a:cubicBezTo>
                      <a:pt x="184937" y="87844"/>
                      <a:pt x="184937" y="108875"/>
                      <a:pt x="181617" y="127691"/>
                    </a:cubicBezTo>
                    <a:cubicBezTo>
                      <a:pt x="169441" y="193549"/>
                      <a:pt x="181063" y="256087"/>
                      <a:pt x="208735" y="316964"/>
                    </a:cubicBezTo>
                    <a:cubicBezTo>
                      <a:pt x="234746" y="374521"/>
                      <a:pt x="272933" y="422669"/>
                      <a:pt x="317207" y="466943"/>
                    </a:cubicBezTo>
                    <a:cubicBezTo>
                      <a:pt x="435087" y="584270"/>
                      <a:pt x="576212" y="666731"/>
                      <a:pt x="722870" y="741998"/>
                    </a:cubicBezTo>
                    <a:cubicBezTo>
                      <a:pt x="772126" y="767455"/>
                      <a:pt x="821934" y="792913"/>
                      <a:pt x="872296" y="816710"/>
                    </a:cubicBezTo>
                    <a:cubicBezTo>
                      <a:pt x="970253" y="863752"/>
                      <a:pt x="1062122" y="919648"/>
                      <a:pt x="1147904" y="986613"/>
                    </a:cubicBezTo>
                    <a:cubicBezTo>
                      <a:pt x="1173362" y="1006537"/>
                      <a:pt x="1197712" y="1028120"/>
                      <a:pt x="1221510" y="1050258"/>
                    </a:cubicBezTo>
                    <a:cubicBezTo>
                      <a:pt x="1239220" y="1066861"/>
                      <a:pt x="1256929" y="1075162"/>
                      <a:pt x="1281834" y="1074608"/>
                    </a:cubicBezTo>
                    <a:cubicBezTo>
                      <a:pt x="1377577" y="1071841"/>
                      <a:pt x="1473320" y="1073502"/>
                      <a:pt x="1569063" y="1069074"/>
                    </a:cubicBezTo>
                    <a:cubicBezTo>
                      <a:pt x="1721810" y="1062433"/>
                      <a:pt x="1872896" y="1043616"/>
                      <a:pt x="2022875" y="1015945"/>
                    </a:cubicBezTo>
                    <a:cubicBezTo>
                      <a:pt x="2031730" y="1014285"/>
                      <a:pt x="2041692" y="1014285"/>
                      <a:pt x="2050547" y="1012624"/>
                    </a:cubicBezTo>
                    <a:cubicBezTo>
                      <a:pt x="2057188" y="1011518"/>
                      <a:pt x="2062722" y="1008197"/>
                      <a:pt x="2070470" y="1004876"/>
                    </a:cubicBezTo>
                    <a:cubicBezTo>
                      <a:pt x="2074344" y="1014838"/>
                      <a:pt x="2066596" y="1016498"/>
                      <a:pt x="2058295" y="1018159"/>
                    </a:cubicBezTo>
                    <a:cubicBezTo>
                      <a:pt x="2000185" y="1029227"/>
                      <a:pt x="1942628" y="1043063"/>
                      <a:pt x="1883964" y="1051364"/>
                    </a:cubicBezTo>
                    <a:cubicBezTo>
                      <a:pt x="1753909" y="1070181"/>
                      <a:pt x="1623299" y="1087891"/>
                      <a:pt x="1492690" y="1102833"/>
                    </a:cubicBezTo>
                    <a:cubicBezTo>
                      <a:pt x="1383665" y="1115009"/>
                      <a:pt x="1273532" y="1113349"/>
                      <a:pt x="1163953" y="1106154"/>
                    </a:cubicBezTo>
                    <a:cubicBezTo>
                      <a:pt x="1085366" y="1101173"/>
                      <a:pt x="1006226" y="1095639"/>
                      <a:pt x="928746" y="1083463"/>
                    </a:cubicBezTo>
                    <a:cubicBezTo>
                      <a:pt x="855140" y="1071841"/>
                      <a:pt x="781534" y="1055238"/>
                      <a:pt x="712909" y="1024246"/>
                    </a:cubicBezTo>
                    <a:cubicBezTo>
                      <a:pt x="655905" y="998789"/>
                      <a:pt x="603883" y="965030"/>
                      <a:pt x="562376" y="917435"/>
                    </a:cubicBezTo>
                    <a:cubicBezTo>
                      <a:pt x="529170" y="879248"/>
                      <a:pt x="523636" y="839401"/>
                      <a:pt x="544666" y="803982"/>
                    </a:cubicBezTo>
                    <a:cubicBezTo>
                      <a:pt x="552414" y="791253"/>
                      <a:pt x="564036" y="780738"/>
                      <a:pt x="573444" y="769116"/>
                    </a:cubicBezTo>
                    <a:cubicBezTo>
                      <a:pt x="575658" y="770776"/>
                      <a:pt x="577872" y="772436"/>
                      <a:pt x="579532" y="774097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9906C621-20FE-465F-AA91-78326E802317}"/>
                  </a:ext>
                </a:extLst>
              </p:cNvPr>
              <p:cNvSpPr/>
              <p:nvPr/>
            </p:nvSpPr>
            <p:spPr>
              <a:xfrm>
                <a:off x="677455" y="4284258"/>
                <a:ext cx="1416778" cy="907624"/>
              </a:xfrm>
              <a:custGeom>
                <a:avLst/>
                <a:gdLst>
                  <a:gd name="connsiteX0" fmla="*/ 4810 w 1416778"/>
                  <a:gd name="connsiteY0" fmla="*/ 0 h 907623"/>
                  <a:gd name="connsiteX1" fmla="*/ 38570 w 1416778"/>
                  <a:gd name="connsiteY1" fmla="*/ 66411 h 907623"/>
                  <a:gd name="connsiteX2" fmla="*/ 130439 w 1416778"/>
                  <a:gd name="connsiteY2" fmla="*/ 203108 h 907623"/>
                  <a:gd name="connsiteX3" fmla="*/ 316391 w 1416778"/>
                  <a:gd name="connsiteY3" fmla="*/ 395702 h 907623"/>
                  <a:gd name="connsiteX4" fmla="*/ 655643 w 1416778"/>
                  <a:gd name="connsiteY4" fmla="*/ 623714 h 907623"/>
                  <a:gd name="connsiteX5" fmla="*/ 752493 w 1416778"/>
                  <a:gd name="connsiteY5" fmla="*/ 675183 h 907623"/>
                  <a:gd name="connsiteX6" fmla="*/ 874801 w 1416778"/>
                  <a:gd name="connsiteY6" fmla="*/ 700088 h 907623"/>
                  <a:gd name="connsiteX7" fmla="*/ 1096726 w 1416778"/>
                  <a:gd name="connsiteY7" fmla="*/ 680164 h 907623"/>
                  <a:gd name="connsiteX8" fmla="*/ 1400558 w 1416778"/>
                  <a:gd name="connsiteY8" fmla="*/ 664668 h 907623"/>
                  <a:gd name="connsiteX9" fmla="*/ 1416608 w 1416778"/>
                  <a:gd name="connsiteY9" fmla="*/ 665775 h 907623"/>
                  <a:gd name="connsiteX10" fmla="*/ 1417161 w 1416778"/>
                  <a:gd name="connsiteY10" fmla="*/ 670203 h 907623"/>
                  <a:gd name="connsiteX11" fmla="*/ 1289873 w 1416778"/>
                  <a:gd name="connsiteY11" fmla="*/ 683485 h 907623"/>
                  <a:gd name="connsiteX12" fmla="*/ 1117756 w 1416778"/>
                  <a:gd name="connsiteY12" fmla="*/ 715584 h 907623"/>
                  <a:gd name="connsiteX13" fmla="*/ 1040830 w 1416778"/>
                  <a:gd name="connsiteY13" fmla="*/ 758198 h 907623"/>
                  <a:gd name="connsiteX14" fmla="*/ 1032528 w 1416778"/>
                  <a:gd name="connsiteY14" fmla="*/ 835678 h 907623"/>
                  <a:gd name="connsiteX15" fmla="*/ 1091192 w 1416778"/>
                  <a:gd name="connsiteY15" fmla="*/ 899322 h 907623"/>
                  <a:gd name="connsiteX16" fmla="*/ 1096172 w 1416778"/>
                  <a:gd name="connsiteY16" fmla="*/ 908730 h 907623"/>
                  <a:gd name="connsiteX17" fmla="*/ 1006517 w 1416778"/>
                  <a:gd name="connsiteY17" fmla="*/ 857262 h 907623"/>
                  <a:gd name="connsiteX18" fmla="*/ 769649 w 1416778"/>
                  <a:gd name="connsiteY18" fmla="*/ 732740 h 907623"/>
                  <a:gd name="connsiteX19" fmla="*/ 227842 w 1416778"/>
                  <a:gd name="connsiteY19" fmla="*/ 411751 h 907623"/>
                  <a:gd name="connsiteX20" fmla="*/ 35802 w 1416778"/>
                  <a:gd name="connsiteY20" fmla="*/ 190380 h 907623"/>
                  <a:gd name="connsiteX21" fmla="*/ 4810 w 1416778"/>
                  <a:gd name="connsiteY21" fmla="*/ 0 h 90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16778" h="907623">
                    <a:moveTo>
                      <a:pt x="4810" y="0"/>
                    </a:moveTo>
                    <a:cubicBezTo>
                      <a:pt x="16432" y="23244"/>
                      <a:pt x="25841" y="45935"/>
                      <a:pt x="38570" y="66411"/>
                    </a:cubicBezTo>
                    <a:cubicBezTo>
                      <a:pt x="67901" y="112899"/>
                      <a:pt x="94466" y="162155"/>
                      <a:pt x="130439" y="203108"/>
                    </a:cubicBezTo>
                    <a:cubicBezTo>
                      <a:pt x="189102" y="270073"/>
                      <a:pt x="253300" y="332057"/>
                      <a:pt x="316391" y="395702"/>
                    </a:cubicBezTo>
                    <a:cubicBezTo>
                      <a:pt x="414348" y="494212"/>
                      <a:pt x="534995" y="558963"/>
                      <a:pt x="655643" y="623714"/>
                    </a:cubicBezTo>
                    <a:cubicBezTo>
                      <a:pt x="687742" y="640871"/>
                      <a:pt x="720394" y="657474"/>
                      <a:pt x="752493" y="675183"/>
                    </a:cubicBezTo>
                    <a:cubicBezTo>
                      <a:pt x="790680" y="696214"/>
                      <a:pt x="831080" y="704515"/>
                      <a:pt x="874801" y="700088"/>
                    </a:cubicBezTo>
                    <a:cubicBezTo>
                      <a:pt x="948407" y="692340"/>
                      <a:pt x="1022566" y="686805"/>
                      <a:pt x="1096726" y="680164"/>
                    </a:cubicBezTo>
                    <a:cubicBezTo>
                      <a:pt x="1198003" y="671309"/>
                      <a:pt x="1298727" y="660794"/>
                      <a:pt x="1400558" y="664668"/>
                    </a:cubicBezTo>
                    <a:cubicBezTo>
                      <a:pt x="1406093" y="664668"/>
                      <a:pt x="1411627" y="665222"/>
                      <a:pt x="1416608" y="665775"/>
                    </a:cubicBezTo>
                    <a:cubicBezTo>
                      <a:pt x="1416608" y="667435"/>
                      <a:pt x="1416608" y="669096"/>
                      <a:pt x="1417161" y="670203"/>
                    </a:cubicBezTo>
                    <a:cubicBezTo>
                      <a:pt x="1374547" y="674630"/>
                      <a:pt x="1332487" y="679611"/>
                      <a:pt x="1289873" y="683485"/>
                    </a:cubicBezTo>
                    <a:cubicBezTo>
                      <a:pt x="1231209" y="689019"/>
                      <a:pt x="1172546" y="693447"/>
                      <a:pt x="1117756" y="715584"/>
                    </a:cubicBezTo>
                    <a:cubicBezTo>
                      <a:pt x="1090638" y="726652"/>
                      <a:pt x="1064074" y="741041"/>
                      <a:pt x="1040830" y="758198"/>
                    </a:cubicBezTo>
                    <a:cubicBezTo>
                      <a:pt x="1016479" y="776461"/>
                      <a:pt x="1013711" y="811880"/>
                      <a:pt x="1032528" y="835678"/>
                    </a:cubicBezTo>
                    <a:cubicBezTo>
                      <a:pt x="1050238" y="858368"/>
                      <a:pt x="1071268" y="878292"/>
                      <a:pt x="1091192" y="899322"/>
                    </a:cubicBezTo>
                    <a:cubicBezTo>
                      <a:pt x="1093405" y="901536"/>
                      <a:pt x="1095619" y="903750"/>
                      <a:pt x="1096172" y="908730"/>
                    </a:cubicBezTo>
                    <a:cubicBezTo>
                      <a:pt x="1066287" y="891574"/>
                      <a:pt x="1036956" y="873311"/>
                      <a:pt x="1006517" y="857262"/>
                    </a:cubicBezTo>
                    <a:cubicBezTo>
                      <a:pt x="927930" y="815201"/>
                      <a:pt x="849343" y="772587"/>
                      <a:pt x="769649" y="732740"/>
                    </a:cubicBezTo>
                    <a:cubicBezTo>
                      <a:pt x="581483" y="638104"/>
                      <a:pt x="392764" y="545128"/>
                      <a:pt x="227842" y="411751"/>
                    </a:cubicBezTo>
                    <a:cubicBezTo>
                      <a:pt x="150916" y="349214"/>
                      <a:pt x="80630" y="280588"/>
                      <a:pt x="35802" y="190380"/>
                    </a:cubicBezTo>
                    <a:cubicBezTo>
                      <a:pt x="5364" y="130609"/>
                      <a:pt x="-7919" y="68625"/>
                      <a:pt x="4810" y="0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B480F98E-2593-4054-AA2D-B2DEE5EE53E3}"/>
                  </a:ext>
                </a:extLst>
              </p:cNvPr>
              <p:cNvSpPr/>
              <p:nvPr/>
            </p:nvSpPr>
            <p:spPr>
              <a:xfrm>
                <a:off x="2460433" y="5574262"/>
                <a:ext cx="531292" cy="874418"/>
              </a:xfrm>
              <a:custGeom>
                <a:avLst/>
                <a:gdLst>
                  <a:gd name="connsiteX0" fmla="*/ 0 w 531291"/>
                  <a:gd name="connsiteY0" fmla="*/ 226944 h 874417"/>
                  <a:gd name="connsiteX1" fmla="*/ 103491 w 531291"/>
                  <a:gd name="connsiteY1" fmla="*/ 77518 h 874417"/>
                  <a:gd name="connsiteX2" fmla="*/ 396809 w 531291"/>
                  <a:gd name="connsiteY2" fmla="*/ 11107 h 874417"/>
                  <a:gd name="connsiteX3" fmla="*/ 474289 w 531291"/>
                  <a:gd name="connsiteY3" fmla="*/ 61469 h 874417"/>
                  <a:gd name="connsiteX4" fmla="*/ 530738 w 531291"/>
                  <a:gd name="connsiteY4" fmla="*/ 163300 h 874417"/>
                  <a:gd name="connsiteX5" fmla="*/ 520777 w 531291"/>
                  <a:gd name="connsiteY5" fmla="*/ 280073 h 874417"/>
                  <a:gd name="connsiteX6" fmla="*/ 446064 w 531291"/>
                  <a:gd name="connsiteY6" fmla="*/ 449423 h 874417"/>
                  <a:gd name="connsiteX7" fmla="*/ 379099 w 531291"/>
                  <a:gd name="connsiteY7" fmla="*/ 613238 h 874417"/>
                  <a:gd name="connsiteX8" fmla="*/ 341466 w 531291"/>
                  <a:gd name="connsiteY8" fmla="*/ 759343 h 874417"/>
                  <a:gd name="connsiteX9" fmla="*/ 321542 w 531291"/>
                  <a:gd name="connsiteY9" fmla="*/ 876670 h 874417"/>
                  <a:gd name="connsiteX10" fmla="*/ 314348 w 531291"/>
                  <a:gd name="connsiteY10" fmla="*/ 819113 h 874417"/>
                  <a:gd name="connsiteX11" fmla="*/ 363049 w 531291"/>
                  <a:gd name="connsiteY11" fmla="*/ 575605 h 874417"/>
                  <a:gd name="connsiteX12" fmla="*/ 461007 w 531291"/>
                  <a:gd name="connsiteY12" fmla="*/ 350912 h 874417"/>
                  <a:gd name="connsiteX13" fmla="*/ 492552 w 531291"/>
                  <a:gd name="connsiteY13" fmla="*/ 194292 h 874417"/>
                  <a:gd name="connsiteX14" fmla="*/ 344786 w 531291"/>
                  <a:gd name="connsiteY14" fmla="*/ 44866 h 874417"/>
                  <a:gd name="connsiteX15" fmla="*/ 104598 w 531291"/>
                  <a:gd name="connsiteY15" fmla="*/ 115152 h 874417"/>
                  <a:gd name="connsiteX16" fmla="*/ 0 w 531291"/>
                  <a:gd name="connsiteY16" fmla="*/ 226944 h 874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31291" h="874417">
                    <a:moveTo>
                      <a:pt x="0" y="226944"/>
                    </a:moveTo>
                    <a:cubicBezTo>
                      <a:pt x="17156" y="164960"/>
                      <a:pt x="54789" y="117365"/>
                      <a:pt x="103491" y="77518"/>
                    </a:cubicBezTo>
                    <a:cubicBezTo>
                      <a:pt x="189826" y="6679"/>
                      <a:pt x="289444" y="-16011"/>
                      <a:pt x="396809" y="11107"/>
                    </a:cubicBezTo>
                    <a:cubicBezTo>
                      <a:pt x="425034" y="18302"/>
                      <a:pt x="451045" y="41546"/>
                      <a:pt x="474289" y="61469"/>
                    </a:cubicBezTo>
                    <a:cubicBezTo>
                      <a:pt x="504727" y="88034"/>
                      <a:pt x="524097" y="123453"/>
                      <a:pt x="530738" y="163300"/>
                    </a:cubicBezTo>
                    <a:cubicBezTo>
                      <a:pt x="536826" y="202593"/>
                      <a:pt x="531845" y="241887"/>
                      <a:pt x="520777" y="280073"/>
                    </a:cubicBezTo>
                    <a:cubicBezTo>
                      <a:pt x="503620" y="339844"/>
                      <a:pt x="472628" y="394080"/>
                      <a:pt x="446064" y="449423"/>
                    </a:cubicBezTo>
                    <a:cubicBezTo>
                      <a:pt x="420606" y="502552"/>
                      <a:pt x="397915" y="557342"/>
                      <a:pt x="379099" y="613238"/>
                    </a:cubicBezTo>
                    <a:cubicBezTo>
                      <a:pt x="363049" y="660832"/>
                      <a:pt x="351981" y="710088"/>
                      <a:pt x="341466" y="759343"/>
                    </a:cubicBezTo>
                    <a:cubicBezTo>
                      <a:pt x="333718" y="797530"/>
                      <a:pt x="330397" y="836823"/>
                      <a:pt x="321542" y="876670"/>
                    </a:cubicBezTo>
                    <a:cubicBezTo>
                      <a:pt x="318775" y="857300"/>
                      <a:pt x="314901" y="838483"/>
                      <a:pt x="314348" y="819113"/>
                    </a:cubicBezTo>
                    <a:cubicBezTo>
                      <a:pt x="309920" y="733885"/>
                      <a:pt x="330951" y="653638"/>
                      <a:pt x="363049" y="575605"/>
                    </a:cubicBezTo>
                    <a:cubicBezTo>
                      <a:pt x="394595" y="500338"/>
                      <a:pt x="430014" y="426732"/>
                      <a:pt x="461007" y="350912"/>
                    </a:cubicBezTo>
                    <a:cubicBezTo>
                      <a:pt x="481483" y="301104"/>
                      <a:pt x="500853" y="249635"/>
                      <a:pt x="492552" y="194292"/>
                    </a:cubicBezTo>
                    <a:cubicBezTo>
                      <a:pt x="480377" y="110724"/>
                      <a:pt x="428908" y="53721"/>
                      <a:pt x="344786" y="44866"/>
                    </a:cubicBezTo>
                    <a:cubicBezTo>
                      <a:pt x="255684" y="35458"/>
                      <a:pt x="177097" y="64790"/>
                      <a:pt x="104598" y="115152"/>
                    </a:cubicBezTo>
                    <a:cubicBezTo>
                      <a:pt x="61431" y="144483"/>
                      <a:pt x="26011" y="181563"/>
                      <a:pt x="0" y="226944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9ACCFA0-A332-4DF0-9F09-EE67ABC6E561}"/>
                  </a:ext>
                </a:extLst>
              </p:cNvPr>
              <p:cNvSpPr/>
              <p:nvPr/>
            </p:nvSpPr>
            <p:spPr>
              <a:xfrm>
                <a:off x="1297125" y="3383321"/>
                <a:ext cx="691786" cy="686252"/>
              </a:xfrm>
              <a:custGeom>
                <a:avLst/>
                <a:gdLst>
                  <a:gd name="connsiteX0" fmla="*/ 0 w 691786"/>
                  <a:gd name="connsiteY0" fmla="*/ 688974 h 686251"/>
                  <a:gd name="connsiteX1" fmla="*/ 97404 w 691786"/>
                  <a:gd name="connsiteY1" fmla="*/ 594337 h 686251"/>
                  <a:gd name="connsiteX2" fmla="*/ 407877 w 691786"/>
                  <a:gd name="connsiteY2" fmla="*/ 465942 h 686251"/>
                  <a:gd name="connsiteX3" fmla="*/ 565051 w 691786"/>
                  <a:gd name="connsiteY3" fmla="*/ 401744 h 686251"/>
                  <a:gd name="connsiteX4" fmla="*/ 607112 w 691786"/>
                  <a:gd name="connsiteY4" fmla="*/ 139419 h 686251"/>
                  <a:gd name="connsiteX5" fmla="*/ 343126 w 691786"/>
                  <a:gd name="connsiteY5" fmla="*/ 24859 h 686251"/>
                  <a:gd name="connsiteX6" fmla="*/ 242955 w 691786"/>
                  <a:gd name="connsiteY6" fmla="*/ 30947 h 686251"/>
                  <a:gd name="connsiteX7" fmla="*/ 346447 w 691786"/>
                  <a:gd name="connsiteY7" fmla="*/ 1062 h 686251"/>
                  <a:gd name="connsiteX8" fmla="*/ 587742 w 691786"/>
                  <a:gd name="connsiteY8" fmla="*/ 61939 h 686251"/>
                  <a:gd name="connsiteX9" fmla="*/ 679611 w 691786"/>
                  <a:gd name="connsiteY9" fmla="*/ 158235 h 686251"/>
                  <a:gd name="connsiteX10" fmla="*/ 695107 w 691786"/>
                  <a:gd name="connsiteY10" fmla="*/ 260066 h 686251"/>
                  <a:gd name="connsiteX11" fmla="*/ 570032 w 691786"/>
                  <a:gd name="connsiteY11" fmla="*/ 438270 h 686251"/>
                  <a:gd name="connsiteX12" fmla="*/ 409537 w 691786"/>
                  <a:gd name="connsiteY12" fmla="*/ 494167 h 686251"/>
                  <a:gd name="connsiteX13" fmla="*/ 198681 w 691786"/>
                  <a:gd name="connsiteY13" fmla="*/ 569987 h 686251"/>
                  <a:gd name="connsiteX14" fmla="*/ 0 w 691786"/>
                  <a:gd name="connsiteY14" fmla="*/ 688974 h 686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91786" h="686251">
                    <a:moveTo>
                      <a:pt x="0" y="688974"/>
                    </a:moveTo>
                    <a:cubicBezTo>
                      <a:pt x="26011" y="650234"/>
                      <a:pt x="59770" y="619795"/>
                      <a:pt x="97404" y="594337"/>
                    </a:cubicBezTo>
                    <a:cubicBezTo>
                      <a:pt x="192040" y="530693"/>
                      <a:pt x="299405" y="496934"/>
                      <a:pt x="407877" y="465942"/>
                    </a:cubicBezTo>
                    <a:cubicBezTo>
                      <a:pt x="462667" y="449892"/>
                      <a:pt x="515242" y="428862"/>
                      <a:pt x="565051" y="401744"/>
                    </a:cubicBezTo>
                    <a:cubicBezTo>
                      <a:pt x="673523" y="342527"/>
                      <a:pt x="679611" y="218559"/>
                      <a:pt x="607112" y="139419"/>
                    </a:cubicBezTo>
                    <a:cubicBezTo>
                      <a:pt x="536273" y="62492"/>
                      <a:pt x="444404" y="30393"/>
                      <a:pt x="343126" y="24859"/>
                    </a:cubicBezTo>
                    <a:cubicBezTo>
                      <a:pt x="309367" y="22645"/>
                      <a:pt x="275608" y="28733"/>
                      <a:pt x="242955" y="30947"/>
                    </a:cubicBezTo>
                    <a:cubicBezTo>
                      <a:pt x="274501" y="14344"/>
                      <a:pt x="309367" y="3275"/>
                      <a:pt x="346447" y="1062"/>
                    </a:cubicBezTo>
                    <a:cubicBezTo>
                      <a:pt x="433335" y="-4473"/>
                      <a:pt x="515242" y="11023"/>
                      <a:pt x="587742" y="61939"/>
                    </a:cubicBezTo>
                    <a:cubicBezTo>
                      <a:pt x="624821" y="87950"/>
                      <a:pt x="656920" y="118388"/>
                      <a:pt x="679611" y="158235"/>
                    </a:cubicBezTo>
                    <a:cubicBezTo>
                      <a:pt x="697321" y="189781"/>
                      <a:pt x="696214" y="225200"/>
                      <a:pt x="695107" y="260066"/>
                    </a:cubicBezTo>
                    <a:cubicBezTo>
                      <a:pt x="692340" y="346401"/>
                      <a:pt x="642531" y="400084"/>
                      <a:pt x="570032" y="438270"/>
                    </a:cubicBezTo>
                    <a:cubicBezTo>
                      <a:pt x="519116" y="464835"/>
                      <a:pt x="464880" y="480331"/>
                      <a:pt x="409537" y="494167"/>
                    </a:cubicBezTo>
                    <a:cubicBezTo>
                      <a:pt x="337038" y="512430"/>
                      <a:pt x="266753" y="537888"/>
                      <a:pt x="198681" y="569987"/>
                    </a:cubicBezTo>
                    <a:cubicBezTo>
                      <a:pt x="128396" y="602086"/>
                      <a:pt x="63091" y="643593"/>
                      <a:pt x="0" y="688974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97F0726-3851-440C-B337-DEE7AFB27A44}"/>
                  </a:ext>
                </a:extLst>
              </p:cNvPr>
              <p:cNvSpPr/>
              <p:nvPr/>
            </p:nvSpPr>
            <p:spPr>
              <a:xfrm>
                <a:off x="857950" y="5908322"/>
                <a:ext cx="237974" cy="177097"/>
              </a:xfrm>
              <a:custGeom>
                <a:avLst/>
                <a:gdLst>
                  <a:gd name="connsiteX0" fmla="*/ 242154 w 237974"/>
                  <a:gd name="connsiteY0" fmla="*/ 132519 h 177097"/>
                  <a:gd name="connsiteX1" fmla="*/ 139770 w 237974"/>
                  <a:gd name="connsiteY1" fmla="*/ 121451 h 177097"/>
                  <a:gd name="connsiteX2" fmla="*/ 139217 w 237974"/>
                  <a:gd name="connsiteY2" fmla="*/ 126432 h 177097"/>
                  <a:gd name="connsiteX3" fmla="*/ 220571 w 237974"/>
                  <a:gd name="connsiteY3" fmla="*/ 135287 h 177097"/>
                  <a:gd name="connsiteX4" fmla="*/ 221678 w 237974"/>
                  <a:gd name="connsiteY4" fmla="*/ 139161 h 177097"/>
                  <a:gd name="connsiteX5" fmla="*/ 172976 w 237974"/>
                  <a:gd name="connsiteY5" fmla="*/ 152443 h 177097"/>
                  <a:gd name="connsiteX6" fmla="*/ 82767 w 237974"/>
                  <a:gd name="connsiteY6" fmla="*/ 177901 h 177097"/>
                  <a:gd name="connsiteX7" fmla="*/ 10268 w 237974"/>
                  <a:gd name="connsiteY7" fmla="*/ 149676 h 177097"/>
                  <a:gd name="connsiteX8" fmla="*/ 16355 w 237974"/>
                  <a:gd name="connsiteY8" fmla="*/ 72749 h 177097"/>
                  <a:gd name="connsiteX9" fmla="*/ 85534 w 237974"/>
                  <a:gd name="connsiteY9" fmla="*/ 65001 h 177097"/>
                  <a:gd name="connsiteX10" fmla="*/ 98263 w 237974"/>
                  <a:gd name="connsiteY10" fmla="*/ 74409 h 177097"/>
                  <a:gd name="connsiteX11" fmla="*/ 93282 w 237974"/>
                  <a:gd name="connsiteY11" fmla="*/ 65555 h 177097"/>
                  <a:gd name="connsiteX12" fmla="*/ 92729 w 237974"/>
                  <a:gd name="connsiteY12" fmla="*/ 10765 h 177097"/>
                  <a:gd name="connsiteX13" fmla="*/ 154713 w 237974"/>
                  <a:gd name="connsiteY13" fmla="*/ 8551 h 177097"/>
                  <a:gd name="connsiteX14" fmla="*/ 202861 w 237974"/>
                  <a:gd name="connsiteY14" fmla="*/ 59467 h 177097"/>
                  <a:gd name="connsiteX15" fmla="*/ 242154 w 237974"/>
                  <a:gd name="connsiteY15" fmla="*/ 132519 h 177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37974" h="177097">
                    <a:moveTo>
                      <a:pt x="242154" y="132519"/>
                    </a:moveTo>
                    <a:cubicBezTo>
                      <a:pt x="203968" y="128645"/>
                      <a:pt x="171869" y="124771"/>
                      <a:pt x="139770" y="121451"/>
                    </a:cubicBezTo>
                    <a:cubicBezTo>
                      <a:pt x="139770" y="123111"/>
                      <a:pt x="139217" y="124771"/>
                      <a:pt x="139217" y="126432"/>
                    </a:cubicBezTo>
                    <a:cubicBezTo>
                      <a:pt x="166335" y="129199"/>
                      <a:pt x="193453" y="131966"/>
                      <a:pt x="220571" y="135287"/>
                    </a:cubicBezTo>
                    <a:cubicBezTo>
                      <a:pt x="221124" y="136394"/>
                      <a:pt x="221124" y="138054"/>
                      <a:pt x="221678" y="139161"/>
                    </a:cubicBezTo>
                    <a:cubicBezTo>
                      <a:pt x="205628" y="143588"/>
                      <a:pt x="189025" y="148015"/>
                      <a:pt x="172976" y="152443"/>
                    </a:cubicBezTo>
                    <a:cubicBezTo>
                      <a:pt x="143091" y="160744"/>
                      <a:pt x="113206" y="171259"/>
                      <a:pt x="82767" y="177901"/>
                    </a:cubicBezTo>
                    <a:cubicBezTo>
                      <a:pt x="53435" y="184542"/>
                      <a:pt x="29638" y="171259"/>
                      <a:pt x="10268" y="149676"/>
                    </a:cubicBezTo>
                    <a:cubicBezTo>
                      <a:pt x="-5782" y="130859"/>
                      <a:pt x="-2461" y="93779"/>
                      <a:pt x="16355" y="72749"/>
                    </a:cubicBezTo>
                    <a:cubicBezTo>
                      <a:pt x="33512" y="53379"/>
                      <a:pt x="63950" y="50059"/>
                      <a:pt x="85534" y="65001"/>
                    </a:cubicBezTo>
                    <a:cubicBezTo>
                      <a:pt x="88855" y="67215"/>
                      <a:pt x="91622" y="69428"/>
                      <a:pt x="98263" y="74409"/>
                    </a:cubicBezTo>
                    <a:cubicBezTo>
                      <a:pt x="94942" y="68875"/>
                      <a:pt x="93836" y="67215"/>
                      <a:pt x="93282" y="65555"/>
                    </a:cubicBezTo>
                    <a:cubicBezTo>
                      <a:pt x="80553" y="41757"/>
                      <a:pt x="80553" y="21834"/>
                      <a:pt x="92729" y="10765"/>
                    </a:cubicBezTo>
                    <a:cubicBezTo>
                      <a:pt x="105458" y="-1410"/>
                      <a:pt x="137556" y="-4731"/>
                      <a:pt x="154713" y="8551"/>
                    </a:cubicBezTo>
                    <a:cubicBezTo>
                      <a:pt x="172976" y="22941"/>
                      <a:pt x="189579" y="40650"/>
                      <a:pt x="202861" y="59467"/>
                    </a:cubicBezTo>
                    <a:cubicBezTo>
                      <a:pt x="217804" y="80497"/>
                      <a:pt x="227765" y="104848"/>
                      <a:pt x="242154" y="132519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C5F3303-2C96-4B0F-AC57-0F2DB26BE6C0}"/>
                  </a:ext>
                </a:extLst>
              </p:cNvPr>
              <p:cNvSpPr/>
              <p:nvPr/>
            </p:nvSpPr>
            <p:spPr>
              <a:xfrm>
                <a:off x="1371001" y="6228881"/>
                <a:ext cx="265646" cy="143892"/>
              </a:xfrm>
              <a:custGeom>
                <a:avLst/>
                <a:gdLst>
                  <a:gd name="connsiteX0" fmla="*/ 267589 w 265645"/>
                  <a:gd name="connsiteY0" fmla="*/ 92549 h 143891"/>
                  <a:gd name="connsiteX1" fmla="*/ 259288 w 265645"/>
                  <a:gd name="connsiteY1" fmla="*/ 101404 h 143891"/>
                  <a:gd name="connsiteX2" fmla="*/ 109309 w 265645"/>
                  <a:gd name="connsiteY2" fmla="*/ 144571 h 143891"/>
                  <a:gd name="connsiteX3" fmla="*/ 11905 w 265645"/>
                  <a:gd name="connsiteY3" fmla="*/ 109152 h 143891"/>
                  <a:gd name="connsiteX4" fmla="*/ 50092 w 265645"/>
                  <a:gd name="connsiteY4" fmla="*/ 2340 h 143891"/>
                  <a:gd name="connsiteX5" fmla="*/ 121484 w 265645"/>
                  <a:gd name="connsiteY5" fmla="*/ 28905 h 143891"/>
                  <a:gd name="connsiteX6" fmla="*/ 144728 w 265645"/>
                  <a:gd name="connsiteY6" fmla="*/ 56023 h 143891"/>
                  <a:gd name="connsiteX7" fmla="*/ 181254 w 265645"/>
                  <a:gd name="connsiteY7" fmla="*/ 87015 h 143891"/>
                  <a:gd name="connsiteX8" fmla="*/ 267589 w 265645"/>
                  <a:gd name="connsiteY8" fmla="*/ 92549 h 143891"/>
                  <a:gd name="connsiteX9" fmla="*/ 267589 w 265645"/>
                  <a:gd name="connsiteY9" fmla="*/ 92549 h 143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5645" h="143891">
                    <a:moveTo>
                      <a:pt x="267589" y="92549"/>
                    </a:moveTo>
                    <a:cubicBezTo>
                      <a:pt x="264822" y="95316"/>
                      <a:pt x="262609" y="100297"/>
                      <a:pt x="259288" y="101404"/>
                    </a:cubicBezTo>
                    <a:cubicBezTo>
                      <a:pt x="209479" y="116347"/>
                      <a:pt x="160224" y="132950"/>
                      <a:pt x="109309" y="144571"/>
                    </a:cubicBezTo>
                    <a:cubicBezTo>
                      <a:pt x="71122" y="153426"/>
                      <a:pt x="36809" y="139591"/>
                      <a:pt x="11905" y="109152"/>
                    </a:cubicBezTo>
                    <a:cubicBezTo>
                      <a:pt x="-15766" y="75393"/>
                      <a:pt x="8031" y="13409"/>
                      <a:pt x="50092" y="2340"/>
                    </a:cubicBezTo>
                    <a:cubicBezTo>
                      <a:pt x="81637" y="-5961"/>
                      <a:pt x="102114" y="8981"/>
                      <a:pt x="121484" y="28905"/>
                    </a:cubicBezTo>
                    <a:cubicBezTo>
                      <a:pt x="129232" y="37760"/>
                      <a:pt x="136980" y="47168"/>
                      <a:pt x="144728" y="56023"/>
                    </a:cubicBezTo>
                    <a:cubicBezTo>
                      <a:pt x="149709" y="74286"/>
                      <a:pt x="161331" y="85355"/>
                      <a:pt x="181254" y="87015"/>
                    </a:cubicBezTo>
                    <a:cubicBezTo>
                      <a:pt x="211140" y="88675"/>
                      <a:pt x="239365" y="90889"/>
                      <a:pt x="267589" y="92549"/>
                    </a:cubicBezTo>
                    <a:lnTo>
                      <a:pt x="267589" y="92549"/>
                    </a:ln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1F6D856C-6C4B-4409-BEB8-56DA8CD99BB9}"/>
                  </a:ext>
                </a:extLst>
              </p:cNvPr>
              <p:cNvSpPr/>
              <p:nvPr/>
            </p:nvSpPr>
            <p:spPr>
              <a:xfrm>
                <a:off x="1471406" y="6163113"/>
                <a:ext cx="182632" cy="154960"/>
              </a:xfrm>
              <a:custGeom>
                <a:avLst/>
                <a:gdLst>
                  <a:gd name="connsiteX0" fmla="*/ 45430 w 182631"/>
                  <a:gd name="connsiteY0" fmla="*/ 121790 h 154960"/>
                  <a:gd name="connsiteX1" fmla="*/ 22186 w 182631"/>
                  <a:gd name="connsiteY1" fmla="*/ 94672 h 154960"/>
                  <a:gd name="connsiteX2" fmla="*/ 2816 w 182631"/>
                  <a:gd name="connsiteY2" fmla="*/ 56486 h 154960"/>
                  <a:gd name="connsiteX3" fmla="*/ 36022 w 182631"/>
                  <a:gd name="connsiteY3" fmla="*/ 1143 h 154960"/>
                  <a:gd name="connsiteX4" fmla="*/ 127338 w 182631"/>
                  <a:gd name="connsiteY4" fmla="*/ 46524 h 154960"/>
                  <a:gd name="connsiteX5" fmla="*/ 182681 w 182631"/>
                  <a:gd name="connsiteY5" fmla="*/ 142821 h 154960"/>
                  <a:gd name="connsiteX6" fmla="*/ 187108 w 182631"/>
                  <a:gd name="connsiteY6" fmla="*/ 158870 h 154960"/>
                  <a:gd name="connsiteX7" fmla="*/ 168292 w 182631"/>
                  <a:gd name="connsiteY7" fmla="*/ 158870 h 154960"/>
                  <a:gd name="connsiteX8" fmla="*/ 168845 w 182631"/>
                  <a:gd name="connsiteY8" fmla="*/ 159424 h 154960"/>
                  <a:gd name="connsiteX9" fmla="*/ 99113 w 182631"/>
                  <a:gd name="connsiteY9" fmla="*/ 149462 h 154960"/>
                  <a:gd name="connsiteX10" fmla="*/ 45430 w 182631"/>
                  <a:gd name="connsiteY10" fmla="*/ 121790 h 15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631" h="154960">
                    <a:moveTo>
                      <a:pt x="45430" y="121790"/>
                    </a:moveTo>
                    <a:cubicBezTo>
                      <a:pt x="37682" y="112936"/>
                      <a:pt x="29935" y="103527"/>
                      <a:pt x="22186" y="94672"/>
                    </a:cubicBezTo>
                    <a:cubicBezTo>
                      <a:pt x="15545" y="81944"/>
                      <a:pt x="7244" y="69768"/>
                      <a:pt x="2816" y="56486"/>
                    </a:cubicBezTo>
                    <a:cubicBezTo>
                      <a:pt x="-6592" y="30474"/>
                      <a:pt x="8351" y="5570"/>
                      <a:pt x="36022" y="1143"/>
                    </a:cubicBezTo>
                    <a:cubicBezTo>
                      <a:pt x="76976" y="-5498"/>
                      <a:pt x="105754" y="17746"/>
                      <a:pt x="127338" y="46524"/>
                    </a:cubicBezTo>
                    <a:cubicBezTo>
                      <a:pt x="148922" y="76409"/>
                      <a:pt x="164418" y="110168"/>
                      <a:pt x="182681" y="142821"/>
                    </a:cubicBezTo>
                    <a:cubicBezTo>
                      <a:pt x="184895" y="147248"/>
                      <a:pt x="185448" y="152229"/>
                      <a:pt x="187108" y="158870"/>
                    </a:cubicBezTo>
                    <a:cubicBezTo>
                      <a:pt x="179360" y="158870"/>
                      <a:pt x="173826" y="158870"/>
                      <a:pt x="168292" y="158870"/>
                    </a:cubicBezTo>
                    <a:cubicBezTo>
                      <a:pt x="168292" y="158870"/>
                      <a:pt x="168845" y="159424"/>
                      <a:pt x="168845" y="159424"/>
                    </a:cubicBezTo>
                    <a:cubicBezTo>
                      <a:pt x="145601" y="156103"/>
                      <a:pt x="122357" y="151676"/>
                      <a:pt x="99113" y="149462"/>
                    </a:cubicBezTo>
                    <a:cubicBezTo>
                      <a:pt x="76976" y="146141"/>
                      <a:pt x="57606" y="141160"/>
                      <a:pt x="45430" y="121790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84CC3CE-AE56-473A-A370-9EE5149BD155}"/>
                  </a:ext>
                </a:extLst>
              </p:cNvPr>
              <p:cNvSpPr/>
              <p:nvPr/>
            </p:nvSpPr>
            <p:spPr>
              <a:xfrm>
                <a:off x="1263366" y="4727001"/>
                <a:ext cx="852281" cy="99617"/>
              </a:xfrm>
              <a:custGeom>
                <a:avLst/>
                <a:gdLst>
                  <a:gd name="connsiteX0" fmla="*/ 0 w 852280"/>
                  <a:gd name="connsiteY0" fmla="*/ 99617 h 99617"/>
                  <a:gd name="connsiteX1" fmla="*/ 114560 w 852280"/>
                  <a:gd name="connsiteY1" fmla="*/ 66965 h 99617"/>
                  <a:gd name="connsiteX2" fmla="*/ 489785 w 852280"/>
                  <a:gd name="connsiteY2" fmla="*/ 14389 h 99617"/>
                  <a:gd name="connsiteX3" fmla="*/ 857262 w 852280"/>
                  <a:gd name="connsiteY3" fmla="*/ 0 h 99617"/>
                  <a:gd name="connsiteX4" fmla="*/ 847853 w 852280"/>
                  <a:gd name="connsiteY4" fmla="*/ 3321 h 99617"/>
                  <a:gd name="connsiteX5" fmla="*/ 694553 w 852280"/>
                  <a:gd name="connsiteY5" fmla="*/ 22691 h 99617"/>
                  <a:gd name="connsiteX6" fmla="*/ 250703 w 852280"/>
                  <a:gd name="connsiteY6" fmla="*/ 57003 h 99617"/>
                  <a:gd name="connsiteX7" fmla="*/ 23244 w 852280"/>
                  <a:gd name="connsiteY7" fmla="*/ 99064 h 99617"/>
                  <a:gd name="connsiteX8" fmla="*/ 1660 w 852280"/>
                  <a:gd name="connsiteY8" fmla="*/ 104045 h 99617"/>
                  <a:gd name="connsiteX9" fmla="*/ 0 w 852280"/>
                  <a:gd name="connsiteY9" fmla="*/ 99617 h 99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2280" h="99617">
                    <a:moveTo>
                      <a:pt x="0" y="99617"/>
                    </a:moveTo>
                    <a:cubicBezTo>
                      <a:pt x="38187" y="88549"/>
                      <a:pt x="76373" y="76927"/>
                      <a:pt x="114560" y="66965"/>
                    </a:cubicBezTo>
                    <a:cubicBezTo>
                      <a:pt x="237421" y="35419"/>
                      <a:pt x="363049" y="21030"/>
                      <a:pt x="489785" y="14389"/>
                    </a:cubicBezTo>
                    <a:cubicBezTo>
                      <a:pt x="612093" y="7748"/>
                      <a:pt x="734400" y="3321"/>
                      <a:pt x="857262" y="0"/>
                    </a:cubicBezTo>
                    <a:cubicBezTo>
                      <a:pt x="853941" y="1107"/>
                      <a:pt x="851174" y="2767"/>
                      <a:pt x="847853" y="3321"/>
                    </a:cubicBezTo>
                    <a:cubicBezTo>
                      <a:pt x="796938" y="9962"/>
                      <a:pt x="746022" y="18817"/>
                      <a:pt x="694553" y="22691"/>
                    </a:cubicBezTo>
                    <a:cubicBezTo>
                      <a:pt x="546788" y="34866"/>
                      <a:pt x="397915" y="42061"/>
                      <a:pt x="250703" y="57003"/>
                    </a:cubicBezTo>
                    <a:cubicBezTo>
                      <a:pt x="174330" y="64751"/>
                      <a:pt x="99064" y="84675"/>
                      <a:pt x="23244" y="99064"/>
                    </a:cubicBezTo>
                    <a:cubicBezTo>
                      <a:pt x="16049" y="100724"/>
                      <a:pt x="8855" y="102384"/>
                      <a:pt x="1660" y="104045"/>
                    </a:cubicBezTo>
                    <a:cubicBezTo>
                      <a:pt x="553" y="102938"/>
                      <a:pt x="0" y="101277"/>
                      <a:pt x="0" y="99617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1DF117EE-0BE8-48F3-BB7B-88A563052488}"/>
                  </a:ext>
                </a:extLst>
              </p:cNvPr>
              <p:cNvSpPr/>
              <p:nvPr/>
            </p:nvSpPr>
            <p:spPr>
              <a:xfrm>
                <a:off x="1118942" y="5773535"/>
                <a:ext cx="564498" cy="304386"/>
              </a:xfrm>
              <a:custGeom>
                <a:avLst/>
                <a:gdLst>
                  <a:gd name="connsiteX0" fmla="*/ 13815 w 564497"/>
                  <a:gd name="connsiteY0" fmla="*/ 0 h 304385"/>
                  <a:gd name="connsiteX1" fmla="*/ 16582 w 564497"/>
                  <a:gd name="connsiteY1" fmla="*/ 20477 h 304385"/>
                  <a:gd name="connsiteX2" fmla="*/ 74692 w 564497"/>
                  <a:gd name="connsiteY2" fmla="*/ 150533 h 304385"/>
                  <a:gd name="connsiteX3" fmla="*/ 251789 w 564497"/>
                  <a:gd name="connsiteY3" fmla="*/ 233547 h 304385"/>
                  <a:gd name="connsiteX4" fmla="*/ 555622 w 564497"/>
                  <a:gd name="connsiteY4" fmla="*/ 297745 h 304385"/>
                  <a:gd name="connsiteX5" fmla="*/ 565030 w 564497"/>
                  <a:gd name="connsiteY5" fmla="*/ 300512 h 304385"/>
                  <a:gd name="connsiteX6" fmla="*/ 565030 w 564497"/>
                  <a:gd name="connsiteY6" fmla="*/ 304939 h 304385"/>
                  <a:gd name="connsiteX7" fmla="*/ 529057 w 564497"/>
                  <a:gd name="connsiteY7" fmla="*/ 304939 h 304385"/>
                  <a:gd name="connsiteX8" fmla="*/ 490871 w 564497"/>
                  <a:gd name="connsiteY8" fmla="*/ 303279 h 304385"/>
                  <a:gd name="connsiteX9" fmla="*/ 149405 w 564497"/>
                  <a:gd name="connsiteY9" fmla="*/ 213623 h 304385"/>
                  <a:gd name="connsiteX10" fmla="*/ 32078 w 564497"/>
                  <a:gd name="connsiteY10" fmla="*/ 131163 h 304385"/>
                  <a:gd name="connsiteX11" fmla="*/ 13815 w 564497"/>
                  <a:gd name="connsiteY11" fmla="*/ 0 h 304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4497" h="304385">
                    <a:moveTo>
                      <a:pt x="13815" y="0"/>
                    </a:moveTo>
                    <a:cubicBezTo>
                      <a:pt x="14922" y="6641"/>
                      <a:pt x="17689" y="13836"/>
                      <a:pt x="16582" y="20477"/>
                    </a:cubicBezTo>
                    <a:cubicBezTo>
                      <a:pt x="6620" y="76927"/>
                      <a:pt x="30971" y="118434"/>
                      <a:pt x="74692" y="150533"/>
                    </a:cubicBezTo>
                    <a:cubicBezTo>
                      <a:pt x="127821" y="190380"/>
                      <a:pt x="189805" y="212517"/>
                      <a:pt x="251789" y="233547"/>
                    </a:cubicBezTo>
                    <a:cubicBezTo>
                      <a:pt x="350853" y="267306"/>
                      <a:pt x="452131" y="286123"/>
                      <a:pt x="555622" y="297745"/>
                    </a:cubicBezTo>
                    <a:cubicBezTo>
                      <a:pt x="558942" y="298298"/>
                      <a:pt x="561710" y="299405"/>
                      <a:pt x="565030" y="300512"/>
                    </a:cubicBezTo>
                    <a:cubicBezTo>
                      <a:pt x="565030" y="302172"/>
                      <a:pt x="565030" y="303279"/>
                      <a:pt x="565030" y="304939"/>
                    </a:cubicBezTo>
                    <a:cubicBezTo>
                      <a:pt x="552855" y="304939"/>
                      <a:pt x="540679" y="304939"/>
                      <a:pt x="529057" y="304939"/>
                    </a:cubicBezTo>
                    <a:cubicBezTo>
                      <a:pt x="516328" y="304386"/>
                      <a:pt x="503600" y="304386"/>
                      <a:pt x="490871" y="303279"/>
                    </a:cubicBezTo>
                    <a:cubicBezTo>
                      <a:pt x="372437" y="291104"/>
                      <a:pt x="257877" y="263986"/>
                      <a:pt x="149405" y="213623"/>
                    </a:cubicBezTo>
                    <a:cubicBezTo>
                      <a:pt x="105684" y="193147"/>
                      <a:pt x="65837" y="166582"/>
                      <a:pt x="32078" y="131163"/>
                    </a:cubicBezTo>
                    <a:cubicBezTo>
                      <a:pt x="-3341" y="95190"/>
                      <a:pt x="-9429" y="32652"/>
                      <a:pt x="13815" y="0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74EDB39-27D6-4429-AE72-601BDA3E9D96}"/>
                  </a:ext>
                </a:extLst>
              </p:cNvPr>
              <p:cNvSpPr/>
              <p:nvPr/>
            </p:nvSpPr>
            <p:spPr>
              <a:xfrm>
                <a:off x="1516836" y="6284904"/>
                <a:ext cx="121754" cy="33206"/>
              </a:xfrm>
              <a:custGeom>
                <a:avLst/>
                <a:gdLst>
                  <a:gd name="connsiteX0" fmla="*/ 0 w 121754"/>
                  <a:gd name="connsiteY0" fmla="*/ 0 h 33205"/>
                  <a:gd name="connsiteX1" fmla="*/ 52576 w 121754"/>
                  <a:gd name="connsiteY1" fmla="*/ 27118 h 33205"/>
                  <a:gd name="connsiteX2" fmla="*/ 122308 w 121754"/>
                  <a:gd name="connsiteY2" fmla="*/ 37080 h 33205"/>
                  <a:gd name="connsiteX3" fmla="*/ 36526 w 121754"/>
                  <a:gd name="connsiteY3" fmla="*/ 30992 h 33205"/>
                  <a:gd name="connsiteX4" fmla="*/ 0 w 121754"/>
                  <a:gd name="connsiteY4" fmla="*/ 0 h 33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754" h="33205">
                    <a:moveTo>
                      <a:pt x="0" y="0"/>
                    </a:moveTo>
                    <a:cubicBezTo>
                      <a:pt x="12176" y="19370"/>
                      <a:pt x="31546" y="24904"/>
                      <a:pt x="52576" y="27118"/>
                    </a:cubicBezTo>
                    <a:cubicBezTo>
                      <a:pt x="75820" y="29332"/>
                      <a:pt x="99064" y="33759"/>
                      <a:pt x="122308" y="37080"/>
                    </a:cubicBezTo>
                    <a:cubicBezTo>
                      <a:pt x="93530" y="34866"/>
                      <a:pt x="64751" y="33206"/>
                      <a:pt x="36526" y="30992"/>
                    </a:cubicBezTo>
                    <a:cubicBezTo>
                      <a:pt x="17156" y="29332"/>
                      <a:pt x="5534" y="18263"/>
                      <a:pt x="0" y="0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9CBC051-1D25-47B7-BC15-C1E8A42C2F4C}"/>
                </a:ext>
              </a:extLst>
            </p:cNvPr>
            <p:cNvGrpSpPr/>
            <p:nvPr/>
          </p:nvGrpSpPr>
          <p:grpSpPr>
            <a:xfrm>
              <a:off x="3098717" y="3941129"/>
              <a:ext cx="3633081" cy="2543472"/>
              <a:chOff x="3283356" y="3818387"/>
              <a:chExt cx="3633081" cy="2543472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D33D4C7-A036-482D-8D0A-C79F8FAAFA2D}"/>
                  </a:ext>
                </a:extLst>
              </p:cNvPr>
              <p:cNvSpPr/>
              <p:nvPr/>
            </p:nvSpPr>
            <p:spPr>
              <a:xfrm flipH="1">
                <a:off x="3283356" y="3818387"/>
                <a:ext cx="3633081" cy="2543472"/>
              </a:xfrm>
              <a:custGeom>
                <a:avLst/>
                <a:gdLst>
                  <a:gd name="connsiteX0" fmla="*/ 3442794 w 3633081"/>
                  <a:gd name="connsiteY0" fmla="*/ 0 h 2543472"/>
                  <a:gd name="connsiteX1" fmla="*/ 2900788 w 3633081"/>
                  <a:gd name="connsiteY1" fmla="*/ 67263 h 2543472"/>
                  <a:gd name="connsiteX2" fmla="*/ 1570483 w 3633081"/>
                  <a:gd name="connsiteY2" fmla="*/ 423428 h 2543472"/>
                  <a:gd name="connsiteX3" fmla="*/ 918430 w 3633081"/>
                  <a:gd name="connsiteY3" fmla="*/ 647055 h 2543472"/>
                  <a:gd name="connsiteX4" fmla="*/ 370202 w 3633081"/>
                  <a:gd name="connsiteY4" fmla="*/ 913466 h 2543472"/>
                  <a:gd name="connsiteX5" fmla="*/ 51307 w 3633081"/>
                  <a:gd name="connsiteY5" fmla="*/ 1308235 h 2543472"/>
                  <a:gd name="connsiteX6" fmla="*/ 14796 w 3633081"/>
                  <a:gd name="connsiteY6" fmla="*/ 1756060 h 2543472"/>
                  <a:gd name="connsiteX7" fmla="*/ 298894 w 3633081"/>
                  <a:gd name="connsiteY7" fmla="*/ 2252372 h 2543472"/>
                  <a:gd name="connsiteX8" fmla="*/ 810611 w 3633081"/>
                  <a:gd name="connsiteY8" fmla="*/ 2450327 h 2543472"/>
                  <a:gd name="connsiteX9" fmla="*/ 1446120 w 3633081"/>
                  <a:gd name="connsiteY9" fmla="*/ 2542745 h 2543472"/>
                  <a:gd name="connsiteX10" fmla="*/ 1603571 w 3633081"/>
                  <a:gd name="connsiteY10" fmla="*/ 2527912 h 2543472"/>
                  <a:gd name="connsiteX11" fmla="*/ 2348612 w 3633081"/>
                  <a:gd name="connsiteY11" fmla="*/ 2279185 h 2543472"/>
                  <a:gd name="connsiteX12" fmla="*/ 3122176 w 3633081"/>
                  <a:gd name="connsiteY12" fmla="*/ 1989384 h 2543472"/>
                  <a:gd name="connsiteX13" fmla="*/ 3255524 w 3633081"/>
                  <a:gd name="connsiteY13" fmla="*/ 1931053 h 2543472"/>
                  <a:gd name="connsiteX14" fmla="*/ 3279818 w 3633081"/>
                  <a:gd name="connsiteY14" fmla="*/ 1920958 h 2543472"/>
                  <a:gd name="connsiteX15" fmla="*/ 3409179 w 3633081"/>
                  <a:gd name="connsiteY15" fmla="*/ 1813660 h 2543472"/>
                  <a:gd name="connsiteX16" fmla="*/ 3360433 w 3633081"/>
                  <a:gd name="connsiteY16" fmla="*/ 1832040 h 2543472"/>
                  <a:gd name="connsiteX17" fmla="*/ 3227085 w 3633081"/>
                  <a:gd name="connsiteY17" fmla="*/ 1884972 h 2543472"/>
                  <a:gd name="connsiteX18" fmla="*/ 2453521 w 3633081"/>
                  <a:gd name="connsiteY18" fmla="*/ 2147951 h 2543472"/>
                  <a:gd name="connsiteX19" fmla="*/ 1708480 w 3633081"/>
                  <a:gd name="connsiteY19" fmla="*/ 2373657 h 2543472"/>
                  <a:gd name="connsiteX20" fmla="*/ 1551029 w 3633081"/>
                  <a:gd name="connsiteY20" fmla="*/ 2387118 h 2543472"/>
                  <a:gd name="connsiteX21" fmla="*/ 915520 w 3633081"/>
                  <a:gd name="connsiteY21" fmla="*/ 2303253 h 2543472"/>
                  <a:gd name="connsiteX22" fmla="*/ 403803 w 3633081"/>
                  <a:gd name="connsiteY22" fmla="*/ 2123620 h 2543472"/>
                  <a:gd name="connsiteX23" fmla="*/ 119705 w 3633081"/>
                  <a:gd name="connsiteY23" fmla="*/ 1673243 h 2543472"/>
                  <a:gd name="connsiteX24" fmla="*/ 156216 w 3633081"/>
                  <a:gd name="connsiteY24" fmla="*/ 1266867 h 2543472"/>
                  <a:gd name="connsiteX25" fmla="*/ 475111 w 3633081"/>
                  <a:gd name="connsiteY25" fmla="*/ 908635 h 2543472"/>
                  <a:gd name="connsiteX26" fmla="*/ 1023339 w 3633081"/>
                  <a:gd name="connsiteY26" fmla="*/ 666882 h 2543472"/>
                  <a:gd name="connsiteX27" fmla="*/ 1675392 w 3633081"/>
                  <a:gd name="connsiteY27" fmla="*/ 463952 h 2543472"/>
                  <a:gd name="connsiteX28" fmla="*/ 2694706 w 3633081"/>
                  <a:gd name="connsiteY28" fmla="*/ 208073 h 2543472"/>
                  <a:gd name="connsiteX29" fmla="*/ 3633081 w 3633081"/>
                  <a:gd name="connsiteY29" fmla="*/ 57019 h 254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33081" h="2543472">
                    <a:moveTo>
                      <a:pt x="3442794" y="0"/>
                    </a:moveTo>
                    <a:cubicBezTo>
                      <a:pt x="3232789" y="8007"/>
                      <a:pt x="3212840" y="-3308"/>
                      <a:pt x="2900788" y="67263"/>
                    </a:cubicBezTo>
                    <a:cubicBezTo>
                      <a:pt x="2588736" y="137834"/>
                      <a:pt x="1900876" y="326796"/>
                      <a:pt x="1570483" y="423428"/>
                    </a:cubicBezTo>
                    <a:cubicBezTo>
                      <a:pt x="1240090" y="520060"/>
                      <a:pt x="1134069" y="568329"/>
                      <a:pt x="918430" y="647055"/>
                    </a:cubicBezTo>
                    <a:cubicBezTo>
                      <a:pt x="727890" y="716652"/>
                      <a:pt x="528224" y="782258"/>
                      <a:pt x="370202" y="913466"/>
                    </a:cubicBezTo>
                    <a:cubicBezTo>
                      <a:pt x="248121" y="1015011"/>
                      <a:pt x="123188" y="1163906"/>
                      <a:pt x="51307" y="1308235"/>
                    </a:cubicBezTo>
                    <a:cubicBezTo>
                      <a:pt x="-15439" y="1442867"/>
                      <a:pt x="-4599" y="1611728"/>
                      <a:pt x="14796" y="1756060"/>
                    </a:cubicBezTo>
                    <a:cubicBezTo>
                      <a:pt x="39898" y="1946597"/>
                      <a:pt x="102651" y="2174787"/>
                      <a:pt x="298894" y="2252372"/>
                    </a:cubicBezTo>
                    <a:cubicBezTo>
                      <a:pt x="469466" y="2319690"/>
                      <a:pt x="634334" y="2398985"/>
                      <a:pt x="810611" y="2450327"/>
                    </a:cubicBezTo>
                    <a:cubicBezTo>
                      <a:pt x="1016551" y="2510228"/>
                      <a:pt x="1231620" y="2542175"/>
                      <a:pt x="1446120" y="2542745"/>
                    </a:cubicBezTo>
                    <a:cubicBezTo>
                      <a:pt x="1502026" y="2542745"/>
                      <a:pt x="1551086" y="2548449"/>
                      <a:pt x="1603571" y="2527912"/>
                    </a:cubicBezTo>
                    <a:cubicBezTo>
                      <a:pt x="1847163" y="2431501"/>
                      <a:pt x="2101595" y="2367038"/>
                      <a:pt x="2348612" y="2279185"/>
                    </a:cubicBezTo>
                    <a:cubicBezTo>
                      <a:pt x="2608178" y="2186768"/>
                      <a:pt x="2866032" y="2090929"/>
                      <a:pt x="3122176" y="1989384"/>
                    </a:cubicBezTo>
                    <a:cubicBezTo>
                      <a:pt x="3167814" y="1971129"/>
                      <a:pt x="3211597" y="1950877"/>
                      <a:pt x="3255524" y="1931053"/>
                    </a:cubicBezTo>
                    <a:lnTo>
                      <a:pt x="3279818" y="1920958"/>
                    </a:lnTo>
                    <a:lnTo>
                      <a:pt x="3409179" y="1813660"/>
                    </a:lnTo>
                    <a:lnTo>
                      <a:pt x="3360433" y="1832040"/>
                    </a:lnTo>
                    <a:cubicBezTo>
                      <a:pt x="3316506" y="1850029"/>
                      <a:pt x="3272723" y="1868407"/>
                      <a:pt x="3227085" y="1884972"/>
                    </a:cubicBezTo>
                    <a:cubicBezTo>
                      <a:pt x="2970941" y="1977119"/>
                      <a:pt x="2713087" y="2064088"/>
                      <a:pt x="2453521" y="2147951"/>
                    </a:cubicBezTo>
                    <a:cubicBezTo>
                      <a:pt x="2206504" y="2227673"/>
                      <a:pt x="1952072" y="2286170"/>
                      <a:pt x="1708480" y="2373657"/>
                    </a:cubicBezTo>
                    <a:cubicBezTo>
                      <a:pt x="1655995" y="2392293"/>
                      <a:pt x="1606935" y="2387118"/>
                      <a:pt x="1551029" y="2387118"/>
                    </a:cubicBezTo>
                    <a:cubicBezTo>
                      <a:pt x="1336529" y="2386600"/>
                      <a:pt x="1121460" y="2357609"/>
                      <a:pt x="915520" y="2303253"/>
                    </a:cubicBezTo>
                    <a:cubicBezTo>
                      <a:pt x="739243" y="2256663"/>
                      <a:pt x="574375" y="2184707"/>
                      <a:pt x="403803" y="2123620"/>
                    </a:cubicBezTo>
                    <a:cubicBezTo>
                      <a:pt x="207560" y="2053216"/>
                      <a:pt x="144807" y="1846146"/>
                      <a:pt x="119705" y="1673243"/>
                    </a:cubicBezTo>
                    <a:cubicBezTo>
                      <a:pt x="100310" y="1542270"/>
                      <a:pt x="89471" y="1389038"/>
                      <a:pt x="156216" y="1266867"/>
                    </a:cubicBezTo>
                    <a:cubicBezTo>
                      <a:pt x="228097" y="1135896"/>
                      <a:pt x="353030" y="1000782"/>
                      <a:pt x="475111" y="908635"/>
                    </a:cubicBezTo>
                    <a:cubicBezTo>
                      <a:pt x="633133" y="789571"/>
                      <a:pt x="832799" y="730038"/>
                      <a:pt x="1023339" y="666882"/>
                    </a:cubicBezTo>
                    <a:cubicBezTo>
                      <a:pt x="1238978" y="595442"/>
                      <a:pt x="1396831" y="540420"/>
                      <a:pt x="1675392" y="463952"/>
                    </a:cubicBezTo>
                    <a:cubicBezTo>
                      <a:pt x="1953953" y="387484"/>
                      <a:pt x="2368425" y="275895"/>
                      <a:pt x="2694706" y="208073"/>
                    </a:cubicBezTo>
                    <a:cubicBezTo>
                      <a:pt x="3020987" y="140251"/>
                      <a:pt x="3316434" y="40409"/>
                      <a:pt x="3633081" y="57019"/>
                    </a:cubicBezTo>
                    <a:close/>
                  </a:path>
                </a:pathLst>
              </a:custGeom>
              <a:solidFill>
                <a:srgbClr val="CE8D3E"/>
              </a:solidFill>
              <a:ln w="3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8598BA79-E28B-40D2-8F06-CD50CB6E13D0}"/>
                  </a:ext>
                </a:extLst>
              </p:cNvPr>
              <p:cNvSpPr/>
              <p:nvPr/>
            </p:nvSpPr>
            <p:spPr>
              <a:xfrm flipH="1">
                <a:off x="4946539" y="4595639"/>
                <a:ext cx="1905389" cy="1705722"/>
              </a:xfrm>
              <a:custGeom>
                <a:avLst/>
                <a:gdLst>
                  <a:gd name="connsiteX0" fmla="*/ 1172959 w 1171605"/>
                  <a:gd name="connsiteY0" fmla="*/ 570993 h 1048832"/>
                  <a:gd name="connsiteX1" fmla="*/ 1121395 w 1171605"/>
                  <a:gd name="connsiteY1" fmla="*/ 313871 h 1048832"/>
                  <a:gd name="connsiteX2" fmla="*/ 900403 w 1171605"/>
                  <a:gd name="connsiteY2" fmla="*/ 98842 h 1048832"/>
                  <a:gd name="connsiteX3" fmla="*/ 601188 w 1171605"/>
                  <a:gd name="connsiteY3" fmla="*/ 1326 h 1048832"/>
                  <a:gd name="connsiteX4" fmla="*/ 319511 w 1171605"/>
                  <a:gd name="connsiteY4" fmla="*/ 54293 h 1048832"/>
                  <a:gd name="connsiteX5" fmla="*/ 120619 w 1171605"/>
                  <a:gd name="connsiteY5" fmla="*/ 204778 h 1048832"/>
                  <a:gd name="connsiteX6" fmla="*/ 45552 w 1171605"/>
                  <a:gd name="connsiteY6" fmla="*/ 302646 h 1048832"/>
                  <a:gd name="connsiteX7" fmla="*/ 7317 w 1171605"/>
                  <a:gd name="connsiteY7" fmla="*/ 421209 h 1048832"/>
                  <a:gd name="connsiteX8" fmla="*/ 22751 w 1171605"/>
                  <a:gd name="connsiteY8" fmla="*/ 652374 h 1048832"/>
                  <a:gd name="connsiteX9" fmla="*/ 67651 w 1171605"/>
                  <a:gd name="connsiteY9" fmla="*/ 768482 h 1048832"/>
                  <a:gd name="connsiteX10" fmla="*/ 135351 w 1171605"/>
                  <a:gd name="connsiteY10" fmla="*/ 869857 h 1048832"/>
                  <a:gd name="connsiteX11" fmla="*/ 180251 w 1171605"/>
                  <a:gd name="connsiteY11" fmla="*/ 891606 h 1048832"/>
                  <a:gd name="connsiteX12" fmla="*/ 246900 w 1171605"/>
                  <a:gd name="connsiteY12" fmla="*/ 916160 h 1048832"/>
                  <a:gd name="connsiteX13" fmla="*/ 386510 w 1171605"/>
                  <a:gd name="connsiteY13" fmla="*/ 958955 h 1048832"/>
                  <a:gd name="connsiteX14" fmla="*/ 620130 w 1171605"/>
                  <a:gd name="connsiteY14" fmla="*/ 1010520 h 1048832"/>
                  <a:gd name="connsiteX15" fmla="*/ 789907 w 1171605"/>
                  <a:gd name="connsiteY15" fmla="*/ 1044546 h 1048832"/>
                  <a:gd name="connsiteX16" fmla="*/ 1021071 w 1171605"/>
                  <a:gd name="connsiteY16" fmla="*/ 980704 h 1048832"/>
                  <a:gd name="connsiteX17" fmla="*/ 1114028 w 1171605"/>
                  <a:gd name="connsiteY17" fmla="*/ 869506 h 1048832"/>
                  <a:gd name="connsiteX18" fmla="*/ 1172959 w 1171605"/>
                  <a:gd name="connsiteY18" fmla="*/ 570993 h 1048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71605" h="1048832">
                    <a:moveTo>
                      <a:pt x="1172959" y="570993"/>
                    </a:moveTo>
                    <a:cubicBezTo>
                      <a:pt x="1168750" y="486104"/>
                      <a:pt x="1160331" y="389288"/>
                      <a:pt x="1121395" y="313871"/>
                    </a:cubicBezTo>
                    <a:cubicBezTo>
                      <a:pt x="1072987" y="220212"/>
                      <a:pt x="991957" y="149004"/>
                      <a:pt x="900403" y="98842"/>
                    </a:cubicBezTo>
                    <a:cubicBezTo>
                      <a:pt x="812708" y="50786"/>
                      <a:pt x="702212" y="7990"/>
                      <a:pt x="601188" y="1326"/>
                    </a:cubicBezTo>
                    <a:cubicBezTo>
                      <a:pt x="506477" y="-5339"/>
                      <a:pt x="405452" y="13252"/>
                      <a:pt x="319511" y="54293"/>
                    </a:cubicBezTo>
                    <a:cubicBezTo>
                      <a:pt x="244093" y="90424"/>
                      <a:pt x="176744" y="142690"/>
                      <a:pt x="120619" y="204778"/>
                    </a:cubicBezTo>
                    <a:cubicBezTo>
                      <a:pt x="93959" y="234594"/>
                      <a:pt x="66248" y="267217"/>
                      <a:pt x="45552" y="302646"/>
                    </a:cubicBezTo>
                    <a:cubicBezTo>
                      <a:pt x="22751" y="341582"/>
                      <a:pt x="16788" y="378414"/>
                      <a:pt x="7317" y="421209"/>
                    </a:cubicBezTo>
                    <a:cubicBezTo>
                      <a:pt x="-8819" y="492769"/>
                      <a:pt x="4160" y="582568"/>
                      <a:pt x="22751" y="652374"/>
                    </a:cubicBezTo>
                    <a:cubicBezTo>
                      <a:pt x="33625" y="692363"/>
                      <a:pt x="48709" y="731299"/>
                      <a:pt x="67651" y="768482"/>
                    </a:cubicBezTo>
                    <a:cubicBezTo>
                      <a:pt x="86593" y="804963"/>
                      <a:pt x="115708" y="834779"/>
                      <a:pt x="135351" y="869857"/>
                    </a:cubicBezTo>
                    <a:cubicBezTo>
                      <a:pt x="141315" y="880381"/>
                      <a:pt x="169728" y="887396"/>
                      <a:pt x="180251" y="891606"/>
                    </a:cubicBezTo>
                    <a:cubicBezTo>
                      <a:pt x="202351" y="900375"/>
                      <a:pt x="224450" y="908443"/>
                      <a:pt x="246900" y="916160"/>
                    </a:cubicBezTo>
                    <a:cubicBezTo>
                      <a:pt x="292852" y="932296"/>
                      <a:pt x="339506" y="946327"/>
                      <a:pt x="386510" y="958955"/>
                    </a:cubicBezTo>
                    <a:cubicBezTo>
                      <a:pt x="463682" y="979301"/>
                      <a:pt x="541906" y="995086"/>
                      <a:pt x="620130" y="1010520"/>
                    </a:cubicBezTo>
                    <a:cubicBezTo>
                      <a:pt x="676605" y="1021745"/>
                      <a:pt x="733081" y="1032970"/>
                      <a:pt x="789907" y="1044546"/>
                    </a:cubicBezTo>
                    <a:cubicBezTo>
                      <a:pt x="877602" y="1062085"/>
                      <a:pt x="954774" y="1041740"/>
                      <a:pt x="1021071" y="980704"/>
                    </a:cubicBezTo>
                    <a:cubicBezTo>
                      <a:pt x="1056851" y="947730"/>
                      <a:pt x="1089473" y="911249"/>
                      <a:pt x="1114028" y="869506"/>
                    </a:cubicBezTo>
                    <a:cubicBezTo>
                      <a:pt x="1163488" y="782864"/>
                      <a:pt x="1177870" y="671316"/>
                      <a:pt x="1172959" y="570993"/>
                    </a:cubicBezTo>
                    <a:close/>
                  </a:path>
                </a:pathLst>
              </a:custGeom>
              <a:solidFill>
                <a:srgbClr val="CE8D3E">
                  <a:lumMod val="60000"/>
                  <a:lumOff val="40000"/>
                </a:srgbClr>
              </a:solidFill>
              <a:ln w="3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9E7C2B0-157D-44A2-B5D9-A0ACDB6D7BC3}"/>
                  </a:ext>
                </a:extLst>
              </p:cNvPr>
              <p:cNvSpPr/>
              <p:nvPr/>
            </p:nvSpPr>
            <p:spPr>
              <a:xfrm flipH="1">
                <a:off x="5040210" y="4745549"/>
                <a:ext cx="1705722" cy="1528875"/>
              </a:xfrm>
              <a:custGeom>
                <a:avLst/>
                <a:gdLst>
                  <a:gd name="connsiteX0" fmla="*/ 585122 w 1048832"/>
                  <a:gd name="connsiteY0" fmla="*/ 924655 h 940090"/>
                  <a:gd name="connsiteX1" fmla="*/ 564075 w 1048832"/>
                  <a:gd name="connsiteY1" fmla="*/ 917990 h 940090"/>
                  <a:gd name="connsiteX2" fmla="*/ 670361 w 1048832"/>
                  <a:gd name="connsiteY2" fmla="*/ 855551 h 940090"/>
                  <a:gd name="connsiteX3" fmla="*/ 827160 w 1048832"/>
                  <a:gd name="connsiteY3" fmla="*/ 762945 h 940090"/>
                  <a:gd name="connsiteX4" fmla="*/ 908892 w 1048832"/>
                  <a:gd name="connsiteY4" fmla="*/ 621230 h 940090"/>
                  <a:gd name="connsiteX5" fmla="*/ 915907 w 1048832"/>
                  <a:gd name="connsiteY5" fmla="*/ 450400 h 940090"/>
                  <a:gd name="connsiteX6" fmla="*/ 815584 w 1048832"/>
                  <a:gd name="connsiteY6" fmla="*/ 283779 h 940090"/>
                  <a:gd name="connsiteX7" fmla="*/ 737711 w 1048832"/>
                  <a:gd name="connsiteY7" fmla="*/ 225900 h 940090"/>
                  <a:gd name="connsiteX8" fmla="*/ 650016 w 1048832"/>
                  <a:gd name="connsiteY8" fmla="*/ 180650 h 940090"/>
                  <a:gd name="connsiteX9" fmla="*/ 433935 w 1048832"/>
                  <a:gd name="connsiteY9" fmla="*/ 157498 h 940090"/>
                  <a:gd name="connsiteX10" fmla="*/ 308356 w 1048832"/>
                  <a:gd name="connsiteY10" fmla="*/ 192576 h 940090"/>
                  <a:gd name="connsiteX11" fmla="*/ 197510 w 1048832"/>
                  <a:gd name="connsiteY11" fmla="*/ 259575 h 940090"/>
                  <a:gd name="connsiteX12" fmla="*/ 139280 w 1048832"/>
                  <a:gd name="connsiteY12" fmla="*/ 354637 h 940090"/>
                  <a:gd name="connsiteX13" fmla="*/ 155065 w 1048832"/>
                  <a:gd name="connsiteY13" fmla="*/ 546864 h 940090"/>
                  <a:gd name="connsiteX14" fmla="*/ 212944 w 1048832"/>
                  <a:gd name="connsiteY14" fmla="*/ 633858 h 940090"/>
                  <a:gd name="connsiteX15" fmla="*/ 360622 w 1048832"/>
                  <a:gd name="connsiteY15" fmla="*/ 705417 h 940090"/>
                  <a:gd name="connsiteX16" fmla="*/ 364130 w 1048832"/>
                  <a:gd name="connsiteY16" fmla="*/ 582644 h 940090"/>
                  <a:gd name="connsiteX17" fmla="*/ 325544 w 1048832"/>
                  <a:gd name="connsiteY17" fmla="*/ 410762 h 940090"/>
                  <a:gd name="connsiteX18" fmla="*/ 429024 w 1048832"/>
                  <a:gd name="connsiteY18" fmla="*/ 330082 h 940090"/>
                  <a:gd name="connsiteX19" fmla="*/ 769281 w 1048832"/>
                  <a:gd name="connsiteY19" fmla="*/ 471797 h 940090"/>
                  <a:gd name="connsiteX20" fmla="*/ 749988 w 1048832"/>
                  <a:gd name="connsiteY20" fmla="*/ 638769 h 940090"/>
                  <a:gd name="connsiteX21" fmla="*/ 634231 w 1048832"/>
                  <a:gd name="connsiteY21" fmla="*/ 751018 h 940090"/>
                  <a:gd name="connsiteX22" fmla="*/ 390088 w 1048832"/>
                  <a:gd name="connsiteY22" fmla="*/ 828892 h 940090"/>
                  <a:gd name="connsiteX23" fmla="*/ 152259 w 1048832"/>
                  <a:gd name="connsiteY23" fmla="*/ 765400 h 940090"/>
                  <a:gd name="connsiteX24" fmla="*/ 9491 w 1048832"/>
                  <a:gd name="connsiteY24" fmla="*/ 556686 h 940090"/>
                  <a:gd name="connsiteX25" fmla="*/ 20 w 1048832"/>
                  <a:gd name="connsiteY25" fmla="*/ 421987 h 940090"/>
                  <a:gd name="connsiteX26" fmla="*/ 57899 w 1048832"/>
                  <a:gd name="connsiteY26" fmla="*/ 199241 h 940090"/>
                  <a:gd name="connsiteX27" fmla="*/ 110516 w 1048832"/>
                  <a:gd name="connsiteY27" fmla="*/ 130839 h 940090"/>
                  <a:gd name="connsiteX28" fmla="*/ 184180 w 1048832"/>
                  <a:gd name="connsiteY28" fmla="*/ 72960 h 940090"/>
                  <a:gd name="connsiteX29" fmla="*/ 319932 w 1048832"/>
                  <a:gd name="connsiteY29" fmla="*/ 19642 h 940090"/>
                  <a:gd name="connsiteX30" fmla="*/ 477081 w 1048832"/>
                  <a:gd name="connsiteY30" fmla="*/ 1050 h 940090"/>
                  <a:gd name="connsiteX31" fmla="*/ 580211 w 1048832"/>
                  <a:gd name="connsiteY31" fmla="*/ 15783 h 940090"/>
                  <a:gd name="connsiteX32" fmla="*/ 701580 w 1048832"/>
                  <a:gd name="connsiteY32" fmla="*/ 57175 h 940090"/>
                  <a:gd name="connsiteX33" fmla="*/ 896965 w 1048832"/>
                  <a:gd name="connsiteY33" fmla="*/ 168022 h 940090"/>
                  <a:gd name="connsiteX34" fmla="*/ 992377 w 1048832"/>
                  <a:gd name="connsiteY34" fmla="*/ 266240 h 940090"/>
                  <a:gd name="connsiteX35" fmla="*/ 1041136 w 1048832"/>
                  <a:gd name="connsiteY35" fmla="*/ 399186 h 940090"/>
                  <a:gd name="connsiteX36" fmla="*/ 1047099 w 1048832"/>
                  <a:gd name="connsiteY36" fmla="*/ 537393 h 940090"/>
                  <a:gd name="connsiteX37" fmla="*/ 1000094 w 1048832"/>
                  <a:gd name="connsiteY37" fmla="*/ 717694 h 940090"/>
                  <a:gd name="connsiteX38" fmla="*/ 888897 w 1048832"/>
                  <a:gd name="connsiteY38" fmla="*/ 842221 h 940090"/>
                  <a:gd name="connsiteX39" fmla="*/ 778401 w 1048832"/>
                  <a:gd name="connsiteY39" fmla="*/ 909220 h 940090"/>
                  <a:gd name="connsiteX40" fmla="*/ 674220 w 1048832"/>
                  <a:gd name="connsiteY40" fmla="*/ 940790 h 940090"/>
                  <a:gd name="connsiteX41" fmla="*/ 585122 w 1048832"/>
                  <a:gd name="connsiteY41" fmla="*/ 924655 h 940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048832" h="940090">
                    <a:moveTo>
                      <a:pt x="585122" y="924655"/>
                    </a:moveTo>
                    <a:cubicBezTo>
                      <a:pt x="578106" y="922901"/>
                      <a:pt x="571090" y="920094"/>
                      <a:pt x="564075" y="917990"/>
                    </a:cubicBezTo>
                    <a:cubicBezTo>
                      <a:pt x="599153" y="901152"/>
                      <a:pt x="635985" y="872739"/>
                      <a:pt x="670361" y="855551"/>
                    </a:cubicBezTo>
                    <a:cubicBezTo>
                      <a:pt x="725784" y="827839"/>
                      <a:pt x="781558" y="805389"/>
                      <a:pt x="827160" y="762945"/>
                    </a:cubicBezTo>
                    <a:cubicBezTo>
                      <a:pt x="867850" y="724710"/>
                      <a:pt x="898017" y="676302"/>
                      <a:pt x="908892" y="621230"/>
                    </a:cubicBezTo>
                    <a:cubicBezTo>
                      <a:pt x="919064" y="570367"/>
                      <a:pt x="928535" y="501614"/>
                      <a:pt x="915907" y="450400"/>
                    </a:cubicBezTo>
                    <a:cubicBezTo>
                      <a:pt x="900122" y="386558"/>
                      <a:pt x="862939" y="329030"/>
                      <a:pt x="815584" y="283779"/>
                    </a:cubicBezTo>
                    <a:cubicBezTo>
                      <a:pt x="792082" y="261329"/>
                      <a:pt x="766124" y="242036"/>
                      <a:pt x="737711" y="225900"/>
                    </a:cubicBezTo>
                    <a:cubicBezTo>
                      <a:pt x="709298" y="209765"/>
                      <a:pt x="682288" y="189419"/>
                      <a:pt x="650016" y="180650"/>
                    </a:cubicBezTo>
                    <a:cubicBezTo>
                      <a:pt x="583368" y="162409"/>
                      <a:pt x="502337" y="147677"/>
                      <a:pt x="433935" y="157498"/>
                    </a:cubicBezTo>
                    <a:cubicBezTo>
                      <a:pt x="390789" y="163812"/>
                      <a:pt x="348345" y="175388"/>
                      <a:pt x="308356" y="192576"/>
                    </a:cubicBezTo>
                    <a:cubicBezTo>
                      <a:pt x="271875" y="208011"/>
                      <a:pt x="222766" y="228005"/>
                      <a:pt x="197510" y="259575"/>
                    </a:cubicBezTo>
                    <a:cubicBezTo>
                      <a:pt x="174709" y="287989"/>
                      <a:pt x="154714" y="321664"/>
                      <a:pt x="139280" y="354637"/>
                    </a:cubicBezTo>
                    <a:cubicBezTo>
                      <a:pt x="108762" y="419882"/>
                      <a:pt x="121039" y="486179"/>
                      <a:pt x="155065" y="546864"/>
                    </a:cubicBezTo>
                    <a:cubicBezTo>
                      <a:pt x="172253" y="577382"/>
                      <a:pt x="194352" y="604392"/>
                      <a:pt x="212944" y="633858"/>
                    </a:cubicBezTo>
                    <a:cubicBezTo>
                      <a:pt x="262404" y="712433"/>
                      <a:pt x="323440" y="712082"/>
                      <a:pt x="360622" y="705417"/>
                    </a:cubicBezTo>
                    <a:cubicBezTo>
                      <a:pt x="412888" y="695595"/>
                      <a:pt x="390088" y="615617"/>
                      <a:pt x="364130" y="582644"/>
                    </a:cubicBezTo>
                    <a:cubicBezTo>
                      <a:pt x="324141" y="531781"/>
                      <a:pt x="289063" y="466886"/>
                      <a:pt x="325544" y="410762"/>
                    </a:cubicBezTo>
                    <a:cubicBezTo>
                      <a:pt x="355010" y="365160"/>
                      <a:pt x="376758" y="344815"/>
                      <a:pt x="429024" y="330082"/>
                    </a:cubicBezTo>
                    <a:cubicBezTo>
                      <a:pt x="575300" y="289041"/>
                      <a:pt x="732800" y="308334"/>
                      <a:pt x="769281" y="471797"/>
                    </a:cubicBezTo>
                    <a:cubicBezTo>
                      <a:pt x="780857" y="523011"/>
                      <a:pt x="776647" y="596324"/>
                      <a:pt x="749988" y="638769"/>
                    </a:cubicBezTo>
                    <a:cubicBezTo>
                      <a:pt x="707895" y="686826"/>
                      <a:pt x="691057" y="720851"/>
                      <a:pt x="634231" y="751018"/>
                    </a:cubicBezTo>
                    <a:cubicBezTo>
                      <a:pt x="562321" y="789253"/>
                      <a:pt x="471118" y="832399"/>
                      <a:pt x="390088" y="828892"/>
                    </a:cubicBezTo>
                    <a:cubicBezTo>
                      <a:pt x="308005" y="825384"/>
                      <a:pt x="224870" y="803285"/>
                      <a:pt x="152259" y="765400"/>
                    </a:cubicBezTo>
                    <a:cubicBezTo>
                      <a:pt x="63862" y="719097"/>
                      <a:pt x="35449" y="645784"/>
                      <a:pt x="9491" y="556686"/>
                    </a:cubicBezTo>
                    <a:cubicBezTo>
                      <a:pt x="722" y="526870"/>
                      <a:pt x="20" y="441279"/>
                      <a:pt x="20" y="421987"/>
                    </a:cubicBezTo>
                    <a:cubicBezTo>
                      <a:pt x="-681" y="342009"/>
                      <a:pt x="16858" y="270099"/>
                      <a:pt x="57899" y="199241"/>
                    </a:cubicBezTo>
                    <a:cubicBezTo>
                      <a:pt x="69124" y="179598"/>
                      <a:pt x="93679" y="145923"/>
                      <a:pt x="110516" y="130839"/>
                    </a:cubicBezTo>
                    <a:cubicBezTo>
                      <a:pt x="135421" y="108038"/>
                      <a:pt x="156117" y="91902"/>
                      <a:pt x="184180" y="72960"/>
                    </a:cubicBezTo>
                    <a:cubicBezTo>
                      <a:pt x="226273" y="44547"/>
                      <a:pt x="272576" y="37882"/>
                      <a:pt x="319932" y="19642"/>
                    </a:cubicBezTo>
                    <a:cubicBezTo>
                      <a:pt x="371146" y="-2"/>
                      <a:pt x="422710" y="-1756"/>
                      <a:pt x="477081" y="1050"/>
                    </a:cubicBezTo>
                    <a:cubicBezTo>
                      <a:pt x="511808" y="3155"/>
                      <a:pt x="546536" y="8066"/>
                      <a:pt x="580211" y="15783"/>
                    </a:cubicBezTo>
                    <a:cubicBezTo>
                      <a:pt x="621954" y="25254"/>
                      <a:pt x="662644" y="39285"/>
                      <a:pt x="701580" y="57175"/>
                    </a:cubicBezTo>
                    <a:cubicBezTo>
                      <a:pt x="767527" y="87342"/>
                      <a:pt x="839437" y="124174"/>
                      <a:pt x="896965" y="168022"/>
                    </a:cubicBezTo>
                    <a:cubicBezTo>
                      <a:pt x="933446" y="195733"/>
                      <a:pt x="965718" y="229058"/>
                      <a:pt x="992377" y="266240"/>
                    </a:cubicBezTo>
                    <a:cubicBezTo>
                      <a:pt x="1021843" y="307282"/>
                      <a:pt x="1032717" y="350077"/>
                      <a:pt x="1041136" y="399186"/>
                    </a:cubicBezTo>
                    <a:cubicBezTo>
                      <a:pt x="1048853" y="443384"/>
                      <a:pt x="1052711" y="492844"/>
                      <a:pt x="1047099" y="537393"/>
                    </a:cubicBezTo>
                    <a:cubicBezTo>
                      <a:pt x="1040083" y="595272"/>
                      <a:pt x="1025701" y="665077"/>
                      <a:pt x="1000094" y="717694"/>
                    </a:cubicBezTo>
                    <a:cubicBezTo>
                      <a:pt x="975540" y="768557"/>
                      <a:pt x="933446" y="808897"/>
                      <a:pt x="888897" y="842221"/>
                    </a:cubicBezTo>
                    <a:cubicBezTo>
                      <a:pt x="854170" y="867828"/>
                      <a:pt x="816636" y="889577"/>
                      <a:pt x="778401" y="909220"/>
                    </a:cubicBezTo>
                    <a:cubicBezTo>
                      <a:pt x="746831" y="925356"/>
                      <a:pt x="711402" y="945000"/>
                      <a:pt x="674220" y="940790"/>
                    </a:cubicBezTo>
                    <a:cubicBezTo>
                      <a:pt x="642299" y="936932"/>
                      <a:pt x="623707" y="934126"/>
                      <a:pt x="585122" y="92465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3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F6586AC-B001-4296-9CC3-5D12F1BB27A2}"/>
                  </a:ext>
                </a:extLst>
              </p:cNvPr>
              <p:cNvSpPr/>
              <p:nvPr/>
            </p:nvSpPr>
            <p:spPr>
              <a:xfrm rot="1066965" flipH="1">
                <a:off x="4922415" y="4462228"/>
                <a:ext cx="1481665" cy="1873111"/>
              </a:xfrm>
              <a:custGeom>
                <a:avLst/>
                <a:gdLst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41878 w 1384170"/>
                  <a:gd name="connsiteY3" fmla="*/ 201323 h 1708600"/>
                  <a:gd name="connsiteX4" fmla="*/ 101407 w 1384170"/>
                  <a:gd name="connsiteY4" fmla="*/ 181854 h 1708600"/>
                  <a:gd name="connsiteX5" fmla="*/ 356980 w 1384170"/>
                  <a:gd name="connsiteY5" fmla="*/ 151618 h 1708600"/>
                  <a:gd name="connsiteX6" fmla="*/ 524701 w 1384170"/>
                  <a:gd name="connsiteY6" fmla="*/ 175578 h 1708600"/>
                  <a:gd name="connsiteX7" fmla="*/ 722084 w 1384170"/>
                  <a:gd name="connsiteY7" fmla="*/ 242894 h 1708600"/>
                  <a:gd name="connsiteX8" fmla="*/ 1039840 w 1384170"/>
                  <a:gd name="connsiteY8" fmla="*/ 423166 h 1708600"/>
                  <a:gd name="connsiteX9" fmla="*/ 1195009 w 1384170"/>
                  <a:gd name="connsiteY9" fmla="*/ 582898 h 1708600"/>
                  <a:gd name="connsiteX10" fmla="*/ 1274306 w 1384170"/>
                  <a:gd name="connsiteY10" fmla="*/ 799109 h 1708600"/>
                  <a:gd name="connsiteX11" fmla="*/ 1284004 w 1384170"/>
                  <a:gd name="connsiteY11" fmla="*/ 1023876 h 1708600"/>
                  <a:gd name="connsiteX12" fmla="*/ 1207559 w 1384170"/>
                  <a:gd name="connsiteY12" fmla="*/ 1317101 h 1708600"/>
                  <a:gd name="connsiteX13" fmla="*/ 1026719 w 1384170"/>
                  <a:gd name="connsiteY13" fmla="*/ 1519620 h 1708600"/>
                  <a:gd name="connsiteX14" fmla="*/ 847018 w 1384170"/>
                  <a:gd name="connsiteY14" fmla="*/ 1628581 h 1708600"/>
                  <a:gd name="connsiteX15" fmla="*/ 677588 w 1384170"/>
                  <a:gd name="connsiteY15" fmla="*/ 1679924 h 1708600"/>
                  <a:gd name="connsiteX16" fmla="*/ 649861 w 1384170"/>
                  <a:gd name="connsiteY16" fmla="*/ 1675992 h 1708600"/>
                  <a:gd name="connsiteX17" fmla="*/ 648760 w 1384170"/>
                  <a:gd name="connsiteY17" fmla="*/ 1676510 h 1708600"/>
                  <a:gd name="connsiteX18" fmla="*/ 759735 w 1384170"/>
                  <a:gd name="connsiteY18" fmla="*/ 1698752 h 1708600"/>
                  <a:gd name="connsiteX19" fmla="*/ 1135678 w 1384170"/>
                  <a:gd name="connsiteY19" fmla="*/ 1594925 h 1708600"/>
                  <a:gd name="connsiteX20" fmla="*/ 1286855 w 1384170"/>
                  <a:gd name="connsiteY20" fmla="*/ 1414083 h 1708600"/>
                  <a:gd name="connsiteX21" fmla="*/ 1382695 w 1384170"/>
                  <a:gd name="connsiteY21" fmla="*/ 928610 h 1708600"/>
                  <a:gd name="connsiteX22" fmla="*/ 1298836 w 1384170"/>
                  <a:gd name="connsiteY22" fmla="*/ 510450 h 1708600"/>
                  <a:gd name="connsiteX23" fmla="*/ 939435 w 1384170"/>
                  <a:gd name="connsiteY23" fmla="*/ 160747 h 1708600"/>
                  <a:gd name="connsiteX24" fmla="*/ 452820 w 1384170"/>
                  <a:gd name="connsiteY24" fmla="*/ 2157 h 1708600"/>
                  <a:gd name="connsiteX25" fmla="*/ 335917 w 1384170"/>
                  <a:gd name="connsiteY25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101407 w 1384170"/>
                  <a:gd name="connsiteY3" fmla="*/ 181854 h 1708600"/>
                  <a:gd name="connsiteX4" fmla="*/ 356980 w 1384170"/>
                  <a:gd name="connsiteY4" fmla="*/ 151618 h 1708600"/>
                  <a:gd name="connsiteX5" fmla="*/ 524701 w 1384170"/>
                  <a:gd name="connsiteY5" fmla="*/ 175578 h 1708600"/>
                  <a:gd name="connsiteX6" fmla="*/ 722084 w 1384170"/>
                  <a:gd name="connsiteY6" fmla="*/ 242894 h 1708600"/>
                  <a:gd name="connsiteX7" fmla="*/ 1039840 w 1384170"/>
                  <a:gd name="connsiteY7" fmla="*/ 423166 h 1708600"/>
                  <a:gd name="connsiteX8" fmla="*/ 1195009 w 1384170"/>
                  <a:gd name="connsiteY8" fmla="*/ 582898 h 1708600"/>
                  <a:gd name="connsiteX9" fmla="*/ 1274306 w 1384170"/>
                  <a:gd name="connsiteY9" fmla="*/ 799109 h 1708600"/>
                  <a:gd name="connsiteX10" fmla="*/ 1284004 w 1384170"/>
                  <a:gd name="connsiteY10" fmla="*/ 1023876 h 1708600"/>
                  <a:gd name="connsiteX11" fmla="*/ 1207559 w 1384170"/>
                  <a:gd name="connsiteY11" fmla="*/ 1317101 h 1708600"/>
                  <a:gd name="connsiteX12" fmla="*/ 1026719 w 1384170"/>
                  <a:gd name="connsiteY12" fmla="*/ 1519620 h 1708600"/>
                  <a:gd name="connsiteX13" fmla="*/ 847018 w 1384170"/>
                  <a:gd name="connsiteY13" fmla="*/ 1628581 h 1708600"/>
                  <a:gd name="connsiteX14" fmla="*/ 677588 w 1384170"/>
                  <a:gd name="connsiteY14" fmla="*/ 1679924 h 1708600"/>
                  <a:gd name="connsiteX15" fmla="*/ 649861 w 1384170"/>
                  <a:gd name="connsiteY15" fmla="*/ 1675992 h 1708600"/>
                  <a:gd name="connsiteX16" fmla="*/ 648760 w 1384170"/>
                  <a:gd name="connsiteY16" fmla="*/ 1676510 h 1708600"/>
                  <a:gd name="connsiteX17" fmla="*/ 759735 w 1384170"/>
                  <a:gd name="connsiteY17" fmla="*/ 1698752 h 1708600"/>
                  <a:gd name="connsiteX18" fmla="*/ 1135678 w 1384170"/>
                  <a:gd name="connsiteY18" fmla="*/ 1594925 h 1708600"/>
                  <a:gd name="connsiteX19" fmla="*/ 1286855 w 1384170"/>
                  <a:gd name="connsiteY19" fmla="*/ 1414083 h 1708600"/>
                  <a:gd name="connsiteX20" fmla="*/ 1382695 w 1384170"/>
                  <a:gd name="connsiteY20" fmla="*/ 928610 h 1708600"/>
                  <a:gd name="connsiteX21" fmla="*/ 1298836 w 1384170"/>
                  <a:gd name="connsiteY21" fmla="*/ 510450 h 1708600"/>
                  <a:gd name="connsiteX22" fmla="*/ 939435 w 1384170"/>
                  <a:gd name="connsiteY22" fmla="*/ 160747 h 1708600"/>
                  <a:gd name="connsiteX23" fmla="*/ 452820 w 1384170"/>
                  <a:gd name="connsiteY23" fmla="*/ 2157 h 1708600"/>
                  <a:gd name="connsiteX24" fmla="*/ 335917 w 1384170"/>
                  <a:gd name="connsiteY24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356980 w 1384170"/>
                  <a:gd name="connsiteY3" fmla="*/ 151618 h 1708600"/>
                  <a:gd name="connsiteX4" fmla="*/ 524701 w 1384170"/>
                  <a:gd name="connsiteY4" fmla="*/ 175578 h 1708600"/>
                  <a:gd name="connsiteX5" fmla="*/ 722084 w 1384170"/>
                  <a:gd name="connsiteY5" fmla="*/ 242894 h 1708600"/>
                  <a:gd name="connsiteX6" fmla="*/ 1039840 w 1384170"/>
                  <a:gd name="connsiteY6" fmla="*/ 423166 h 1708600"/>
                  <a:gd name="connsiteX7" fmla="*/ 1195009 w 1384170"/>
                  <a:gd name="connsiteY7" fmla="*/ 582898 h 1708600"/>
                  <a:gd name="connsiteX8" fmla="*/ 1274306 w 1384170"/>
                  <a:gd name="connsiteY8" fmla="*/ 799109 h 1708600"/>
                  <a:gd name="connsiteX9" fmla="*/ 1284004 w 1384170"/>
                  <a:gd name="connsiteY9" fmla="*/ 1023876 h 1708600"/>
                  <a:gd name="connsiteX10" fmla="*/ 1207559 w 1384170"/>
                  <a:gd name="connsiteY10" fmla="*/ 1317101 h 1708600"/>
                  <a:gd name="connsiteX11" fmla="*/ 1026719 w 1384170"/>
                  <a:gd name="connsiteY11" fmla="*/ 1519620 h 1708600"/>
                  <a:gd name="connsiteX12" fmla="*/ 847018 w 1384170"/>
                  <a:gd name="connsiteY12" fmla="*/ 1628581 h 1708600"/>
                  <a:gd name="connsiteX13" fmla="*/ 677588 w 1384170"/>
                  <a:gd name="connsiteY13" fmla="*/ 1679924 h 1708600"/>
                  <a:gd name="connsiteX14" fmla="*/ 649861 w 1384170"/>
                  <a:gd name="connsiteY14" fmla="*/ 1675992 h 1708600"/>
                  <a:gd name="connsiteX15" fmla="*/ 648760 w 1384170"/>
                  <a:gd name="connsiteY15" fmla="*/ 1676510 h 1708600"/>
                  <a:gd name="connsiteX16" fmla="*/ 759735 w 1384170"/>
                  <a:gd name="connsiteY16" fmla="*/ 1698752 h 1708600"/>
                  <a:gd name="connsiteX17" fmla="*/ 1135678 w 1384170"/>
                  <a:gd name="connsiteY17" fmla="*/ 1594925 h 1708600"/>
                  <a:gd name="connsiteX18" fmla="*/ 1286855 w 1384170"/>
                  <a:gd name="connsiteY18" fmla="*/ 1414083 h 1708600"/>
                  <a:gd name="connsiteX19" fmla="*/ 1382695 w 1384170"/>
                  <a:gd name="connsiteY19" fmla="*/ 928610 h 1708600"/>
                  <a:gd name="connsiteX20" fmla="*/ 1298836 w 1384170"/>
                  <a:gd name="connsiteY20" fmla="*/ 510450 h 1708600"/>
                  <a:gd name="connsiteX21" fmla="*/ 939435 w 1384170"/>
                  <a:gd name="connsiteY21" fmla="*/ 160747 h 1708600"/>
                  <a:gd name="connsiteX22" fmla="*/ 452820 w 1384170"/>
                  <a:gd name="connsiteY22" fmla="*/ 2157 h 1708600"/>
                  <a:gd name="connsiteX23" fmla="*/ 335917 w 1384170"/>
                  <a:gd name="connsiteY23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524701 w 1384170"/>
                  <a:gd name="connsiteY3" fmla="*/ 175578 h 1708600"/>
                  <a:gd name="connsiteX4" fmla="*/ 722084 w 1384170"/>
                  <a:gd name="connsiteY4" fmla="*/ 242894 h 1708600"/>
                  <a:gd name="connsiteX5" fmla="*/ 1039840 w 1384170"/>
                  <a:gd name="connsiteY5" fmla="*/ 423166 h 1708600"/>
                  <a:gd name="connsiteX6" fmla="*/ 1195009 w 1384170"/>
                  <a:gd name="connsiteY6" fmla="*/ 582898 h 1708600"/>
                  <a:gd name="connsiteX7" fmla="*/ 1274306 w 1384170"/>
                  <a:gd name="connsiteY7" fmla="*/ 799109 h 1708600"/>
                  <a:gd name="connsiteX8" fmla="*/ 1284004 w 1384170"/>
                  <a:gd name="connsiteY8" fmla="*/ 1023876 h 1708600"/>
                  <a:gd name="connsiteX9" fmla="*/ 1207559 w 1384170"/>
                  <a:gd name="connsiteY9" fmla="*/ 1317101 h 1708600"/>
                  <a:gd name="connsiteX10" fmla="*/ 1026719 w 1384170"/>
                  <a:gd name="connsiteY10" fmla="*/ 1519620 h 1708600"/>
                  <a:gd name="connsiteX11" fmla="*/ 847018 w 1384170"/>
                  <a:gd name="connsiteY11" fmla="*/ 1628581 h 1708600"/>
                  <a:gd name="connsiteX12" fmla="*/ 677588 w 1384170"/>
                  <a:gd name="connsiteY12" fmla="*/ 1679924 h 1708600"/>
                  <a:gd name="connsiteX13" fmla="*/ 649861 w 1384170"/>
                  <a:gd name="connsiteY13" fmla="*/ 1675992 h 1708600"/>
                  <a:gd name="connsiteX14" fmla="*/ 648760 w 1384170"/>
                  <a:gd name="connsiteY14" fmla="*/ 1676510 h 1708600"/>
                  <a:gd name="connsiteX15" fmla="*/ 759735 w 1384170"/>
                  <a:gd name="connsiteY15" fmla="*/ 1698752 h 1708600"/>
                  <a:gd name="connsiteX16" fmla="*/ 1135678 w 1384170"/>
                  <a:gd name="connsiteY16" fmla="*/ 1594925 h 1708600"/>
                  <a:gd name="connsiteX17" fmla="*/ 1286855 w 1384170"/>
                  <a:gd name="connsiteY17" fmla="*/ 1414083 h 1708600"/>
                  <a:gd name="connsiteX18" fmla="*/ 1382695 w 1384170"/>
                  <a:gd name="connsiteY18" fmla="*/ 928610 h 1708600"/>
                  <a:gd name="connsiteX19" fmla="*/ 1298836 w 1384170"/>
                  <a:gd name="connsiteY19" fmla="*/ 510450 h 1708600"/>
                  <a:gd name="connsiteX20" fmla="*/ 939435 w 1384170"/>
                  <a:gd name="connsiteY20" fmla="*/ 160747 h 1708600"/>
                  <a:gd name="connsiteX21" fmla="*/ 452820 w 1384170"/>
                  <a:gd name="connsiteY21" fmla="*/ 2157 h 1708600"/>
                  <a:gd name="connsiteX22" fmla="*/ 335917 w 1384170"/>
                  <a:gd name="connsiteY22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488284 w 1384170"/>
                  <a:gd name="connsiteY3" fmla="*/ 77427 h 1708600"/>
                  <a:gd name="connsiteX4" fmla="*/ 722084 w 1384170"/>
                  <a:gd name="connsiteY4" fmla="*/ 242894 h 1708600"/>
                  <a:gd name="connsiteX5" fmla="*/ 1039840 w 1384170"/>
                  <a:gd name="connsiteY5" fmla="*/ 423166 h 1708600"/>
                  <a:gd name="connsiteX6" fmla="*/ 1195009 w 1384170"/>
                  <a:gd name="connsiteY6" fmla="*/ 582898 h 1708600"/>
                  <a:gd name="connsiteX7" fmla="*/ 1274306 w 1384170"/>
                  <a:gd name="connsiteY7" fmla="*/ 799109 h 1708600"/>
                  <a:gd name="connsiteX8" fmla="*/ 1284004 w 1384170"/>
                  <a:gd name="connsiteY8" fmla="*/ 1023876 h 1708600"/>
                  <a:gd name="connsiteX9" fmla="*/ 1207559 w 1384170"/>
                  <a:gd name="connsiteY9" fmla="*/ 1317101 h 1708600"/>
                  <a:gd name="connsiteX10" fmla="*/ 1026719 w 1384170"/>
                  <a:gd name="connsiteY10" fmla="*/ 1519620 h 1708600"/>
                  <a:gd name="connsiteX11" fmla="*/ 847018 w 1384170"/>
                  <a:gd name="connsiteY11" fmla="*/ 1628581 h 1708600"/>
                  <a:gd name="connsiteX12" fmla="*/ 677588 w 1384170"/>
                  <a:gd name="connsiteY12" fmla="*/ 1679924 h 1708600"/>
                  <a:gd name="connsiteX13" fmla="*/ 649861 w 1384170"/>
                  <a:gd name="connsiteY13" fmla="*/ 1675992 h 1708600"/>
                  <a:gd name="connsiteX14" fmla="*/ 648760 w 1384170"/>
                  <a:gd name="connsiteY14" fmla="*/ 1676510 h 1708600"/>
                  <a:gd name="connsiteX15" fmla="*/ 759735 w 1384170"/>
                  <a:gd name="connsiteY15" fmla="*/ 1698752 h 1708600"/>
                  <a:gd name="connsiteX16" fmla="*/ 1135678 w 1384170"/>
                  <a:gd name="connsiteY16" fmla="*/ 1594925 h 1708600"/>
                  <a:gd name="connsiteX17" fmla="*/ 1286855 w 1384170"/>
                  <a:gd name="connsiteY17" fmla="*/ 1414083 h 1708600"/>
                  <a:gd name="connsiteX18" fmla="*/ 1382695 w 1384170"/>
                  <a:gd name="connsiteY18" fmla="*/ 928610 h 1708600"/>
                  <a:gd name="connsiteX19" fmla="*/ 1298836 w 1384170"/>
                  <a:gd name="connsiteY19" fmla="*/ 510450 h 1708600"/>
                  <a:gd name="connsiteX20" fmla="*/ 939435 w 1384170"/>
                  <a:gd name="connsiteY20" fmla="*/ 160747 h 1708600"/>
                  <a:gd name="connsiteX21" fmla="*/ 452820 w 1384170"/>
                  <a:gd name="connsiteY21" fmla="*/ 2157 h 1708600"/>
                  <a:gd name="connsiteX22" fmla="*/ 335917 w 1384170"/>
                  <a:gd name="connsiteY22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488284 w 1384170"/>
                  <a:gd name="connsiteY3" fmla="*/ 77427 h 1708600"/>
                  <a:gd name="connsiteX4" fmla="*/ 1039840 w 1384170"/>
                  <a:gd name="connsiteY4" fmla="*/ 423166 h 1708600"/>
                  <a:gd name="connsiteX5" fmla="*/ 1195009 w 1384170"/>
                  <a:gd name="connsiteY5" fmla="*/ 582898 h 1708600"/>
                  <a:gd name="connsiteX6" fmla="*/ 1274306 w 1384170"/>
                  <a:gd name="connsiteY6" fmla="*/ 799109 h 1708600"/>
                  <a:gd name="connsiteX7" fmla="*/ 1284004 w 1384170"/>
                  <a:gd name="connsiteY7" fmla="*/ 1023876 h 1708600"/>
                  <a:gd name="connsiteX8" fmla="*/ 1207559 w 1384170"/>
                  <a:gd name="connsiteY8" fmla="*/ 1317101 h 1708600"/>
                  <a:gd name="connsiteX9" fmla="*/ 1026719 w 1384170"/>
                  <a:gd name="connsiteY9" fmla="*/ 1519620 h 1708600"/>
                  <a:gd name="connsiteX10" fmla="*/ 847018 w 1384170"/>
                  <a:gd name="connsiteY10" fmla="*/ 1628581 h 1708600"/>
                  <a:gd name="connsiteX11" fmla="*/ 677588 w 1384170"/>
                  <a:gd name="connsiteY11" fmla="*/ 1679924 h 1708600"/>
                  <a:gd name="connsiteX12" fmla="*/ 649861 w 1384170"/>
                  <a:gd name="connsiteY12" fmla="*/ 1675992 h 1708600"/>
                  <a:gd name="connsiteX13" fmla="*/ 648760 w 1384170"/>
                  <a:gd name="connsiteY13" fmla="*/ 1676510 h 1708600"/>
                  <a:gd name="connsiteX14" fmla="*/ 759735 w 1384170"/>
                  <a:gd name="connsiteY14" fmla="*/ 1698752 h 1708600"/>
                  <a:gd name="connsiteX15" fmla="*/ 1135678 w 1384170"/>
                  <a:gd name="connsiteY15" fmla="*/ 1594925 h 1708600"/>
                  <a:gd name="connsiteX16" fmla="*/ 1286855 w 1384170"/>
                  <a:gd name="connsiteY16" fmla="*/ 1414083 h 1708600"/>
                  <a:gd name="connsiteX17" fmla="*/ 1382695 w 1384170"/>
                  <a:gd name="connsiteY17" fmla="*/ 928610 h 1708600"/>
                  <a:gd name="connsiteX18" fmla="*/ 1298836 w 1384170"/>
                  <a:gd name="connsiteY18" fmla="*/ 510450 h 1708600"/>
                  <a:gd name="connsiteX19" fmla="*/ 939435 w 1384170"/>
                  <a:gd name="connsiteY19" fmla="*/ 160747 h 1708600"/>
                  <a:gd name="connsiteX20" fmla="*/ 452820 w 1384170"/>
                  <a:gd name="connsiteY20" fmla="*/ 2157 h 1708600"/>
                  <a:gd name="connsiteX21" fmla="*/ 335917 w 1384170"/>
                  <a:gd name="connsiteY21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488284 w 1384170"/>
                  <a:gd name="connsiteY3" fmla="*/ 77427 h 1708600"/>
                  <a:gd name="connsiteX4" fmla="*/ 1195009 w 1384170"/>
                  <a:gd name="connsiteY4" fmla="*/ 582898 h 1708600"/>
                  <a:gd name="connsiteX5" fmla="*/ 1274306 w 1384170"/>
                  <a:gd name="connsiteY5" fmla="*/ 799109 h 1708600"/>
                  <a:gd name="connsiteX6" fmla="*/ 1284004 w 1384170"/>
                  <a:gd name="connsiteY6" fmla="*/ 1023876 h 1708600"/>
                  <a:gd name="connsiteX7" fmla="*/ 1207559 w 1384170"/>
                  <a:gd name="connsiteY7" fmla="*/ 1317101 h 1708600"/>
                  <a:gd name="connsiteX8" fmla="*/ 1026719 w 1384170"/>
                  <a:gd name="connsiteY8" fmla="*/ 1519620 h 1708600"/>
                  <a:gd name="connsiteX9" fmla="*/ 847018 w 1384170"/>
                  <a:gd name="connsiteY9" fmla="*/ 1628581 h 1708600"/>
                  <a:gd name="connsiteX10" fmla="*/ 677588 w 1384170"/>
                  <a:gd name="connsiteY10" fmla="*/ 1679924 h 1708600"/>
                  <a:gd name="connsiteX11" fmla="*/ 649861 w 1384170"/>
                  <a:gd name="connsiteY11" fmla="*/ 1675992 h 1708600"/>
                  <a:gd name="connsiteX12" fmla="*/ 648760 w 1384170"/>
                  <a:gd name="connsiteY12" fmla="*/ 1676510 h 1708600"/>
                  <a:gd name="connsiteX13" fmla="*/ 759735 w 1384170"/>
                  <a:gd name="connsiteY13" fmla="*/ 1698752 h 1708600"/>
                  <a:gd name="connsiteX14" fmla="*/ 1135678 w 1384170"/>
                  <a:gd name="connsiteY14" fmla="*/ 1594925 h 1708600"/>
                  <a:gd name="connsiteX15" fmla="*/ 1286855 w 1384170"/>
                  <a:gd name="connsiteY15" fmla="*/ 1414083 h 1708600"/>
                  <a:gd name="connsiteX16" fmla="*/ 1382695 w 1384170"/>
                  <a:gd name="connsiteY16" fmla="*/ 928610 h 1708600"/>
                  <a:gd name="connsiteX17" fmla="*/ 1298836 w 1384170"/>
                  <a:gd name="connsiteY17" fmla="*/ 510450 h 1708600"/>
                  <a:gd name="connsiteX18" fmla="*/ 939435 w 1384170"/>
                  <a:gd name="connsiteY18" fmla="*/ 160747 h 1708600"/>
                  <a:gd name="connsiteX19" fmla="*/ 452820 w 1384170"/>
                  <a:gd name="connsiteY19" fmla="*/ 2157 h 1708600"/>
                  <a:gd name="connsiteX20" fmla="*/ 335917 w 1384170"/>
                  <a:gd name="connsiteY20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675632 w 1384170"/>
                  <a:gd name="connsiteY3" fmla="*/ 141903 h 1708600"/>
                  <a:gd name="connsiteX4" fmla="*/ 1195009 w 1384170"/>
                  <a:gd name="connsiteY4" fmla="*/ 582898 h 1708600"/>
                  <a:gd name="connsiteX5" fmla="*/ 1274306 w 1384170"/>
                  <a:gd name="connsiteY5" fmla="*/ 799109 h 1708600"/>
                  <a:gd name="connsiteX6" fmla="*/ 1284004 w 1384170"/>
                  <a:gd name="connsiteY6" fmla="*/ 1023876 h 1708600"/>
                  <a:gd name="connsiteX7" fmla="*/ 1207559 w 1384170"/>
                  <a:gd name="connsiteY7" fmla="*/ 1317101 h 1708600"/>
                  <a:gd name="connsiteX8" fmla="*/ 1026719 w 1384170"/>
                  <a:gd name="connsiteY8" fmla="*/ 1519620 h 1708600"/>
                  <a:gd name="connsiteX9" fmla="*/ 847018 w 1384170"/>
                  <a:gd name="connsiteY9" fmla="*/ 1628581 h 1708600"/>
                  <a:gd name="connsiteX10" fmla="*/ 677588 w 1384170"/>
                  <a:gd name="connsiteY10" fmla="*/ 1679924 h 1708600"/>
                  <a:gd name="connsiteX11" fmla="*/ 649861 w 1384170"/>
                  <a:gd name="connsiteY11" fmla="*/ 1675992 h 1708600"/>
                  <a:gd name="connsiteX12" fmla="*/ 648760 w 1384170"/>
                  <a:gd name="connsiteY12" fmla="*/ 1676510 h 1708600"/>
                  <a:gd name="connsiteX13" fmla="*/ 759735 w 1384170"/>
                  <a:gd name="connsiteY13" fmla="*/ 1698752 h 1708600"/>
                  <a:gd name="connsiteX14" fmla="*/ 1135678 w 1384170"/>
                  <a:gd name="connsiteY14" fmla="*/ 1594925 h 1708600"/>
                  <a:gd name="connsiteX15" fmla="*/ 1286855 w 1384170"/>
                  <a:gd name="connsiteY15" fmla="*/ 1414083 h 1708600"/>
                  <a:gd name="connsiteX16" fmla="*/ 1382695 w 1384170"/>
                  <a:gd name="connsiteY16" fmla="*/ 928610 h 1708600"/>
                  <a:gd name="connsiteX17" fmla="*/ 1298836 w 1384170"/>
                  <a:gd name="connsiteY17" fmla="*/ 510450 h 1708600"/>
                  <a:gd name="connsiteX18" fmla="*/ 939435 w 1384170"/>
                  <a:gd name="connsiteY18" fmla="*/ 160747 h 1708600"/>
                  <a:gd name="connsiteX19" fmla="*/ 452820 w 1384170"/>
                  <a:gd name="connsiteY19" fmla="*/ 2157 h 1708600"/>
                  <a:gd name="connsiteX20" fmla="*/ 335917 w 1384170"/>
                  <a:gd name="connsiteY20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675632 w 1384170"/>
                  <a:gd name="connsiteY3" fmla="*/ 141903 h 1708600"/>
                  <a:gd name="connsiteX4" fmla="*/ 1195009 w 1384170"/>
                  <a:gd name="connsiteY4" fmla="*/ 582898 h 1708600"/>
                  <a:gd name="connsiteX5" fmla="*/ 1274306 w 1384170"/>
                  <a:gd name="connsiteY5" fmla="*/ 799109 h 1708600"/>
                  <a:gd name="connsiteX6" fmla="*/ 1284004 w 1384170"/>
                  <a:gd name="connsiteY6" fmla="*/ 1023876 h 1708600"/>
                  <a:gd name="connsiteX7" fmla="*/ 1207559 w 1384170"/>
                  <a:gd name="connsiteY7" fmla="*/ 1317101 h 1708600"/>
                  <a:gd name="connsiteX8" fmla="*/ 1026719 w 1384170"/>
                  <a:gd name="connsiteY8" fmla="*/ 1519620 h 1708600"/>
                  <a:gd name="connsiteX9" fmla="*/ 847018 w 1384170"/>
                  <a:gd name="connsiteY9" fmla="*/ 1628581 h 1708600"/>
                  <a:gd name="connsiteX10" fmla="*/ 677588 w 1384170"/>
                  <a:gd name="connsiteY10" fmla="*/ 1679924 h 1708600"/>
                  <a:gd name="connsiteX11" fmla="*/ 649861 w 1384170"/>
                  <a:gd name="connsiteY11" fmla="*/ 1675992 h 1708600"/>
                  <a:gd name="connsiteX12" fmla="*/ 648760 w 1384170"/>
                  <a:gd name="connsiteY12" fmla="*/ 1676510 h 1708600"/>
                  <a:gd name="connsiteX13" fmla="*/ 759735 w 1384170"/>
                  <a:gd name="connsiteY13" fmla="*/ 1698752 h 1708600"/>
                  <a:gd name="connsiteX14" fmla="*/ 1135678 w 1384170"/>
                  <a:gd name="connsiteY14" fmla="*/ 1594925 h 1708600"/>
                  <a:gd name="connsiteX15" fmla="*/ 1286855 w 1384170"/>
                  <a:gd name="connsiteY15" fmla="*/ 1414083 h 1708600"/>
                  <a:gd name="connsiteX16" fmla="*/ 1382695 w 1384170"/>
                  <a:gd name="connsiteY16" fmla="*/ 928610 h 1708600"/>
                  <a:gd name="connsiteX17" fmla="*/ 1298836 w 1384170"/>
                  <a:gd name="connsiteY17" fmla="*/ 510450 h 1708600"/>
                  <a:gd name="connsiteX18" fmla="*/ 939435 w 1384170"/>
                  <a:gd name="connsiteY18" fmla="*/ 160747 h 1708600"/>
                  <a:gd name="connsiteX19" fmla="*/ 452820 w 1384170"/>
                  <a:gd name="connsiteY19" fmla="*/ 2157 h 1708600"/>
                  <a:gd name="connsiteX20" fmla="*/ 335917 w 1384170"/>
                  <a:gd name="connsiteY20" fmla="*/ 1657 h 1708600"/>
                  <a:gd name="connsiteX0" fmla="*/ 335917 w 1384170"/>
                  <a:gd name="connsiteY0" fmla="*/ 1657 h 1708600"/>
                  <a:gd name="connsiteX1" fmla="*/ 160478 w 1384170"/>
                  <a:gd name="connsiteY1" fmla="*/ 28853 h 1708600"/>
                  <a:gd name="connsiteX2" fmla="*/ 0 w 1384170"/>
                  <a:gd name="connsiteY2" fmla="*/ 86406 h 1708600"/>
                  <a:gd name="connsiteX3" fmla="*/ 675632 w 1384170"/>
                  <a:gd name="connsiteY3" fmla="*/ 141903 h 1708600"/>
                  <a:gd name="connsiteX4" fmla="*/ 1195009 w 1384170"/>
                  <a:gd name="connsiteY4" fmla="*/ 582898 h 1708600"/>
                  <a:gd name="connsiteX5" fmla="*/ 1274306 w 1384170"/>
                  <a:gd name="connsiteY5" fmla="*/ 799109 h 1708600"/>
                  <a:gd name="connsiteX6" fmla="*/ 1284004 w 1384170"/>
                  <a:gd name="connsiteY6" fmla="*/ 1023876 h 1708600"/>
                  <a:gd name="connsiteX7" fmla="*/ 1207559 w 1384170"/>
                  <a:gd name="connsiteY7" fmla="*/ 1317101 h 1708600"/>
                  <a:gd name="connsiteX8" fmla="*/ 1026719 w 1384170"/>
                  <a:gd name="connsiteY8" fmla="*/ 1519620 h 1708600"/>
                  <a:gd name="connsiteX9" fmla="*/ 847018 w 1384170"/>
                  <a:gd name="connsiteY9" fmla="*/ 1628581 h 1708600"/>
                  <a:gd name="connsiteX10" fmla="*/ 677588 w 1384170"/>
                  <a:gd name="connsiteY10" fmla="*/ 1679924 h 1708600"/>
                  <a:gd name="connsiteX11" fmla="*/ 649861 w 1384170"/>
                  <a:gd name="connsiteY11" fmla="*/ 1675992 h 1708600"/>
                  <a:gd name="connsiteX12" fmla="*/ 648760 w 1384170"/>
                  <a:gd name="connsiteY12" fmla="*/ 1676510 h 1708600"/>
                  <a:gd name="connsiteX13" fmla="*/ 759735 w 1384170"/>
                  <a:gd name="connsiteY13" fmla="*/ 1698752 h 1708600"/>
                  <a:gd name="connsiteX14" fmla="*/ 1135678 w 1384170"/>
                  <a:gd name="connsiteY14" fmla="*/ 1594925 h 1708600"/>
                  <a:gd name="connsiteX15" fmla="*/ 1286855 w 1384170"/>
                  <a:gd name="connsiteY15" fmla="*/ 1414083 h 1708600"/>
                  <a:gd name="connsiteX16" fmla="*/ 1382695 w 1384170"/>
                  <a:gd name="connsiteY16" fmla="*/ 928610 h 1708600"/>
                  <a:gd name="connsiteX17" fmla="*/ 1298836 w 1384170"/>
                  <a:gd name="connsiteY17" fmla="*/ 510450 h 1708600"/>
                  <a:gd name="connsiteX18" fmla="*/ 939435 w 1384170"/>
                  <a:gd name="connsiteY18" fmla="*/ 160747 h 1708600"/>
                  <a:gd name="connsiteX19" fmla="*/ 452820 w 1384170"/>
                  <a:gd name="connsiteY19" fmla="*/ 2157 h 1708600"/>
                  <a:gd name="connsiteX20" fmla="*/ 335917 w 1384170"/>
                  <a:gd name="connsiteY20" fmla="*/ 1657 h 1708600"/>
                  <a:gd name="connsiteX0" fmla="*/ 637533 w 1685786"/>
                  <a:gd name="connsiteY0" fmla="*/ 1657 h 1708600"/>
                  <a:gd name="connsiteX1" fmla="*/ 462094 w 1685786"/>
                  <a:gd name="connsiteY1" fmla="*/ 28853 h 1708600"/>
                  <a:gd name="connsiteX2" fmla="*/ -1 w 1685786"/>
                  <a:gd name="connsiteY2" fmla="*/ 91785 h 1708600"/>
                  <a:gd name="connsiteX3" fmla="*/ 977248 w 1685786"/>
                  <a:gd name="connsiteY3" fmla="*/ 141903 h 1708600"/>
                  <a:gd name="connsiteX4" fmla="*/ 1496625 w 1685786"/>
                  <a:gd name="connsiteY4" fmla="*/ 582898 h 1708600"/>
                  <a:gd name="connsiteX5" fmla="*/ 1575922 w 1685786"/>
                  <a:gd name="connsiteY5" fmla="*/ 799109 h 1708600"/>
                  <a:gd name="connsiteX6" fmla="*/ 1585620 w 1685786"/>
                  <a:gd name="connsiteY6" fmla="*/ 1023876 h 1708600"/>
                  <a:gd name="connsiteX7" fmla="*/ 1509175 w 1685786"/>
                  <a:gd name="connsiteY7" fmla="*/ 1317101 h 1708600"/>
                  <a:gd name="connsiteX8" fmla="*/ 1328335 w 1685786"/>
                  <a:gd name="connsiteY8" fmla="*/ 1519620 h 1708600"/>
                  <a:gd name="connsiteX9" fmla="*/ 1148634 w 1685786"/>
                  <a:gd name="connsiteY9" fmla="*/ 1628581 h 1708600"/>
                  <a:gd name="connsiteX10" fmla="*/ 979204 w 1685786"/>
                  <a:gd name="connsiteY10" fmla="*/ 1679924 h 1708600"/>
                  <a:gd name="connsiteX11" fmla="*/ 951477 w 1685786"/>
                  <a:gd name="connsiteY11" fmla="*/ 1675992 h 1708600"/>
                  <a:gd name="connsiteX12" fmla="*/ 950376 w 1685786"/>
                  <a:gd name="connsiteY12" fmla="*/ 1676510 h 1708600"/>
                  <a:gd name="connsiteX13" fmla="*/ 1061351 w 1685786"/>
                  <a:gd name="connsiteY13" fmla="*/ 1698752 h 1708600"/>
                  <a:gd name="connsiteX14" fmla="*/ 1437294 w 1685786"/>
                  <a:gd name="connsiteY14" fmla="*/ 1594925 h 1708600"/>
                  <a:gd name="connsiteX15" fmla="*/ 1588471 w 1685786"/>
                  <a:gd name="connsiteY15" fmla="*/ 1414083 h 1708600"/>
                  <a:gd name="connsiteX16" fmla="*/ 1684311 w 1685786"/>
                  <a:gd name="connsiteY16" fmla="*/ 928610 h 1708600"/>
                  <a:gd name="connsiteX17" fmla="*/ 1600452 w 1685786"/>
                  <a:gd name="connsiteY17" fmla="*/ 510450 h 1708600"/>
                  <a:gd name="connsiteX18" fmla="*/ 1241051 w 1685786"/>
                  <a:gd name="connsiteY18" fmla="*/ 160747 h 1708600"/>
                  <a:gd name="connsiteX19" fmla="*/ 754436 w 1685786"/>
                  <a:gd name="connsiteY19" fmla="*/ 2157 h 1708600"/>
                  <a:gd name="connsiteX20" fmla="*/ 637533 w 1685786"/>
                  <a:gd name="connsiteY20" fmla="*/ 1657 h 1708600"/>
                  <a:gd name="connsiteX0" fmla="*/ 637534 w 1685787"/>
                  <a:gd name="connsiteY0" fmla="*/ 10510 h 1717453"/>
                  <a:gd name="connsiteX1" fmla="*/ 433647 w 1685787"/>
                  <a:gd name="connsiteY1" fmla="*/ 4737 h 1717453"/>
                  <a:gd name="connsiteX2" fmla="*/ 0 w 1685787"/>
                  <a:gd name="connsiteY2" fmla="*/ 100638 h 1717453"/>
                  <a:gd name="connsiteX3" fmla="*/ 977249 w 1685787"/>
                  <a:gd name="connsiteY3" fmla="*/ 150756 h 1717453"/>
                  <a:gd name="connsiteX4" fmla="*/ 1496626 w 1685787"/>
                  <a:gd name="connsiteY4" fmla="*/ 591751 h 1717453"/>
                  <a:gd name="connsiteX5" fmla="*/ 1575923 w 1685787"/>
                  <a:gd name="connsiteY5" fmla="*/ 807962 h 1717453"/>
                  <a:gd name="connsiteX6" fmla="*/ 1585621 w 1685787"/>
                  <a:gd name="connsiteY6" fmla="*/ 1032729 h 1717453"/>
                  <a:gd name="connsiteX7" fmla="*/ 1509176 w 1685787"/>
                  <a:gd name="connsiteY7" fmla="*/ 1325954 h 1717453"/>
                  <a:gd name="connsiteX8" fmla="*/ 1328336 w 1685787"/>
                  <a:gd name="connsiteY8" fmla="*/ 1528473 h 1717453"/>
                  <a:gd name="connsiteX9" fmla="*/ 1148635 w 1685787"/>
                  <a:gd name="connsiteY9" fmla="*/ 1637434 h 1717453"/>
                  <a:gd name="connsiteX10" fmla="*/ 979205 w 1685787"/>
                  <a:gd name="connsiteY10" fmla="*/ 1688777 h 1717453"/>
                  <a:gd name="connsiteX11" fmla="*/ 951478 w 1685787"/>
                  <a:gd name="connsiteY11" fmla="*/ 1684845 h 1717453"/>
                  <a:gd name="connsiteX12" fmla="*/ 950377 w 1685787"/>
                  <a:gd name="connsiteY12" fmla="*/ 1685363 h 1717453"/>
                  <a:gd name="connsiteX13" fmla="*/ 1061352 w 1685787"/>
                  <a:gd name="connsiteY13" fmla="*/ 1707605 h 1717453"/>
                  <a:gd name="connsiteX14" fmla="*/ 1437295 w 1685787"/>
                  <a:gd name="connsiteY14" fmla="*/ 1603778 h 1717453"/>
                  <a:gd name="connsiteX15" fmla="*/ 1588472 w 1685787"/>
                  <a:gd name="connsiteY15" fmla="*/ 1422936 h 1717453"/>
                  <a:gd name="connsiteX16" fmla="*/ 1684312 w 1685787"/>
                  <a:gd name="connsiteY16" fmla="*/ 937463 h 1717453"/>
                  <a:gd name="connsiteX17" fmla="*/ 1600453 w 1685787"/>
                  <a:gd name="connsiteY17" fmla="*/ 519303 h 1717453"/>
                  <a:gd name="connsiteX18" fmla="*/ 1241052 w 1685787"/>
                  <a:gd name="connsiteY18" fmla="*/ 169600 h 1717453"/>
                  <a:gd name="connsiteX19" fmla="*/ 754437 w 1685787"/>
                  <a:gd name="connsiteY19" fmla="*/ 11010 h 1717453"/>
                  <a:gd name="connsiteX20" fmla="*/ 637534 w 1685787"/>
                  <a:gd name="connsiteY20" fmla="*/ 10510 h 1717453"/>
                  <a:gd name="connsiteX0" fmla="*/ 612443 w 1685787"/>
                  <a:gd name="connsiteY0" fmla="*/ 245 h 1722292"/>
                  <a:gd name="connsiteX1" fmla="*/ 433647 w 1685787"/>
                  <a:gd name="connsiteY1" fmla="*/ 9576 h 1722292"/>
                  <a:gd name="connsiteX2" fmla="*/ 0 w 1685787"/>
                  <a:gd name="connsiteY2" fmla="*/ 105477 h 1722292"/>
                  <a:gd name="connsiteX3" fmla="*/ 977249 w 1685787"/>
                  <a:gd name="connsiteY3" fmla="*/ 155595 h 1722292"/>
                  <a:gd name="connsiteX4" fmla="*/ 1496626 w 1685787"/>
                  <a:gd name="connsiteY4" fmla="*/ 596590 h 1722292"/>
                  <a:gd name="connsiteX5" fmla="*/ 1575923 w 1685787"/>
                  <a:gd name="connsiteY5" fmla="*/ 812801 h 1722292"/>
                  <a:gd name="connsiteX6" fmla="*/ 1585621 w 1685787"/>
                  <a:gd name="connsiteY6" fmla="*/ 1037568 h 1722292"/>
                  <a:gd name="connsiteX7" fmla="*/ 1509176 w 1685787"/>
                  <a:gd name="connsiteY7" fmla="*/ 1330793 h 1722292"/>
                  <a:gd name="connsiteX8" fmla="*/ 1328336 w 1685787"/>
                  <a:gd name="connsiteY8" fmla="*/ 1533312 h 1722292"/>
                  <a:gd name="connsiteX9" fmla="*/ 1148635 w 1685787"/>
                  <a:gd name="connsiteY9" fmla="*/ 1642273 h 1722292"/>
                  <a:gd name="connsiteX10" fmla="*/ 979205 w 1685787"/>
                  <a:gd name="connsiteY10" fmla="*/ 1693616 h 1722292"/>
                  <a:gd name="connsiteX11" fmla="*/ 951478 w 1685787"/>
                  <a:gd name="connsiteY11" fmla="*/ 1689684 h 1722292"/>
                  <a:gd name="connsiteX12" fmla="*/ 950377 w 1685787"/>
                  <a:gd name="connsiteY12" fmla="*/ 1690202 h 1722292"/>
                  <a:gd name="connsiteX13" fmla="*/ 1061352 w 1685787"/>
                  <a:gd name="connsiteY13" fmla="*/ 1712444 h 1722292"/>
                  <a:gd name="connsiteX14" fmla="*/ 1437295 w 1685787"/>
                  <a:gd name="connsiteY14" fmla="*/ 1608617 h 1722292"/>
                  <a:gd name="connsiteX15" fmla="*/ 1588472 w 1685787"/>
                  <a:gd name="connsiteY15" fmla="*/ 1427775 h 1722292"/>
                  <a:gd name="connsiteX16" fmla="*/ 1684312 w 1685787"/>
                  <a:gd name="connsiteY16" fmla="*/ 942302 h 1722292"/>
                  <a:gd name="connsiteX17" fmla="*/ 1600453 w 1685787"/>
                  <a:gd name="connsiteY17" fmla="*/ 524142 h 1722292"/>
                  <a:gd name="connsiteX18" fmla="*/ 1241052 w 1685787"/>
                  <a:gd name="connsiteY18" fmla="*/ 174439 h 1722292"/>
                  <a:gd name="connsiteX19" fmla="*/ 754437 w 1685787"/>
                  <a:gd name="connsiteY19" fmla="*/ 15849 h 1722292"/>
                  <a:gd name="connsiteX20" fmla="*/ 612443 w 1685787"/>
                  <a:gd name="connsiteY20" fmla="*/ 245 h 1722292"/>
                  <a:gd name="connsiteX0" fmla="*/ 612443 w 1685787"/>
                  <a:gd name="connsiteY0" fmla="*/ 245 h 1722292"/>
                  <a:gd name="connsiteX1" fmla="*/ 433647 w 1685787"/>
                  <a:gd name="connsiteY1" fmla="*/ 9576 h 1722292"/>
                  <a:gd name="connsiteX2" fmla="*/ 0 w 1685787"/>
                  <a:gd name="connsiteY2" fmla="*/ 105477 h 1722292"/>
                  <a:gd name="connsiteX3" fmla="*/ 977249 w 1685787"/>
                  <a:gd name="connsiteY3" fmla="*/ 155595 h 1722292"/>
                  <a:gd name="connsiteX4" fmla="*/ 1496626 w 1685787"/>
                  <a:gd name="connsiteY4" fmla="*/ 596590 h 1722292"/>
                  <a:gd name="connsiteX5" fmla="*/ 1575923 w 1685787"/>
                  <a:gd name="connsiteY5" fmla="*/ 812801 h 1722292"/>
                  <a:gd name="connsiteX6" fmla="*/ 1585621 w 1685787"/>
                  <a:gd name="connsiteY6" fmla="*/ 1037568 h 1722292"/>
                  <a:gd name="connsiteX7" fmla="*/ 1509176 w 1685787"/>
                  <a:gd name="connsiteY7" fmla="*/ 1330793 h 1722292"/>
                  <a:gd name="connsiteX8" fmla="*/ 1328336 w 1685787"/>
                  <a:gd name="connsiteY8" fmla="*/ 1533312 h 1722292"/>
                  <a:gd name="connsiteX9" fmla="*/ 1148635 w 1685787"/>
                  <a:gd name="connsiteY9" fmla="*/ 1642273 h 1722292"/>
                  <a:gd name="connsiteX10" fmla="*/ 979205 w 1685787"/>
                  <a:gd name="connsiteY10" fmla="*/ 1693616 h 1722292"/>
                  <a:gd name="connsiteX11" fmla="*/ 951478 w 1685787"/>
                  <a:gd name="connsiteY11" fmla="*/ 1689684 h 1722292"/>
                  <a:gd name="connsiteX12" fmla="*/ 950377 w 1685787"/>
                  <a:gd name="connsiteY12" fmla="*/ 1690202 h 1722292"/>
                  <a:gd name="connsiteX13" fmla="*/ 1061352 w 1685787"/>
                  <a:gd name="connsiteY13" fmla="*/ 1712444 h 1722292"/>
                  <a:gd name="connsiteX14" fmla="*/ 1437295 w 1685787"/>
                  <a:gd name="connsiteY14" fmla="*/ 1608617 h 1722292"/>
                  <a:gd name="connsiteX15" fmla="*/ 1588472 w 1685787"/>
                  <a:gd name="connsiteY15" fmla="*/ 1427775 h 1722292"/>
                  <a:gd name="connsiteX16" fmla="*/ 1684312 w 1685787"/>
                  <a:gd name="connsiteY16" fmla="*/ 942302 h 1722292"/>
                  <a:gd name="connsiteX17" fmla="*/ 1600453 w 1685787"/>
                  <a:gd name="connsiteY17" fmla="*/ 524142 h 1722292"/>
                  <a:gd name="connsiteX18" fmla="*/ 1241052 w 1685787"/>
                  <a:gd name="connsiteY18" fmla="*/ 174439 h 1722292"/>
                  <a:gd name="connsiteX19" fmla="*/ 754437 w 1685787"/>
                  <a:gd name="connsiteY19" fmla="*/ 15849 h 1722292"/>
                  <a:gd name="connsiteX20" fmla="*/ 612443 w 1685787"/>
                  <a:gd name="connsiteY20" fmla="*/ 245 h 1722292"/>
                  <a:gd name="connsiteX0" fmla="*/ 612443 w 1685787"/>
                  <a:gd name="connsiteY0" fmla="*/ 245 h 1722292"/>
                  <a:gd name="connsiteX1" fmla="*/ 549383 w 1685787"/>
                  <a:gd name="connsiteY1" fmla="*/ 57071 h 1722292"/>
                  <a:gd name="connsiteX2" fmla="*/ 0 w 1685787"/>
                  <a:gd name="connsiteY2" fmla="*/ 105477 h 1722292"/>
                  <a:gd name="connsiteX3" fmla="*/ 977249 w 1685787"/>
                  <a:gd name="connsiteY3" fmla="*/ 155595 h 1722292"/>
                  <a:gd name="connsiteX4" fmla="*/ 1496626 w 1685787"/>
                  <a:gd name="connsiteY4" fmla="*/ 596590 h 1722292"/>
                  <a:gd name="connsiteX5" fmla="*/ 1575923 w 1685787"/>
                  <a:gd name="connsiteY5" fmla="*/ 812801 h 1722292"/>
                  <a:gd name="connsiteX6" fmla="*/ 1585621 w 1685787"/>
                  <a:gd name="connsiteY6" fmla="*/ 1037568 h 1722292"/>
                  <a:gd name="connsiteX7" fmla="*/ 1509176 w 1685787"/>
                  <a:gd name="connsiteY7" fmla="*/ 1330793 h 1722292"/>
                  <a:gd name="connsiteX8" fmla="*/ 1328336 w 1685787"/>
                  <a:gd name="connsiteY8" fmla="*/ 1533312 h 1722292"/>
                  <a:gd name="connsiteX9" fmla="*/ 1148635 w 1685787"/>
                  <a:gd name="connsiteY9" fmla="*/ 1642273 h 1722292"/>
                  <a:gd name="connsiteX10" fmla="*/ 979205 w 1685787"/>
                  <a:gd name="connsiteY10" fmla="*/ 1693616 h 1722292"/>
                  <a:gd name="connsiteX11" fmla="*/ 951478 w 1685787"/>
                  <a:gd name="connsiteY11" fmla="*/ 1689684 h 1722292"/>
                  <a:gd name="connsiteX12" fmla="*/ 950377 w 1685787"/>
                  <a:gd name="connsiteY12" fmla="*/ 1690202 h 1722292"/>
                  <a:gd name="connsiteX13" fmla="*/ 1061352 w 1685787"/>
                  <a:gd name="connsiteY13" fmla="*/ 1712444 h 1722292"/>
                  <a:gd name="connsiteX14" fmla="*/ 1437295 w 1685787"/>
                  <a:gd name="connsiteY14" fmla="*/ 1608617 h 1722292"/>
                  <a:gd name="connsiteX15" fmla="*/ 1588472 w 1685787"/>
                  <a:gd name="connsiteY15" fmla="*/ 1427775 h 1722292"/>
                  <a:gd name="connsiteX16" fmla="*/ 1684312 w 1685787"/>
                  <a:gd name="connsiteY16" fmla="*/ 942302 h 1722292"/>
                  <a:gd name="connsiteX17" fmla="*/ 1600453 w 1685787"/>
                  <a:gd name="connsiteY17" fmla="*/ 524142 h 1722292"/>
                  <a:gd name="connsiteX18" fmla="*/ 1241052 w 1685787"/>
                  <a:gd name="connsiteY18" fmla="*/ 174439 h 1722292"/>
                  <a:gd name="connsiteX19" fmla="*/ 754437 w 1685787"/>
                  <a:gd name="connsiteY19" fmla="*/ 15849 h 1722292"/>
                  <a:gd name="connsiteX20" fmla="*/ 612443 w 1685787"/>
                  <a:gd name="connsiteY20" fmla="*/ 245 h 1722292"/>
                  <a:gd name="connsiteX0" fmla="*/ 583995 w 1657339"/>
                  <a:gd name="connsiteY0" fmla="*/ 245 h 1722292"/>
                  <a:gd name="connsiteX1" fmla="*/ 520935 w 1657339"/>
                  <a:gd name="connsiteY1" fmla="*/ 57071 h 1722292"/>
                  <a:gd name="connsiteX2" fmla="*/ 1 w 1657339"/>
                  <a:gd name="connsiteY2" fmla="*/ 138447 h 1722292"/>
                  <a:gd name="connsiteX3" fmla="*/ 948801 w 1657339"/>
                  <a:gd name="connsiteY3" fmla="*/ 155595 h 1722292"/>
                  <a:gd name="connsiteX4" fmla="*/ 1468178 w 1657339"/>
                  <a:gd name="connsiteY4" fmla="*/ 596590 h 1722292"/>
                  <a:gd name="connsiteX5" fmla="*/ 1547475 w 1657339"/>
                  <a:gd name="connsiteY5" fmla="*/ 812801 h 1722292"/>
                  <a:gd name="connsiteX6" fmla="*/ 1557173 w 1657339"/>
                  <a:gd name="connsiteY6" fmla="*/ 1037568 h 1722292"/>
                  <a:gd name="connsiteX7" fmla="*/ 1480728 w 1657339"/>
                  <a:gd name="connsiteY7" fmla="*/ 1330793 h 1722292"/>
                  <a:gd name="connsiteX8" fmla="*/ 1299888 w 1657339"/>
                  <a:gd name="connsiteY8" fmla="*/ 1533312 h 1722292"/>
                  <a:gd name="connsiteX9" fmla="*/ 1120187 w 1657339"/>
                  <a:gd name="connsiteY9" fmla="*/ 1642273 h 1722292"/>
                  <a:gd name="connsiteX10" fmla="*/ 950757 w 1657339"/>
                  <a:gd name="connsiteY10" fmla="*/ 1693616 h 1722292"/>
                  <a:gd name="connsiteX11" fmla="*/ 923030 w 1657339"/>
                  <a:gd name="connsiteY11" fmla="*/ 1689684 h 1722292"/>
                  <a:gd name="connsiteX12" fmla="*/ 921929 w 1657339"/>
                  <a:gd name="connsiteY12" fmla="*/ 1690202 h 1722292"/>
                  <a:gd name="connsiteX13" fmla="*/ 1032904 w 1657339"/>
                  <a:gd name="connsiteY13" fmla="*/ 1712444 h 1722292"/>
                  <a:gd name="connsiteX14" fmla="*/ 1408847 w 1657339"/>
                  <a:gd name="connsiteY14" fmla="*/ 1608617 h 1722292"/>
                  <a:gd name="connsiteX15" fmla="*/ 1560024 w 1657339"/>
                  <a:gd name="connsiteY15" fmla="*/ 1427775 h 1722292"/>
                  <a:gd name="connsiteX16" fmla="*/ 1655864 w 1657339"/>
                  <a:gd name="connsiteY16" fmla="*/ 942302 h 1722292"/>
                  <a:gd name="connsiteX17" fmla="*/ 1572005 w 1657339"/>
                  <a:gd name="connsiteY17" fmla="*/ 524142 h 1722292"/>
                  <a:gd name="connsiteX18" fmla="*/ 1212604 w 1657339"/>
                  <a:gd name="connsiteY18" fmla="*/ 174439 h 1722292"/>
                  <a:gd name="connsiteX19" fmla="*/ 725989 w 1657339"/>
                  <a:gd name="connsiteY19" fmla="*/ 15849 h 1722292"/>
                  <a:gd name="connsiteX20" fmla="*/ 583995 w 1657339"/>
                  <a:gd name="connsiteY20" fmla="*/ 245 h 1722292"/>
                  <a:gd name="connsiteX0" fmla="*/ 583994 w 1657338"/>
                  <a:gd name="connsiteY0" fmla="*/ 245 h 1722292"/>
                  <a:gd name="connsiteX1" fmla="*/ 395833 w 1657338"/>
                  <a:gd name="connsiteY1" fmla="*/ 7110 h 1722292"/>
                  <a:gd name="connsiteX2" fmla="*/ 0 w 1657338"/>
                  <a:gd name="connsiteY2" fmla="*/ 138447 h 1722292"/>
                  <a:gd name="connsiteX3" fmla="*/ 948800 w 1657338"/>
                  <a:gd name="connsiteY3" fmla="*/ 155595 h 1722292"/>
                  <a:gd name="connsiteX4" fmla="*/ 1468177 w 1657338"/>
                  <a:gd name="connsiteY4" fmla="*/ 596590 h 1722292"/>
                  <a:gd name="connsiteX5" fmla="*/ 1547474 w 1657338"/>
                  <a:gd name="connsiteY5" fmla="*/ 812801 h 1722292"/>
                  <a:gd name="connsiteX6" fmla="*/ 1557172 w 1657338"/>
                  <a:gd name="connsiteY6" fmla="*/ 1037568 h 1722292"/>
                  <a:gd name="connsiteX7" fmla="*/ 1480727 w 1657338"/>
                  <a:gd name="connsiteY7" fmla="*/ 1330793 h 1722292"/>
                  <a:gd name="connsiteX8" fmla="*/ 1299887 w 1657338"/>
                  <a:gd name="connsiteY8" fmla="*/ 1533312 h 1722292"/>
                  <a:gd name="connsiteX9" fmla="*/ 1120186 w 1657338"/>
                  <a:gd name="connsiteY9" fmla="*/ 1642273 h 1722292"/>
                  <a:gd name="connsiteX10" fmla="*/ 950756 w 1657338"/>
                  <a:gd name="connsiteY10" fmla="*/ 1693616 h 1722292"/>
                  <a:gd name="connsiteX11" fmla="*/ 923029 w 1657338"/>
                  <a:gd name="connsiteY11" fmla="*/ 1689684 h 1722292"/>
                  <a:gd name="connsiteX12" fmla="*/ 921928 w 1657338"/>
                  <a:gd name="connsiteY12" fmla="*/ 1690202 h 1722292"/>
                  <a:gd name="connsiteX13" fmla="*/ 1032903 w 1657338"/>
                  <a:gd name="connsiteY13" fmla="*/ 1712444 h 1722292"/>
                  <a:gd name="connsiteX14" fmla="*/ 1408846 w 1657338"/>
                  <a:gd name="connsiteY14" fmla="*/ 1608617 h 1722292"/>
                  <a:gd name="connsiteX15" fmla="*/ 1560023 w 1657338"/>
                  <a:gd name="connsiteY15" fmla="*/ 1427775 h 1722292"/>
                  <a:gd name="connsiteX16" fmla="*/ 1655863 w 1657338"/>
                  <a:gd name="connsiteY16" fmla="*/ 942302 h 1722292"/>
                  <a:gd name="connsiteX17" fmla="*/ 1572004 w 1657338"/>
                  <a:gd name="connsiteY17" fmla="*/ 524142 h 1722292"/>
                  <a:gd name="connsiteX18" fmla="*/ 1212603 w 1657338"/>
                  <a:gd name="connsiteY18" fmla="*/ 174439 h 1722292"/>
                  <a:gd name="connsiteX19" fmla="*/ 725988 w 1657338"/>
                  <a:gd name="connsiteY19" fmla="*/ 15849 h 1722292"/>
                  <a:gd name="connsiteX20" fmla="*/ 583994 w 1657338"/>
                  <a:gd name="connsiteY20" fmla="*/ 245 h 1722292"/>
                  <a:gd name="connsiteX0" fmla="*/ 583994 w 1657338"/>
                  <a:gd name="connsiteY0" fmla="*/ 245 h 1722292"/>
                  <a:gd name="connsiteX1" fmla="*/ 395833 w 1657338"/>
                  <a:gd name="connsiteY1" fmla="*/ 7110 h 1722292"/>
                  <a:gd name="connsiteX2" fmla="*/ 0 w 1657338"/>
                  <a:gd name="connsiteY2" fmla="*/ 138447 h 1722292"/>
                  <a:gd name="connsiteX3" fmla="*/ 948800 w 1657338"/>
                  <a:gd name="connsiteY3" fmla="*/ 155595 h 1722292"/>
                  <a:gd name="connsiteX4" fmla="*/ 1468177 w 1657338"/>
                  <a:gd name="connsiteY4" fmla="*/ 596590 h 1722292"/>
                  <a:gd name="connsiteX5" fmla="*/ 1547474 w 1657338"/>
                  <a:gd name="connsiteY5" fmla="*/ 812801 h 1722292"/>
                  <a:gd name="connsiteX6" fmla="*/ 1557172 w 1657338"/>
                  <a:gd name="connsiteY6" fmla="*/ 1037568 h 1722292"/>
                  <a:gd name="connsiteX7" fmla="*/ 1480727 w 1657338"/>
                  <a:gd name="connsiteY7" fmla="*/ 1330793 h 1722292"/>
                  <a:gd name="connsiteX8" fmla="*/ 1299887 w 1657338"/>
                  <a:gd name="connsiteY8" fmla="*/ 1533312 h 1722292"/>
                  <a:gd name="connsiteX9" fmla="*/ 1120186 w 1657338"/>
                  <a:gd name="connsiteY9" fmla="*/ 1642273 h 1722292"/>
                  <a:gd name="connsiteX10" fmla="*/ 950756 w 1657338"/>
                  <a:gd name="connsiteY10" fmla="*/ 1693616 h 1722292"/>
                  <a:gd name="connsiteX11" fmla="*/ 923029 w 1657338"/>
                  <a:gd name="connsiteY11" fmla="*/ 1689684 h 1722292"/>
                  <a:gd name="connsiteX12" fmla="*/ 921928 w 1657338"/>
                  <a:gd name="connsiteY12" fmla="*/ 1690202 h 1722292"/>
                  <a:gd name="connsiteX13" fmla="*/ 1032903 w 1657338"/>
                  <a:gd name="connsiteY13" fmla="*/ 1712444 h 1722292"/>
                  <a:gd name="connsiteX14" fmla="*/ 1408846 w 1657338"/>
                  <a:gd name="connsiteY14" fmla="*/ 1608617 h 1722292"/>
                  <a:gd name="connsiteX15" fmla="*/ 1560023 w 1657338"/>
                  <a:gd name="connsiteY15" fmla="*/ 1427775 h 1722292"/>
                  <a:gd name="connsiteX16" fmla="*/ 1655863 w 1657338"/>
                  <a:gd name="connsiteY16" fmla="*/ 942302 h 1722292"/>
                  <a:gd name="connsiteX17" fmla="*/ 1572004 w 1657338"/>
                  <a:gd name="connsiteY17" fmla="*/ 524142 h 1722292"/>
                  <a:gd name="connsiteX18" fmla="*/ 1212603 w 1657338"/>
                  <a:gd name="connsiteY18" fmla="*/ 174439 h 1722292"/>
                  <a:gd name="connsiteX19" fmla="*/ 725988 w 1657338"/>
                  <a:gd name="connsiteY19" fmla="*/ 15849 h 1722292"/>
                  <a:gd name="connsiteX20" fmla="*/ 583994 w 1657338"/>
                  <a:gd name="connsiteY20" fmla="*/ 245 h 1722292"/>
                  <a:gd name="connsiteX0" fmla="*/ 583994 w 1657338"/>
                  <a:gd name="connsiteY0" fmla="*/ 245 h 1722292"/>
                  <a:gd name="connsiteX1" fmla="*/ 395833 w 1657338"/>
                  <a:gd name="connsiteY1" fmla="*/ 7110 h 1722292"/>
                  <a:gd name="connsiteX2" fmla="*/ 0 w 1657338"/>
                  <a:gd name="connsiteY2" fmla="*/ 138447 h 1722292"/>
                  <a:gd name="connsiteX3" fmla="*/ 948800 w 1657338"/>
                  <a:gd name="connsiteY3" fmla="*/ 155595 h 1722292"/>
                  <a:gd name="connsiteX4" fmla="*/ 1468177 w 1657338"/>
                  <a:gd name="connsiteY4" fmla="*/ 596590 h 1722292"/>
                  <a:gd name="connsiteX5" fmla="*/ 1547474 w 1657338"/>
                  <a:gd name="connsiteY5" fmla="*/ 812801 h 1722292"/>
                  <a:gd name="connsiteX6" fmla="*/ 1557172 w 1657338"/>
                  <a:gd name="connsiteY6" fmla="*/ 1037568 h 1722292"/>
                  <a:gd name="connsiteX7" fmla="*/ 1480727 w 1657338"/>
                  <a:gd name="connsiteY7" fmla="*/ 1330793 h 1722292"/>
                  <a:gd name="connsiteX8" fmla="*/ 1299887 w 1657338"/>
                  <a:gd name="connsiteY8" fmla="*/ 1533312 h 1722292"/>
                  <a:gd name="connsiteX9" fmla="*/ 1120186 w 1657338"/>
                  <a:gd name="connsiteY9" fmla="*/ 1642273 h 1722292"/>
                  <a:gd name="connsiteX10" fmla="*/ 950756 w 1657338"/>
                  <a:gd name="connsiteY10" fmla="*/ 1693616 h 1722292"/>
                  <a:gd name="connsiteX11" fmla="*/ 923029 w 1657338"/>
                  <a:gd name="connsiteY11" fmla="*/ 1689684 h 1722292"/>
                  <a:gd name="connsiteX12" fmla="*/ 921928 w 1657338"/>
                  <a:gd name="connsiteY12" fmla="*/ 1690202 h 1722292"/>
                  <a:gd name="connsiteX13" fmla="*/ 1032903 w 1657338"/>
                  <a:gd name="connsiteY13" fmla="*/ 1712444 h 1722292"/>
                  <a:gd name="connsiteX14" fmla="*/ 1408846 w 1657338"/>
                  <a:gd name="connsiteY14" fmla="*/ 1608617 h 1722292"/>
                  <a:gd name="connsiteX15" fmla="*/ 1560023 w 1657338"/>
                  <a:gd name="connsiteY15" fmla="*/ 1427775 h 1722292"/>
                  <a:gd name="connsiteX16" fmla="*/ 1655863 w 1657338"/>
                  <a:gd name="connsiteY16" fmla="*/ 942302 h 1722292"/>
                  <a:gd name="connsiteX17" fmla="*/ 1572004 w 1657338"/>
                  <a:gd name="connsiteY17" fmla="*/ 524142 h 1722292"/>
                  <a:gd name="connsiteX18" fmla="*/ 1212603 w 1657338"/>
                  <a:gd name="connsiteY18" fmla="*/ 174439 h 1722292"/>
                  <a:gd name="connsiteX19" fmla="*/ 725988 w 1657338"/>
                  <a:gd name="connsiteY19" fmla="*/ 15849 h 1722292"/>
                  <a:gd name="connsiteX20" fmla="*/ 583994 w 1657338"/>
                  <a:gd name="connsiteY20" fmla="*/ 245 h 1722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7338" h="1722292">
                    <a:moveTo>
                      <a:pt x="583994" y="245"/>
                    </a:moveTo>
                    <a:lnTo>
                      <a:pt x="395833" y="7110"/>
                    </a:lnTo>
                    <a:cubicBezTo>
                      <a:pt x="263889" y="50889"/>
                      <a:pt x="276299" y="-37073"/>
                      <a:pt x="0" y="138447"/>
                    </a:cubicBezTo>
                    <a:cubicBezTo>
                      <a:pt x="726767" y="-12995"/>
                      <a:pt x="704104" y="79238"/>
                      <a:pt x="948800" y="155595"/>
                    </a:cubicBezTo>
                    <a:cubicBezTo>
                      <a:pt x="1193496" y="231952"/>
                      <a:pt x="1368398" y="487056"/>
                      <a:pt x="1468177" y="596590"/>
                    </a:cubicBezTo>
                    <a:cubicBezTo>
                      <a:pt x="1567956" y="706124"/>
                      <a:pt x="1533782" y="732935"/>
                      <a:pt x="1547474" y="812801"/>
                    </a:cubicBezTo>
                    <a:cubicBezTo>
                      <a:pt x="1560024" y="884681"/>
                      <a:pt x="1566298" y="965118"/>
                      <a:pt x="1557172" y="1037568"/>
                    </a:cubicBezTo>
                    <a:cubicBezTo>
                      <a:pt x="1545762" y="1131697"/>
                      <a:pt x="1522372" y="1245222"/>
                      <a:pt x="1480727" y="1330793"/>
                    </a:cubicBezTo>
                    <a:cubicBezTo>
                      <a:pt x="1440795" y="1413512"/>
                      <a:pt x="1372337" y="1479117"/>
                      <a:pt x="1299887" y="1533312"/>
                    </a:cubicBezTo>
                    <a:cubicBezTo>
                      <a:pt x="1243410" y="1574957"/>
                      <a:pt x="1182368" y="1610328"/>
                      <a:pt x="1120186" y="1642273"/>
                    </a:cubicBezTo>
                    <a:cubicBezTo>
                      <a:pt x="1068844" y="1668515"/>
                      <a:pt x="1011226" y="1700462"/>
                      <a:pt x="950756" y="1693616"/>
                    </a:cubicBezTo>
                    <a:lnTo>
                      <a:pt x="923029" y="1689684"/>
                    </a:lnTo>
                    <a:lnTo>
                      <a:pt x="921928" y="1690202"/>
                    </a:lnTo>
                    <a:lnTo>
                      <a:pt x="1032903" y="1712444"/>
                    </a:lnTo>
                    <a:cubicBezTo>
                      <a:pt x="1175522" y="1740968"/>
                      <a:pt x="1301027" y="1707880"/>
                      <a:pt x="1408846" y="1608617"/>
                    </a:cubicBezTo>
                    <a:cubicBezTo>
                      <a:pt x="1467036" y="1554991"/>
                      <a:pt x="1520089" y="1495662"/>
                      <a:pt x="1560023" y="1427775"/>
                    </a:cubicBezTo>
                    <a:cubicBezTo>
                      <a:pt x="1640460" y="1286869"/>
                      <a:pt x="1663850" y="1105458"/>
                      <a:pt x="1655863" y="942302"/>
                    </a:cubicBezTo>
                    <a:cubicBezTo>
                      <a:pt x="1649018" y="804246"/>
                      <a:pt x="1635326" y="646794"/>
                      <a:pt x="1572004" y="524142"/>
                    </a:cubicBezTo>
                    <a:cubicBezTo>
                      <a:pt x="1493278" y="371824"/>
                      <a:pt x="1361498" y="256018"/>
                      <a:pt x="1212603" y="174439"/>
                    </a:cubicBezTo>
                    <a:cubicBezTo>
                      <a:pt x="1069984" y="96286"/>
                      <a:pt x="890284" y="26686"/>
                      <a:pt x="725988" y="15849"/>
                    </a:cubicBezTo>
                    <a:cubicBezTo>
                      <a:pt x="687481" y="13139"/>
                      <a:pt x="623241" y="-2108"/>
                      <a:pt x="583994" y="245"/>
                    </a:cubicBezTo>
                    <a:close/>
                  </a:path>
                </a:pathLst>
              </a:custGeom>
              <a:solidFill>
                <a:srgbClr val="CE8D3E"/>
              </a:solidFill>
              <a:ln w="3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219170">
                  <a:defRPr/>
                </a:pPr>
                <a:endParaRPr lang="en-US" sz="2400" kern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E311A79-1D9C-4F0E-9DD9-EE55CC5C623E}"/>
              </a:ext>
            </a:extLst>
          </p:cNvPr>
          <p:cNvSpPr/>
          <p:nvPr/>
        </p:nvSpPr>
        <p:spPr>
          <a:xfrm>
            <a:off x="1749733" y="1492350"/>
            <a:ext cx="2276200" cy="1405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Utilisation d’un 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nouveau 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langage de 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programmation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C9EE96D-422E-4C5A-AEF5-F6230587CE34}"/>
              </a:ext>
            </a:extLst>
          </p:cNvPr>
          <p:cNvSpPr/>
          <p:nvPr/>
        </p:nvSpPr>
        <p:spPr>
          <a:xfrm>
            <a:off x="8393137" y="1528855"/>
            <a:ext cx="2456035" cy="10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Temps de projet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court pour une 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solution adéquate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B4EC9E8-0C2E-4B52-94EE-4177433E6722}"/>
              </a:ext>
            </a:extLst>
          </p:cNvPr>
          <p:cNvSpPr/>
          <p:nvPr/>
        </p:nvSpPr>
        <p:spPr>
          <a:xfrm>
            <a:off x="1094423" y="5057833"/>
            <a:ext cx="3034912" cy="10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Travailler en distance pendant le temps de 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fête.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D34FD25-1F69-4CF2-9B03-310ED2B5C855}"/>
              </a:ext>
            </a:extLst>
          </p:cNvPr>
          <p:cNvSpPr/>
          <p:nvPr/>
        </p:nvSpPr>
        <p:spPr>
          <a:xfrm>
            <a:off x="8279055" y="5399156"/>
            <a:ext cx="2456035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Les diagrammes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31EDBF9-4729-D433-B86D-67E2FFF59C50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4150335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DBEE220-4BF7-4F89-99EA-E48379E215C4}"/>
              </a:ext>
            </a:extLst>
          </p:cNvPr>
          <p:cNvSpPr txBox="1"/>
          <p:nvPr/>
        </p:nvSpPr>
        <p:spPr>
          <a:xfrm>
            <a:off x="1583497" y="2726894"/>
            <a:ext cx="9313035" cy="17336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latinLnBrk="0"/>
            <a:r>
              <a:rPr lang="en-US" altLang="ko-KR" sz="10666" b="1" dirty="0">
                <a:solidFill>
                  <a:prstClr val="white"/>
                </a:solidFill>
                <a:latin typeface="Bahnschrift" panose="020B0502040204020203" pitchFamily="34" charset="0"/>
                <a:cs typeface="Arial" pitchFamily="34" charset="0"/>
              </a:rPr>
              <a:t>THANK YOU</a:t>
            </a:r>
            <a:endParaRPr lang="ko-KR" altLang="en-US" sz="10666" b="1" dirty="0">
              <a:solidFill>
                <a:prstClr val="white"/>
              </a:solidFill>
              <a:latin typeface="Bahnschrift" panose="020B0502040204020203" pitchFamily="34" charset="0"/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F321CB-3641-4257-A3ED-94237CE81903}"/>
              </a:ext>
            </a:extLst>
          </p:cNvPr>
          <p:cNvGrpSpPr/>
          <p:nvPr/>
        </p:nvGrpSpPr>
        <p:grpSpPr>
          <a:xfrm flipH="1" flipV="1">
            <a:off x="2942838" y="4223707"/>
            <a:ext cx="5974081" cy="168112"/>
            <a:chOff x="5069840" y="3310418"/>
            <a:chExt cx="4480561" cy="230341"/>
          </a:xfrm>
          <a:solidFill>
            <a:schemeClr val="accent3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64FAC7-1952-4A1C-B366-EE0F2054A861}"/>
                </a:ext>
              </a:extLst>
            </p:cNvPr>
            <p:cNvSpPr/>
            <p:nvPr/>
          </p:nvSpPr>
          <p:spPr>
            <a:xfrm>
              <a:off x="5069840" y="3378201"/>
              <a:ext cx="4480560" cy="94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231C3C2-0902-4BF8-92D2-86FE6820C264}"/>
                </a:ext>
              </a:extLst>
            </p:cNvPr>
            <p:cNvSpPr/>
            <p:nvPr/>
          </p:nvSpPr>
          <p:spPr>
            <a:xfrm>
              <a:off x="6990081" y="3310418"/>
              <a:ext cx="2560320" cy="23034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1F2D66E-2B22-46F5-BD4F-0C4C7A92AC8C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22231E"/>
              </a:clrFrom>
              <a:clrTo>
                <a:srgbClr val="22231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787" b="99723" l="2106" r="33385">
                        <a14:foregroundMark x1="20827" y1="70083" x2="24337" y2="85873"/>
                        <a14:foregroundMark x1="24337" y1="85873" x2="30967" y2="97784"/>
                        <a14:foregroundMark x1="30967" y1="97784" x2="30967" y2="97784"/>
                        <a14:foregroundMark x1="30967" y1="97784" x2="25663" y2="99723"/>
                        <a14:foregroundMark x1="23089" y1="99030" x2="21763" y2="85734"/>
                        <a14:foregroundMark x1="25507" y1="92382" x2="25429" y2="98199"/>
                        <a14:foregroundMark x1="21607" y1="99584" x2="19267" y2="71191"/>
                        <a14:foregroundMark x1="19969" y1="76316" x2="21607" y2="89474"/>
                        <a14:foregroundMark x1="25663" y1="83934" x2="27067" y2="88643"/>
                        <a14:foregroundMark x1="19267" y1="58726" x2="20671" y2="56787"/>
                        <a14:foregroundMark x1="2496" y1="77978" x2="2184" y2="79501"/>
                        <a14:foregroundMark x1="32449" y1="99030" x2="33385" y2="99723"/>
                        <a14:backgroundMark x1="20223" y1="75382" x2="20267" y2="76201"/>
                        <a14:backgroundMark x1="22639" y1="91997" x2="23830" y2="93713"/>
                        <a14:backgroundMark x1="20983" y1="89612" x2="22051" y2="911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247" r="68200"/>
          <a:stretch/>
        </p:blipFill>
        <p:spPr>
          <a:xfrm rot="16200000">
            <a:off x="10061090" y="3790386"/>
            <a:ext cx="2180167" cy="18711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A61E70-9005-4332-A99F-2547B2387640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" b="99169" l="4836" r="99376">
                        <a14:foregroundMark x1="9828" y1="3740" x2="9828" y2="3740"/>
                        <a14:foregroundMark x1="8268" y1="1939" x2="11544" y2="6510"/>
                        <a14:foregroundMark x1="10608" y1="3186" x2="8580" y2="18837"/>
                        <a14:foregroundMark x1="8580" y1="18837" x2="20749" y2="26593"/>
                        <a14:foregroundMark x1="20749" y1="26593" x2="17941" y2="14958"/>
                        <a14:foregroundMark x1="17317" y1="12327" x2="26443" y2="19945"/>
                        <a14:foregroundMark x1="26443" y1="19945" x2="21919" y2="4571"/>
                        <a14:foregroundMark x1="21919" y1="4571" x2="20359" y2="3463"/>
                        <a14:foregroundMark x1="15445" y1="5125" x2="15289" y2="20499"/>
                        <a14:foregroundMark x1="15289" y1="20499" x2="16615" y2="2770"/>
                        <a14:foregroundMark x1="16615" y1="2770" x2="15211" y2="1108"/>
                        <a14:foregroundMark x1="12402" y1="1247" x2="5148" y2="15512"/>
                        <a14:foregroundMark x1="5148" y1="15512" x2="13027" y2="27701"/>
                        <a14:foregroundMark x1="13027" y1="27701" x2="23635" y2="29917"/>
                        <a14:foregroundMark x1="23635" y1="29917" x2="29485" y2="18144"/>
                        <a14:foregroundMark x1="29485" y1="18144" x2="28705" y2="9972"/>
                        <a14:foregroundMark x1="18175" y1="59003" x2="3354" y2="68144"/>
                        <a14:foregroundMark x1="3354" y1="68144" x2="936" y2="82825"/>
                        <a14:foregroundMark x1="936" y1="82825" x2="7800" y2="91828"/>
                        <a14:foregroundMark x1="7800" y1="91828" x2="21685" y2="93906"/>
                        <a14:foregroundMark x1="21685" y1="93906" x2="30265" y2="84903"/>
                        <a14:foregroundMark x1="30265" y1="84903" x2="28081" y2="67313"/>
                        <a14:foregroundMark x1="28081" y1="67313" x2="19267" y2="62465"/>
                        <a14:foregroundMark x1="19267" y1="62465" x2="8268" y2="67036"/>
                        <a14:foregroundMark x1="8268" y1="67036" x2="7800" y2="78670"/>
                        <a14:foregroundMark x1="5460" y1="79363" x2="28315" y2="58310"/>
                        <a14:foregroundMark x1="28315" y1="58310" x2="28393" y2="58172"/>
                        <a14:foregroundMark x1="19111" y1="57756" x2="7878" y2="73961"/>
                        <a14:foregroundMark x1="24883" y1="83241" x2="29875" y2="99307"/>
                        <a14:foregroundMark x1="78159" y1="1524" x2="81435" y2="15512"/>
                        <a14:foregroundMark x1="81435" y1="15512" x2="88378" y2="26731"/>
                        <a14:foregroundMark x1="88378" y1="26731" x2="97660" y2="30471"/>
                        <a14:foregroundMark x1="97660" y1="30471" x2="99220" y2="32271"/>
                        <a14:foregroundMark x1="98908" y1="37673" x2="99376" y2="376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186" t="57767"/>
          <a:stretch/>
        </p:blipFill>
        <p:spPr bwMode="auto">
          <a:xfrm>
            <a:off x="10115183" y="1847193"/>
            <a:ext cx="1666240" cy="1816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640096C-3868-4B60-B678-E9A9712BD8C5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" b="99169" l="4836" r="99376">
                        <a14:foregroundMark x1="9828" y1="3740" x2="9828" y2="3740"/>
                        <a14:foregroundMark x1="8268" y1="1939" x2="11544" y2="6510"/>
                        <a14:foregroundMark x1="10608" y1="3186" x2="8580" y2="18837"/>
                        <a14:foregroundMark x1="8580" y1="18837" x2="20749" y2="26593"/>
                        <a14:foregroundMark x1="20749" y1="26593" x2="17941" y2="14958"/>
                        <a14:foregroundMark x1="17317" y1="12327" x2="26443" y2="19945"/>
                        <a14:foregroundMark x1="26443" y1="19945" x2="21919" y2="4571"/>
                        <a14:foregroundMark x1="21919" y1="4571" x2="20359" y2="3463"/>
                        <a14:foregroundMark x1="15445" y1="5125" x2="15289" y2="20499"/>
                        <a14:foregroundMark x1="15289" y1="20499" x2="16615" y2="2770"/>
                        <a14:foregroundMark x1="16615" y1="2770" x2="15211" y2="1108"/>
                        <a14:foregroundMark x1="12402" y1="1247" x2="5148" y2="15512"/>
                        <a14:foregroundMark x1="5148" y1="15512" x2="13027" y2="27701"/>
                        <a14:foregroundMark x1="13027" y1="27701" x2="23635" y2="29917"/>
                        <a14:foregroundMark x1="23635" y1="29917" x2="29485" y2="18144"/>
                        <a14:foregroundMark x1="29485" y1="18144" x2="28705" y2="9972"/>
                        <a14:foregroundMark x1="18175" y1="59003" x2="3354" y2="68144"/>
                        <a14:foregroundMark x1="3354" y1="68144" x2="936" y2="82825"/>
                        <a14:foregroundMark x1="936" y1="82825" x2="7800" y2="91828"/>
                        <a14:foregroundMark x1="7800" y1="91828" x2="21685" y2="93906"/>
                        <a14:foregroundMark x1="21685" y1="93906" x2="30265" y2="84903"/>
                        <a14:foregroundMark x1="30265" y1="84903" x2="28081" y2="67313"/>
                        <a14:foregroundMark x1="28081" y1="67313" x2="19267" y2="62465"/>
                        <a14:foregroundMark x1="19267" y1="62465" x2="8268" y2="67036"/>
                        <a14:foregroundMark x1="8268" y1="67036" x2="7800" y2="78670"/>
                        <a14:foregroundMark x1="5460" y1="79363" x2="28315" y2="58310"/>
                        <a14:foregroundMark x1="28315" y1="58310" x2="28393" y2="58172"/>
                        <a14:foregroundMark x1="19111" y1="57756" x2="7878" y2="73961"/>
                        <a14:foregroundMark x1="24883" y1="83241" x2="29875" y2="99307"/>
                        <a14:foregroundMark x1="78159" y1="1524" x2="81435" y2="15512"/>
                        <a14:foregroundMark x1="81435" y1="15512" x2="88378" y2="26731"/>
                        <a14:foregroundMark x1="88378" y1="26731" x2="97660" y2="30471"/>
                        <a14:foregroundMark x1="97660" y1="30471" x2="99220" y2="32271"/>
                        <a14:foregroundMark x1="98908" y1="37673" x2="99376" y2="376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802" b="57170"/>
          <a:stretch/>
        </p:blipFill>
        <p:spPr bwMode="auto">
          <a:xfrm rot="19502240">
            <a:off x="6858945" y="5460677"/>
            <a:ext cx="2001520" cy="18423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9D8597-C802-449C-992C-CFE4FD3C9F2E}"/>
              </a:ext>
            </a:extLst>
          </p:cNvPr>
          <p:cNvPicPr/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" b="99169" l="4836" r="99376">
                        <a14:foregroundMark x1="8268" y1="1939" x2="9483" y2="3634"/>
                        <a14:foregroundMark x1="8890" y1="16448" x2="8580" y2="18837"/>
                        <a14:foregroundMark x1="18197" y1="24967" x2="20749" y2="26593"/>
                        <a14:foregroundMark x1="8580" y1="18837" x2="9482" y2="19412"/>
                        <a14:foregroundMark x1="20749" y1="26593" x2="17941" y2="14958"/>
                        <a14:foregroundMark x1="20527" y1="15007" x2="23546" y2="17527"/>
                        <a14:foregroundMark x1="17317" y1="12327" x2="20311" y2="14826"/>
                        <a14:foregroundMark x1="22888" y1="7864" x2="22387" y2="6162"/>
                        <a14:foregroundMark x1="25018" y1="15103" x2="23348" y2="9427"/>
                        <a14:foregroundMark x1="15414" y1="8192" x2="15289" y2="20499"/>
                        <a14:foregroundMark x1="15289" y1="20499" x2="16227" y2="7955"/>
                        <a14:foregroundMark x1="6503" y1="17608" x2="7825" y2="19654"/>
                        <a14:foregroundMark x1="18175" y1="59003" x2="3354" y2="68144"/>
                        <a14:foregroundMark x1="3354" y1="68144" x2="936" y2="82825"/>
                        <a14:foregroundMark x1="936" y1="82825" x2="7800" y2="91828"/>
                        <a14:foregroundMark x1="7800" y1="91828" x2="21685" y2="93906"/>
                        <a14:foregroundMark x1="21685" y1="93906" x2="30265" y2="84903"/>
                        <a14:foregroundMark x1="30265" y1="84903" x2="28081" y2="67313"/>
                        <a14:foregroundMark x1="28081" y1="67313" x2="19267" y2="62465"/>
                        <a14:foregroundMark x1="19267" y1="62465" x2="8268" y2="67036"/>
                        <a14:foregroundMark x1="8268" y1="67036" x2="7800" y2="78670"/>
                        <a14:foregroundMark x1="5460" y1="79363" x2="28315" y2="58310"/>
                        <a14:foregroundMark x1="28315" y1="58310" x2="28393" y2="58172"/>
                        <a14:foregroundMark x1="19111" y1="57756" x2="7878" y2="73961"/>
                        <a14:foregroundMark x1="24883" y1="83241" x2="29875" y2="99307"/>
                        <a14:foregroundMark x1="78159" y1="1524" x2="81435" y2="15512"/>
                        <a14:foregroundMark x1="81435" y1="15512" x2="88378" y2="26731"/>
                        <a14:foregroundMark x1="88378" y1="26731" x2="97660" y2="30471"/>
                        <a14:foregroundMark x1="97660" y1="30471" x2="99220" y2="32271"/>
                        <a14:foregroundMark x1="98908" y1="37673" x2="99376" y2="37673"/>
                        <a14:foregroundMark x1="6708" y1="3463" x2="10218" y2="6094"/>
                        <a14:foregroundMark x1="10374" y1="5263" x2="7176" y2="6510"/>
                        <a14:foregroundMark x1="6864" y1="20776" x2="8814" y2="20776"/>
                        <a14:backgroundMark x1="10217" y1="4884" x2="12559" y2="2632"/>
                        <a14:backgroundMark x1="6942" y1="8033" x2="7562" y2="7437"/>
                        <a14:backgroundMark x1="12715" y1="4155" x2="10530" y2="18837"/>
                        <a14:backgroundMark x1="10530" y1="18837" x2="13183" y2="22022"/>
                        <a14:backgroundMark x1="12168" y1="21607" x2="6942" y2="11080"/>
                        <a14:backgroundMark x1="7800" y1="11080" x2="9906" y2="12604"/>
                        <a14:backgroundMark x1="9594" y1="9141" x2="4992" y2="16066"/>
                        <a14:backgroundMark x1="12168" y1="16898" x2="12168" y2="26454"/>
                        <a14:backgroundMark x1="11076" y1="20360" x2="9360" y2="26039"/>
                        <a14:backgroundMark x1="9594" y1="20360" x2="8892" y2="22022"/>
                        <a14:backgroundMark x1="11544" y1="22299" x2="17083" y2="30471"/>
                        <a14:backgroundMark x1="15211" y1="20776" x2="17707" y2="29917"/>
                        <a14:backgroundMark x1="21607" y1="29640" x2="28393" y2="11219"/>
                        <a14:backgroundMark x1="28393" y1="11219" x2="26833" y2="26039"/>
                        <a14:backgroundMark x1="26833" y1="26039" x2="26833" y2="26039"/>
                        <a14:backgroundMark x1="29407" y1="8172" x2="29095" y2="23130"/>
                        <a14:backgroundMark x1="29095" y1="18837" x2="23869" y2="29640"/>
                        <a14:backgroundMark x1="25195" y1="27008" x2="18643" y2="30471"/>
                        <a14:backgroundMark x1="13261" y1="6510" x2="27535" y2="2355"/>
                        <a14:backgroundMark x1="12793" y1="2632" x2="18253" y2="1247"/>
                        <a14:backgroundMark x1="13807" y1="4294" x2="11033" y2="6847"/>
                        <a14:backgroundMark x1="9594" y1="8172" x2="9516" y2="10388"/>
                        <a14:backgroundMark x1="20515" y1="7756" x2="20749" y2="13019"/>
                        <a14:backgroundMark x1="20749" y1="13019" x2="23011" y2="9280"/>
                        <a14:backgroundMark x1="23167" y1="8449" x2="23635" y2="8864"/>
                        <a14:backgroundMark x1="23635" y1="17313" x2="25741" y2="181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2" r="67849" b="64087"/>
          <a:stretch/>
        </p:blipFill>
        <p:spPr bwMode="auto">
          <a:xfrm>
            <a:off x="8745939" y="5251188"/>
            <a:ext cx="2464647" cy="1544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5CECF0B-1E1E-4F37-8E6E-1F04FF7BAA41}"/>
              </a:ext>
            </a:extLst>
          </p:cNvPr>
          <p:cNvGrpSpPr/>
          <p:nvPr/>
        </p:nvGrpSpPr>
        <p:grpSpPr>
          <a:xfrm>
            <a:off x="5231904" y="561016"/>
            <a:ext cx="2833752" cy="2565448"/>
            <a:chOff x="4538895" y="1481903"/>
            <a:chExt cx="3101352" cy="2544222"/>
          </a:xfrm>
          <a:solidFill>
            <a:schemeClr val="accent1"/>
          </a:solidFill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CE4C979-7E98-4347-8F79-FC4ECD6564C1}"/>
                </a:ext>
              </a:extLst>
            </p:cNvPr>
            <p:cNvGrpSpPr/>
            <p:nvPr/>
          </p:nvGrpSpPr>
          <p:grpSpPr>
            <a:xfrm>
              <a:off x="4538895" y="1481903"/>
              <a:ext cx="3101352" cy="2544222"/>
              <a:chOff x="8613034" y="916325"/>
              <a:chExt cx="5818962" cy="4773632"/>
            </a:xfrm>
            <a:grpFill/>
          </p:grpSpPr>
          <p:grpSp>
            <p:nvGrpSpPr>
              <p:cNvPr id="31" name="Graphic 14">
                <a:extLst>
                  <a:ext uri="{FF2B5EF4-FFF2-40B4-BE49-F238E27FC236}">
                    <a16:creationId xmlns:a16="http://schemas.microsoft.com/office/drawing/2014/main" id="{5B7C3F20-7950-47FE-BF0E-850E1B0040D3}"/>
                  </a:ext>
                </a:extLst>
              </p:cNvPr>
              <p:cNvGrpSpPr/>
              <p:nvPr/>
            </p:nvGrpSpPr>
            <p:grpSpPr>
              <a:xfrm>
                <a:off x="10717246" y="916325"/>
                <a:ext cx="3714750" cy="4752975"/>
                <a:chOff x="4238625" y="1052512"/>
                <a:chExt cx="3714750" cy="4752975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42D4DC37-FE3B-41A9-8448-D035CF585B39}"/>
                    </a:ext>
                  </a:extLst>
                </p:cNvPr>
                <p:cNvSpPr/>
                <p:nvPr/>
              </p:nvSpPr>
              <p:spPr>
                <a:xfrm>
                  <a:off x="6450330" y="3894772"/>
                  <a:ext cx="1257300" cy="1133475"/>
                </a:xfrm>
                <a:custGeom>
                  <a:avLst/>
                  <a:gdLst>
                    <a:gd name="connsiteX0" fmla="*/ 588645 w 1257300"/>
                    <a:gd name="connsiteY0" fmla="*/ 42863 h 1133475"/>
                    <a:gd name="connsiteX1" fmla="*/ 622935 w 1257300"/>
                    <a:gd name="connsiteY1" fmla="*/ 0 h 1133475"/>
                    <a:gd name="connsiteX2" fmla="*/ 596265 w 1257300"/>
                    <a:gd name="connsiteY2" fmla="*/ 113347 h 1133475"/>
                    <a:gd name="connsiteX3" fmla="*/ 541973 w 1257300"/>
                    <a:gd name="connsiteY3" fmla="*/ 439103 h 1133475"/>
                    <a:gd name="connsiteX4" fmla="*/ 477202 w 1257300"/>
                    <a:gd name="connsiteY4" fmla="*/ 742950 h 1133475"/>
                    <a:gd name="connsiteX5" fmla="*/ 421958 w 1257300"/>
                    <a:gd name="connsiteY5" fmla="*/ 842010 h 1133475"/>
                    <a:gd name="connsiteX6" fmla="*/ 780098 w 1257300"/>
                    <a:gd name="connsiteY6" fmla="*/ 666750 h 1133475"/>
                    <a:gd name="connsiteX7" fmla="*/ 1089660 w 1257300"/>
                    <a:gd name="connsiteY7" fmla="*/ 443865 h 1133475"/>
                    <a:gd name="connsiteX8" fmla="*/ 1262063 w 1257300"/>
                    <a:gd name="connsiteY8" fmla="*/ 227647 h 1133475"/>
                    <a:gd name="connsiteX9" fmla="*/ 1265873 w 1257300"/>
                    <a:gd name="connsiteY9" fmla="*/ 228600 h 1133475"/>
                    <a:gd name="connsiteX10" fmla="*/ 1179195 w 1257300"/>
                    <a:gd name="connsiteY10" fmla="*/ 542925 h 1133475"/>
                    <a:gd name="connsiteX11" fmla="*/ 878205 w 1257300"/>
                    <a:gd name="connsiteY11" fmla="*/ 871538 h 1133475"/>
                    <a:gd name="connsiteX12" fmla="*/ 449580 w 1257300"/>
                    <a:gd name="connsiteY12" fmla="*/ 1027747 h 1133475"/>
                    <a:gd name="connsiteX13" fmla="*/ 20003 w 1257300"/>
                    <a:gd name="connsiteY13" fmla="*/ 1136333 h 1133475"/>
                    <a:gd name="connsiteX14" fmla="*/ 0 w 1257300"/>
                    <a:gd name="connsiteY14" fmla="*/ 1135380 h 1133475"/>
                    <a:gd name="connsiteX15" fmla="*/ 100965 w 1257300"/>
                    <a:gd name="connsiteY15" fmla="*/ 985838 h 1133475"/>
                    <a:gd name="connsiteX16" fmla="*/ 278130 w 1257300"/>
                    <a:gd name="connsiteY16" fmla="*/ 621983 h 1133475"/>
                    <a:gd name="connsiteX17" fmla="*/ 477202 w 1257300"/>
                    <a:gd name="connsiteY17" fmla="*/ 181928 h 1133475"/>
                    <a:gd name="connsiteX18" fmla="*/ 588645 w 1257300"/>
                    <a:gd name="connsiteY18" fmla="*/ 42863 h 113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257300" h="1133475">
                      <a:moveTo>
                        <a:pt x="588645" y="42863"/>
                      </a:moveTo>
                      <a:cubicBezTo>
                        <a:pt x="600075" y="28575"/>
                        <a:pt x="611505" y="14288"/>
                        <a:pt x="622935" y="0"/>
                      </a:cubicBezTo>
                      <a:cubicBezTo>
                        <a:pt x="623888" y="0"/>
                        <a:pt x="605790" y="76200"/>
                        <a:pt x="596265" y="113347"/>
                      </a:cubicBezTo>
                      <a:cubicBezTo>
                        <a:pt x="567690" y="220028"/>
                        <a:pt x="554355" y="329565"/>
                        <a:pt x="541973" y="439103"/>
                      </a:cubicBezTo>
                      <a:cubicBezTo>
                        <a:pt x="530543" y="542925"/>
                        <a:pt x="521970" y="646747"/>
                        <a:pt x="477202" y="742950"/>
                      </a:cubicBezTo>
                      <a:cubicBezTo>
                        <a:pt x="473392" y="751522"/>
                        <a:pt x="437198" y="816293"/>
                        <a:pt x="421958" y="842010"/>
                      </a:cubicBezTo>
                      <a:cubicBezTo>
                        <a:pt x="439102" y="840105"/>
                        <a:pt x="671513" y="714375"/>
                        <a:pt x="780098" y="666750"/>
                      </a:cubicBezTo>
                      <a:cubicBezTo>
                        <a:pt x="917258" y="599122"/>
                        <a:pt x="1004888" y="530543"/>
                        <a:pt x="1089660" y="443865"/>
                      </a:cubicBezTo>
                      <a:cubicBezTo>
                        <a:pt x="1110615" y="418147"/>
                        <a:pt x="1251585" y="242888"/>
                        <a:pt x="1262063" y="227647"/>
                      </a:cubicBezTo>
                      <a:cubicBezTo>
                        <a:pt x="1263015" y="227647"/>
                        <a:pt x="1263968" y="228600"/>
                        <a:pt x="1265873" y="228600"/>
                      </a:cubicBezTo>
                      <a:cubicBezTo>
                        <a:pt x="1260158" y="252413"/>
                        <a:pt x="1205865" y="462915"/>
                        <a:pt x="1179195" y="542925"/>
                      </a:cubicBezTo>
                      <a:cubicBezTo>
                        <a:pt x="1127760" y="697230"/>
                        <a:pt x="1021080" y="800100"/>
                        <a:pt x="878205" y="871538"/>
                      </a:cubicBezTo>
                      <a:cubicBezTo>
                        <a:pt x="741045" y="940118"/>
                        <a:pt x="596265" y="986790"/>
                        <a:pt x="449580" y="1027747"/>
                      </a:cubicBezTo>
                      <a:cubicBezTo>
                        <a:pt x="307658" y="1068705"/>
                        <a:pt x="163830" y="1103948"/>
                        <a:pt x="20003" y="1136333"/>
                      </a:cubicBezTo>
                      <a:cubicBezTo>
                        <a:pt x="14288" y="1137285"/>
                        <a:pt x="5715" y="1145858"/>
                        <a:pt x="0" y="1135380"/>
                      </a:cubicBezTo>
                      <a:cubicBezTo>
                        <a:pt x="16192" y="1123950"/>
                        <a:pt x="77153" y="1020128"/>
                        <a:pt x="100965" y="985838"/>
                      </a:cubicBezTo>
                      <a:cubicBezTo>
                        <a:pt x="180023" y="874395"/>
                        <a:pt x="244792" y="755333"/>
                        <a:pt x="278130" y="621983"/>
                      </a:cubicBezTo>
                      <a:cubicBezTo>
                        <a:pt x="317183" y="462915"/>
                        <a:pt x="385763" y="317183"/>
                        <a:pt x="477202" y="181928"/>
                      </a:cubicBezTo>
                      <a:cubicBezTo>
                        <a:pt x="487680" y="165735"/>
                        <a:pt x="563880" y="72390"/>
                        <a:pt x="588645" y="428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8B6D4CA8-D36D-4ADA-9720-2359942384C3}"/>
                    </a:ext>
                  </a:extLst>
                </p:cNvPr>
                <p:cNvSpPr/>
                <p:nvPr/>
              </p:nvSpPr>
              <p:spPr>
                <a:xfrm>
                  <a:off x="7018743" y="3310890"/>
                  <a:ext cx="904875" cy="1257300"/>
                </a:xfrm>
                <a:custGeom>
                  <a:avLst/>
                  <a:gdLst>
                    <a:gd name="connsiteX0" fmla="*/ 908914 w 904875"/>
                    <a:gd name="connsiteY0" fmla="*/ 68580 h 1257300"/>
                    <a:gd name="connsiteX1" fmla="*/ 907962 w 904875"/>
                    <a:gd name="connsiteY1" fmla="*/ 201930 h 1257300"/>
                    <a:gd name="connsiteX2" fmla="*/ 871767 w 904875"/>
                    <a:gd name="connsiteY2" fmla="*/ 406717 h 1257300"/>
                    <a:gd name="connsiteX3" fmla="*/ 586969 w 904875"/>
                    <a:gd name="connsiteY3" fmla="*/ 847725 h 1257300"/>
                    <a:gd name="connsiteX4" fmla="*/ 12612 w 904875"/>
                    <a:gd name="connsiteY4" fmla="*/ 1254442 h 1257300"/>
                    <a:gd name="connsiteX5" fmla="*/ 229 w 904875"/>
                    <a:gd name="connsiteY5" fmla="*/ 1250632 h 1257300"/>
                    <a:gd name="connsiteX6" fmla="*/ 71667 w 904875"/>
                    <a:gd name="connsiteY6" fmla="*/ 963930 h 1257300"/>
                    <a:gd name="connsiteX7" fmla="*/ 116434 w 904875"/>
                    <a:gd name="connsiteY7" fmla="*/ 661035 h 1257300"/>
                    <a:gd name="connsiteX8" fmla="*/ 130722 w 904875"/>
                    <a:gd name="connsiteY8" fmla="*/ 483870 h 1257300"/>
                    <a:gd name="connsiteX9" fmla="*/ 150725 w 904875"/>
                    <a:gd name="connsiteY9" fmla="*/ 236220 h 1257300"/>
                    <a:gd name="connsiteX10" fmla="*/ 250737 w 904875"/>
                    <a:gd name="connsiteY10" fmla="*/ 0 h 1257300"/>
                    <a:gd name="connsiteX11" fmla="*/ 325032 w 904875"/>
                    <a:gd name="connsiteY11" fmla="*/ 509588 h 1257300"/>
                    <a:gd name="connsiteX12" fmla="*/ 299314 w 904875"/>
                    <a:gd name="connsiteY12" fmla="*/ 809625 h 1257300"/>
                    <a:gd name="connsiteX13" fmla="*/ 533629 w 904875"/>
                    <a:gd name="connsiteY13" fmla="*/ 582930 h 1257300"/>
                    <a:gd name="connsiteX14" fmla="*/ 751752 w 904875"/>
                    <a:gd name="connsiteY14" fmla="*/ 312420 h 1257300"/>
                    <a:gd name="connsiteX15" fmla="*/ 887007 w 904875"/>
                    <a:gd name="connsiteY15" fmla="*/ 100965 h 1257300"/>
                    <a:gd name="connsiteX16" fmla="*/ 908914 w 904875"/>
                    <a:gd name="connsiteY16" fmla="*/ 68580 h 1257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04875" h="1257300">
                      <a:moveTo>
                        <a:pt x="908914" y="68580"/>
                      </a:moveTo>
                      <a:cubicBezTo>
                        <a:pt x="911772" y="114300"/>
                        <a:pt x="911772" y="158115"/>
                        <a:pt x="907962" y="201930"/>
                      </a:cubicBezTo>
                      <a:cubicBezTo>
                        <a:pt x="902247" y="271463"/>
                        <a:pt x="891769" y="340042"/>
                        <a:pt x="871767" y="406717"/>
                      </a:cubicBezTo>
                      <a:cubicBezTo>
                        <a:pt x="810807" y="575310"/>
                        <a:pt x="687934" y="741045"/>
                        <a:pt x="586969" y="847725"/>
                      </a:cubicBezTo>
                      <a:cubicBezTo>
                        <a:pt x="412662" y="1008697"/>
                        <a:pt x="215494" y="1134428"/>
                        <a:pt x="12612" y="1254442"/>
                      </a:cubicBezTo>
                      <a:cubicBezTo>
                        <a:pt x="8802" y="1256348"/>
                        <a:pt x="-1676" y="1269682"/>
                        <a:pt x="229" y="1250632"/>
                      </a:cubicBezTo>
                      <a:cubicBezTo>
                        <a:pt x="16422" y="1224915"/>
                        <a:pt x="57379" y="1032510"/>
                        <a:pt x="71667" y="963930"/>
                      </a:cubicBezTo>
                      <a:cubicBezTo>
                        <a:pt x="92622" y="863917"/>
                        <a:pt x="108814" y="762953"/>
                        <a:pt x="116434" y="661035"/>
                      </a:cubicBezTo>
                      <a:cubicBezTo>
                        <a:pt x="121197" y="601980"/>
                        <a:pt x="125959" y="542925"/>
                        <a:pt x="130722" y="483870"/>
                      </a:cubicBezTo>
                      <a:cubicBezTo>
                        <a:pt x="138342" y="391478"/>
                        <a:pt x="132627" y="326707"/>
                        <a:pt x="150725" y="236220"/>
                      </a:cubicBezTo>
                      <a:cubicBezTo>
                        <a:pt x="158344" y="200025"/>
                        <a:pt x="243117" y="12382"/>
                        <a:pt x="250737" y="0"/>
                      </a:cubicBezTo>
                      <a:cubicBezTo>
                        <a:pt x="297409" y="174307"/>
                        <a:pt x="331700" y="334328"/>
                        <a:pt x="325032" y="509588"/>
                      </a:cubicBezTo>
                      <a:cubicBezTo>
                        <a:pt x="325032" y="546735"/>
                        <a:pt x="295504" y="786765"/>
                        <a:pt x="299314" y="809625"/>
                      </a:cubicBezTo>
                      <a:cubicBezTo>
                        <a:pt x="379325" y="722947"/>
                        <a:pt x="450762" y="669607"/>
                        <a:pt x="533629" y="582930"/>
                      </a:cubicBezTo>
                      <a:cubicBezTo>
                        <a:pt x="628879" y="478155"/>
                        <a:pt x="690792" y="412432"/>
                        <a:pt x="751752" y="312420"/>
                      </a:cubicBezTo>
                      <a:cubicBezTo>
                        <a:pt x="778422" y="268605"/>
                        <a:pt x="887007" y="102870"/>
                        <a:pt x="887007" y="100965"/>
                      </a:cubicBezTo>
                      <a:cubicBezTo>
                        <a:pt x="887007" y="100965"/>
                        <a:pt x="900342" y="86677"/>
                        <a:pt x="908914" y="6858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BA7E100C-4C8A-4B5B-A4DD-35593FFFD1CA}"/>
                    </a:ext>
                  </a:extLst>
                </p:cNvPr>
                <p:cNvSpPr/>
                <p:nvPr/>
              </p:nvSpPr>
              <p:spPr>
                <a:xfrm>
                  <a:off x="7242530" y="2508884"/>
                  <a:ext cx="704850" cy="1381125"/>
                </a:xfrm>
                <a:custGeom>
                  <a:avLst/>
                  <a:gdLst>
                    <a:gd name="connsiteX0" fmla="*/ 186018 w 704850"/>
                    <a:gd name="connsiteY0" fmla="*/ 1387793 h 1381125"/>
                    <a:gd name="connsiteX1" fmla="*/ 186970 w 704850"/>
                    <a:gd name="connsiteY1" fmla="*/ 1249680 h 1381125"/>
                    <a:gd name="connsiteX2" fmla="*/ 174588 w 704850"/>
                    <a:gd name="connsiteY2" fmla="*/ 1056323 h 1381125"/>
                    <a:gd name="connsiteX3" fmla="*/ 103150 w 704850"/>
                    <a:gd name="connsiteY3" fmla="*/ 787718 h 1381125"/>
                    <a:gd name="connsiteX4" fmla="*/ 280 w 704850"/>
                    <a:gd name="connsiteY4" fmla="*/ 292418 h 1381125"/>
                    <a:gd name="connsiteX5" fmla="*/ 3138 w 704850"/>
                    <a:gd name="connsiteY5" fmla="*/ 120015 h 1381125"/>
                    <a:gd name="connsiteX6" fmla="*/ 194590 w 704850"/>
                    <a:gd name="connsiteY6" fmla="*/ 452438 h 1381125"/>
                    <a:gd name="connsiteX7" fmla="*/ 318415 w 704850"/>
                    <a:gd name="connsiteY7" fmla="*/ 811530 h 1381125"/>
                    <a:gd name="connsiteX8" fmla="*/ 326035 w 704850"/>
                    <a:gd name="connsiteY8" fmla="*/ 902018 h 1381125"/>
                    <a:gd name="connsiteX9" fmla="*/ 358420 w 704850"/>
                    <a:gd name="connsiteY9" fmla="*/ 813435 h 1381125"/>
                    <a:gd name="connsiteX10" fmla="*/ 423190 w 704850"/>
                    <a:gd name="connsiteY10" fmla="*/ 648653 h 1381125"/>
                    <a:gd name="connsiteX11" fmla="*/ 567018 w 704850"/>
                    <a:gd name="connsiteY11" fmla="*/ 311468 h 1381125"/>
                    <a:gd name="connsiteX12" fmla="*/ 640360 w 704850"/>
                    <a:gd name="connsiteY12" fmla="*/ 0 h 1381125"/>
                    <a:gd name="connsiteX13" fmla="*/ 666078 w 704850"/>
                    <a:gd name="connsiteY13" fmla="*/ 86678 h 1381125"/>
                    <a:gd name="connsiteX14" fmla="*/ 709893 w 704850"/>
                    <a:gd name="connsiteY14" fmla="*/ 441008 h 1381125"/>
                    <a:gd name="connsiteX15" fmla="*/ 613690 w 704850"/>
                    <a:gd name="connsiteY15" fmla="*/ 823913 h 1381125"/>
                    <a:gd name="connsiteX16" fmla="*/ 262218 w 704850"/>
                    <a:gd name="connsiteY16" fmla="*/ 1311593 h 1381125"/>
                    <a:gd name="connsiteX17" fmla="*/ 186018 w 704850"/>
                    <a:gd name="connsiteY17" fmla="*/ 1387793 h 138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4850" h="1381125">
                      <a:moveTo>
                        <a:pt x="186018" y="1387793"/>
                      </a:moveTo>
                      <a:cubicBezTo>
                        <a:pt x="185065" y="1381125"/>
                        <a:pt x="186970" y="1273493"/>
                        <a:pt x="186970" y="1249680"/>
                      </a:cubicBezTo>
                      <a:cubicBezTo>
                        <a:pt x="186970" y="1185863"/>
                        <a:pt x="182208" y="1120140"/>
                        <a:pt x="174588" y="1056323"/>
                      </a:cubicBezTo>
                      <a:cubicBezTo>
                        <a:pt x="163158" y="963930"/>
                        <a:pt x="133630" y="875348"/>
                        <a:pt x="103150" y="787718"/>
                      </a:cubicBezTo>
                      <a:cubicBezTo>
                        <a:pt x="46953" y="626745"/>
                        <a:pt x="18378" y="461010"/>
                        <a:pt x="280" y="292418"/>
                      </a:cubicBezTo>
                      <a:cubicBezTo>
                        <a:pt x="-1625" y="273368"/>
                        <a:pt x="6948" y="132398"/>
                        <a:pt x="3138" y="120015"/>
                      </a:cubicBezTo>
                      <a:cubicBezTo>
                        <a:pt x="72670" y="227648"/>
                        <a:pt x="136488" y="338138"/>
                        <a:pt x="194590" y="452438"/>
                      </a:cubicBezTo>
                      <a:cubicBezTo>
                        <a:pt x="252693" y="566738"/>
                        <a:pt x="301270" y="682943"/>
                        <a:pt x="318415" y="811530"/>
                      </a:cubicBezTo>
                      <a:cubicBezTo>
                        <a:pt x="319368" y="842010"/>
                        <a:pt x="326988" y="871538"/>
                        <a:pt x="326035" y="902018"/>
                      </a:cubicBezTo>
                      <a:cubicBezTo>
                        <a:pt x="337465" y="872490"/>
                        <a:pt x="348895" y="843915"/>
                        <a:pt x="358420" y="813435"/>
                      </a:cubicBezTo>
                      <a:cubicBezTo>
                        <a:pt x="375565" y="756285"/>
                        <a:pt x="396520" y="701040"/>
                        <a:pt x="423190" y="648653"/>
                      </a:cubicBezTo>
                      <a:cubicBezTo>
                        <a:pt x="479388" y="523875"/>
                        <a:pt x="534633" y="432435"/>
                        <a:pt x="567018" y="311468"/>
                      </a:cubicBezTo>
                      <a:cubicBezTo>
                        <a:pt x="582258" y="262890"/>
                        <a:pt x="636550" y="17145"/>
                        <a:pt x="640360" y="0"/>
                      </a:cubicBezTo>
                      <a:cubicBezTo>
                        <a:pt x="648933" y="28575"/>
                        <a:pt x="658458" y="58103"/>
                        <a:pt x="666078" y="86678"/>
                      </a:cubicBezTo>
                      <a:cubicBezTo>
                        <a:pt x="695605" y="202883"/>
                        <a:pt x="713703" y="320993"/>
                        <a:pt x="709893" y="441008"/>
                      </a:cubicBezTo>
                      <a:cubicBezTo>
                        <a:pt x="705130" y="575310"/>
                        <a:pt x="672745" y="702945"/>
                        <a:pt x="613690" y="823913"/>
                      </a:cubicBezTo>
                      <a:cubicBezTo>
                        <a:pt x="525108" y="1006793"/>
                        <a:pt x="398425" y="1163003"/>
                        <a:pt x="262218" y="1311593"/>
                      </a:cubicBezTo>
                      <a:cubicBezTo>
                        <a:pt x="259360" y="1315403"/>
                        <a:pt x="202210" y="1372553"/>
                        <a:pt x="186018" y="138779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F0201E4B-66E8-4392-82A7-645FE9EE4076}"/>
                    </a:ext>
                  </a:extLst>
                </p:cNvPr>
                <p:cNvSpPr/>
                <p:nvPr/>
              </p:nvSpPr>
              <p:spPr>
                <a:xfrm>
                  <a:off x="5696903" y="4504058"/>
                  <a:ext cx="1571625" cy="809625"/>
                </a:xfrm>
                <a:custGeom>
                  <a:avLst/>
                  <a:gdLst>
                    <a:gd name="connsiteX0" fmla="*/ 1508760 w 1571625"/>
                    <a:gd name="connsiteY0" fmla="*/ 414652 h 809625"/>
                    <a:gd name="connsiteX1" fmla="*/ 1579245 w 1571625"/>
                    <a:gd name="connsiteY1" fmla="*/ 367027 h 809625"/>
                    <a:gd name="connsiteX2" fmla="*/ 1319213 w 1571625"/>
                    <a:gd name="connsiteY2" fmla="*/ 642299 h 809625"/>
                    <a:gd name="connsiteX3" fmla="*/ 1087755 w 1571625"/>
                    <a:gd name="connsiteY3" fmla="*/ 778507 h 809625"/>
                    <a:gd name="connsiteX4" fmla="*/ 673418 w 1571625"/>
                    <a:gd name="connsiteY4" fmla="*/ 807082 h 809625"/>
                    <a:gd name="connsiteX5" fmla="*/ 231457 w 1571625"/>
                    <a:gd name="connsiteY5" fmla="*/ 720404 h 809625"/>
                    <a:gd name="connsiteX6" fmla="*/ 0 w 1571625"/>
                    <a:gd name="connsiteY6" fmla="*/ 653729 h 809625"/>
                    <a:gd name="connsiteX7" fmla="*/ 245745 w 1571625"/>
                    <a:gd name="connsiteY7" fmla="*/ 551812 h 809625"/>
                    <a:gd name="connsiteX8" fmla="*/ 456247 w 1571625"/>
                    <a:gd name="connsiteY8" fmla="*/ 421319 h 809625"/>
                    <a:gd name="connsiteX9" fmla="*/ 741045 w 1571625"/>
                    <a:gd name="connsiteY9" fmla="*/ 160334 h 809625"/>
                    <a:gd name="connsiteX10" fmla="*/ 938213 w 1571625"/>
                    <a:gd name="connsiteY10" fmla="*/ 15554 h 809625"/>
                    <a:gd name="connsiteX11" fmla="*/ 975360 w 1571625"/>
                    <a:gd name="connsiteY11" fmla="*/ 1267 h 809625"/>
                    <a:gd name="connsiteX12" fmla="*/ 790575 w 1571625"/>
                    <a:gd name="connsiteY12" fmla="*/ 328927 h 809625"/>
                    <a:gd name="connsiteX13" fmla="*/ 597218 w 1571625"/>
                    <a:gd name="connsiteY13" fmla="*/ 563242 h 809625"/>
                    <a:gd name="connsiteX14" fmla="*/ 509588 w 1571625"/>
                    <a:gd name="connsiteY14" fmla="*/ 608009 h 809625"/>
                    <a:gd name="connsiteX15" fmla="*/ 607695 w 1571625"/>
                    <a:gd name="connsiteY15" fmla="*/ 609914 h 809625"/>
                    <a:gd name="connsiteX16" fmla="*/ 896302 w 1571625"/>
                    <a:gd name="connsiteY16" fmla="*/ 601342 h 809625"/>
                    <a:gd name="connsiteX17" fmla="*/ 1091565 w 1571625"/>
                    <a:gd name="connsiteY17" fmla="*/ 592769 h 809625"/>
                    <a:gd name="connsiteX18" fmla="*/ 1508760 w 1571625"/>
                    <a:gd name="connsiteY18" fmla="*/ 414652 h 80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571625" h="809625">
                      <a:moveTo>
                        <a:pt x="1508760" y="414652"/>
                      </a:moveTo>
                      <a:cubicBezTo>
                        <a:pt x="1532573" y="398459"/>
                        <a:pt x="1556385" y="383219"/>
                        <a:pt x="1579245" y="367027"/>
                      </a:cubicBezTo>
                      <a:cubicBezTo>
                        <a:pt x="1580198" y="367979"/>
                        <a:pt x="1425892" y="558479"/>
                        <a:pt x="1319213" y="642299"/>
                      </a:cubicBezTo>
                      <a:cubicBezTo>
                        <a:pt x="1253490" y="700402"/>
                        <a:pt x="1137285" y="762314"/>
                        <a:pt x="1087755" y="778507"/>
                      </a:cubicBezTo>
                      <a:cubicBezTo>
                        <a:pt x="951547" y="823274"/>
                        <a:pt x="812482" y="821369"/>
                        <a:pt x="673418" y="807082"/>
                      </a:cubicBezTo>
                      <a:cubicBezTo>
                        <a:pt x="523875" y="791842"/>
                        <a:pt x="377190" y="758504"/>
                        <a:pt x="231457" y="720404"/>
                      </a:cubicBezTo>
                      <a:cubicBezTo>
                        <a:pt x="154305" y="700402"/>
                        <a:pt x="77152" y="679447"/>
                        <a:pt x="0" y="653729"/>
                      </a:cubicBezTo>
                      <a:cubicBezTo>
                        <a:pt x="4763" y="645157"/>
                        <a:pt x="170497" y="582292"/>
                        <a:pt x="245745" y="551812"/>
                      </a:cubicBezTo>
                      <a:cubicBezTo>
                        <a:pt x="322897" y="520379"/>
                        <a:pt x="399097" y="486089"/>
                        <a:pt x="456247" y="421319"/>
                      </a:cubicBezTo>
                      <a:cubicBezTo>
                        <a:pt x="541972" y="324164"/>
                        <a:pt x="639127" y="240344"/>
                        <a:pt x="741045" y="160334"/>
                      </a:cubicBezTo>
                      <a:cubicBezTo>
                        <a:pt x="804863" y="109852"/>
                        <a:pt x="872490" y="64132"/>
                        <a:pt x="938213" y="15554"/>
                      </a:cubicBezTo>
                      <a:cubicBezTo>
                        <a:pt x="952500" y="6029"/>
                        <a:pt x="978218" y="-3496"/>
                        <a:pt x="975360" y="1267"/>
                      </a:cubicBezTo>
                      <a:cubicBezTo>
                        <a:pt x="907732" y="106994"/>
                        <a:pt x="849630" y="218437"/>
                        <a:pt x="790575" y="328927"/>
                      </a:cubicBezTo>
                      <a:cubicBezTo>
                        <a:pt x="741997" y="420367"/>
                        <a:pt x="684847" y="504187"/>
                        <a:pt x="597218" y="563242"/>
                      </a:cubicBezTo>
                      <a:cubicBezTo>
                        <a:pt x="569595" y="577529"/>
                        <a:pt x="541020" y="591817"/>
                        <a:pt x="509588" y="608009"/>
                      </a:cubicBezTo>
                      <a:cubicBezTo>
                        <a:pt x="524827" y="612772"/>
                        <a:pt x="587693" y="611819"/>
                        <a:pt x="607695" y="609914"/>
                      </a:cubicBezTo>
                      <a:cubicBezTo>
                        <a:pt x="703897" y="599437"/>
                        <a:pt x="800100" y="600389"/>
                        <a:pt x="896302" y="601342"/>
                      </a:cubicBezTo>
                      <a:cubicBezTo>
                        <a:pt x="962025" y="601342"/>
                        <a:pt x="1026795" y="602294"/>
                        <a:pt x="1091565" y="592769"/>
                      </a:cubicBezTo>
                      <a:cubicBezTo>
                        <a:pt x="1246823" y="569909"/>
                        <a:pt x="1380173" y="498472"/>
                        <a:pt x="1508760" y="41465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7E59F6DA-AE5E-4B07-B489-C31BCA4B2677}"/>
                    </a:ext>
                  </a:extLst>
                </p:cNvPr>
                <p:cNvSpPr/>
                <p:nvPr/>
              </p:nvSpPr>
              <p:spPr>
                <a:xfrm>
                  <a:off x="7088204" y="1757362"/>
                  <a:ext cx="704850" cy="1390650"/>
                </a:xfrm>
                <a:custGeom>
                  <a:avLst/>
                  <a:gdLst>
                    <a:gd name="connsiteX0" fmla="*/ 301 w 704850"/>
                    <a:gd name="connsiteY0" fmla="*/ 296228 h 1390650"/>
                    <a:gd name="connsiteX1" fmla="*/ 10778 w 704850"/>
                    <a:gd name="connsiteY1" fmla="*/ 322898 h 1390650"/>
                    <a:gd name="connsiteX2" fmla="*/ 226996 w 704850"/>
                    <a:gd name="connsiteY2" fmla="*/ 573405 h 1390650"/>
                    <a:gd name="connsiteX3" fmla="*/ 334628 w 704850"/>
                    <a:gd name="connsiteY3" fmla="*/ 648653 h 1390650"/>
                    <a:gd name="connsiteX4" fmla="*/ 431783 w 704850"/>
                    <a:gd name="connsiteY4" fmla="*/ 773430 h 1390650"/>
                    <a:gd name="connsiteX5" fmla="*/ 476551 w 704850"/>
                    <a:gd name="connsiteY5" fmla="*/ 886778 h 1390650"/>
                    <a:gd name="connsiteX6" fmla="*/ 490838 w 704850"/>
                    <a:gd name="connsiteY6" fmla="*/ 681038 h 1390650"/>
                    <a:gd name="connsiteX7" fmla="*/ 506078 w 704850"/>
                    <a:gd name="connsiteY7" fmla="*/ 513398 h 1390650"/>
                    <a:gd name="connsiteX8" fmla="*/ 528938 w 704850"/>
                    <a:gd name="connsiteY8" fmla="*/ 259080 h 1390650"/>
                    <a:gd name="connsiteX9" fmla="*/ 484171 w 704850"/>
                    <a:gd name="connsiteY9" fmla="*/ 0 h 1390650"/>
                    <a:gd name="connsiteX10" fmla="*/ 698483 w 704850"/>
                    <a:gd name="connsiteY10" fmla="*/ 362903 h 1390650"/>
                    <a:gd name="connsiteX11" fmla="*/ 698483 w 704850"/>
                    <a:gd name="connsiteY11" fmla="*/ 630555 h 1390650"/>
                    <a:gd name="connsiteX12" fmla="*/ 583231 w 704850"/>
                    <a:gd name="connsiteY12" fmla="*/ 1140143 h 1390650"/>
                    <a:gd name="connsiteX13" fmla="*/ 517508 w 704850"/>
                    <a:gd name="connsiteY13" fmla="*/ 1398270 h 1390650"/>
                    <a:gd name="connsiteX14" fmla="*/ 346058 w 704850"/>
                    <a:gd name="connsiteY14" fmla="*/ 1001078 h 1390650"/>
                    <a:gd name="connsiteX15" fmla="*/ 180323 w 704850"/>
                    <a:gd name="connsiteY15" fmla="*/ 799147 h 1390650"/>
                    <a:gd name="connsiteX16" fmla="*/ 9826 w 704850"/>
                    <a:gd name="connsiteY16" fmla="*/ 417195 h 1390650"/>
                    <a:gd name="connsiteX17" fmla="*/ 301 w 704850"/>
                    <a:gd name="connsiteY17" fmla="*/ 296228 h 1390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4850" h="1390650">
                      <a:moveTo>
                        <a:pt x="301" y="296228"/>
                      </a:moveTo>
                      <a:cubicBezTo>
                        <a:pt x="6968" y="303848"/>
                        <a:pt x="6968" y="314325"/>
                        <a:pt x="10778" y="322898"/>
                      </a:cubicBezTo>
                      <a:cubicBezTo>
                        <a:pt x="59356" y="426720"/>
                        <a:pt x="129841" y="511492"/>
                        <a:pt x="226996" y="573405"/>
                      </a:cubicBezTo>
                      <a:cubicBezTo>
                        <a:pt x="264143" y="597218"/>
                        <a:pt x="301291" y="621030"/>
                        <a:pt x="334628" y="648653"/>
                      </a:cubicBezTo>
                      <a:cubicBezTo>
                        <a:pt x="370823" y="673418"/>
                        <a:pt x="417496" y="750570"/>
                        <a:pt x="431783" y="773430"/>
                      </a:cubicBezTo>
                      <a:cubicBezTo>
                        <a:pt x="446071" y="810578"/>
                        <a:pt x="461311" y="846772"/>
                        <a:pt x="476551" y="886778"/>
                      </a:cubicBezTo>
                      <a:cubicBezTo>
                        <a:pt x="478456" y="877253"/>
                        <a:pt x="487028" y="741045"/>
                        <a:pt x="490838" y="681038"/>
                      </a:cubicBezTo>
                      <a:cubicBezTo>
                        <a:pt x="494648" y="624840"/>
                        <a:pt x="499411" y="569595"/>
                        <a:pt x="506078" y="513398"/>
                      </a:cubicBezTo>
                      <a:cubicBezTo>
                        <a:pt x="516556" y="428625"/>
                        <a:pt x="527986" y="344805"/>
                        <a:pt x="528938" y="259080"/>
                      </a:cubicBezTo>
                      <a:cubicBezTo>
                        <a:pt x="528938" y="219075"/>
                        <a:pt x="527986" y="77152"/>
                        <a:pt x="484171" y="0"/>
                      </a:cubicBezTo>
                      <a:cubicBezTo>
                        <a:pt x="567038" y="54292"/>
                        <a:pt x="672766" y="220980"/>
                        <a:pt x="698483" y="362903"/>
                      </a:cubicBezTo>
                      <a:cubicBezTo>
                        <a:pt x="725153" y="459105"/>
                        <a:pt x="710866" y="541020"/>
                        <a:pt x="698483" y="630555"/>
                      </a:cubicBezTo>
                      <a:cubicBezTo>
                        <a:pt x="674671" y="803910"/>
                        <a:pt x="625141" y="970597"/>
                        <a:pt x="583231" y="1140143"/>
                      </a:cubicBezTo>
                      <a:cubicBezTo>
                        <a:pt x="563228" y="1220153"/>
                        <a:pt x="520366" y="1390650"/>
                        <a:pt x="517508" y="1398270"/>
                      </a:cubicBezTo>
                      <a:cubicBezTo>
                        <a:pt x="512746" y="1383030"/>
                        <a:pt x="421306" y="1104900"/>
                        <a:pt x="346058" y="1001078"/>
                      </a:cubicBezTo>
                      <a:cubicBezTo>
                        <a:pt x="294623" y="930593"/>
                        <a:pt x="234616" y="866775"/>
                        <a:pt x="180323" y="799147"/>
                      </a:cubicBezTo>
                      <a:cubicBezTo>
                        <a:pt x="89836" y="686753"/>
                        <a:pt x="30781" y="561022"/>
                        <a:pt x="9826" y="417195"/>
                      </a:cubicBezTo>
                      <a:cubicBezTo>
                        <a:pt x="6016" y="390525"/>
                        <a:pt x="-1604" y="298133"/>
                        <a:pt x="301" y="29622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6E601E08-3F38-4B7A-B627-E9894BCE3B28}"/>
                    </a:ext>
                  </a:extLst>
                </p:cNvPr>
                <p:cNvSpPr/>
                <p:nvPr/>
              </p:nvSpPr>
              <p:spPr>
                <a:xfrm>
                  <a:off x="6825615" y="1352550"/>
                  <a:ext cx="704850" cy="1095375"/>
                </a:xfrm>
                <a:custGeom>
                  <a:avLst/>
                  <a:gdLst>
                    <a:gd name="connsiteX0" fmla="*/ 2857 w 704850"/>
                    <a:gd name="connsiteY0" fmla="*/ 218123 h 1095375"/>
                    <a:gd name="connsiteX1" fmla="*/ 0 w 704850"/>
                    <a:gd name="connsiteY1" fmla="*/ 177165 h 1095375"/>
                    <a:gd name="connsiteX2" fmla="*/ 152400 w 704850"/>
                    <a:gd name="connsiteY2" fmla="*/ 344805 h 1095375"/>
                    <a:gd name="connsiteX3" fmla="*/ 392430 w 704850"/>
                    <a:gd name="connsiteY3" fmla="*/ 510540 h 1095375"/>
                    <a:gd name="connsiteX4" fmla="*/ 462915 w 704850"/>
                    <a:gd name="connsiteY4" fmla="*/ 585788 h 1095375"/>
                    <a:gd name="connsiteX5" fmla="*/ 542925 w 704850"/>
                    <a:gd name="connsiteY5" fmla="*/ 692468 h 1095375"/>
                    <a:gd name="connsiteX6" fmla="*/ 540067 w 704850"/>
                    <a:gd name="connsiteY6" fmla="*/ 646748 h 1095375"/>
                    <a:gd name="connsiteX7" fmla="*/ 514350 w 704850"/>
                    <a:gd name="connsiteY7" fmla="*/ 476250 h 1095375"/>
                    <a:gd name="connsiteX8" fmla="*/ 409575 w 704850"/>
                    <a:gd name="connsiteY8" fmla="*/ 175260 h 1095375"/>
                    <a:gd name="connsiteX9" fmla="*/ 306705 w 704850"/>
                    <a:gd name="connsiteY9" fmla="*/ 0 h 1095375"/>
                    <a:gd name="connsiteX10" fmla="*/ 594360 w 704850"/>
                    <a:gd name="connsiteY10" fmla="*/ 214313 h 1095375"/>
                    <a:gd name="connsiteX11" fmla="*/ 689610 w 704850"/>
                    <a:gd name="connsiteY11" fmla="*/ 442913 h 1095375"/>
                    <a:gd name="connsiteX12" fmla="*/ 706755 w 704850"/>
                    <a:gd name="connsiteY12" fmla="*/ 809625 h 1095375"/>
                    <a:gd name="connsiteX13" fmla="*/ 698182 w 704850"/>
                    <a:gd name="connsiteY13" fmla="*/ 1100138 h 1095375"/>
                    <a:gd name="connsiteX14" fmla="*/ 661988 w 704850"/>
                    <a:gd name="connsiteY14" fmla="*/ 1033463 h 1095375"/>
                    <a:gd name="connsiteX15" fmla="*/ 469582 w 704850"/>
                    <a:gd name="connsiteY15" fmla="*/ 784860 h 1095375"/>
                    <a:gd name="connsiteX16" fmla="*/ 249555 w 704850"/>
                    <a:gd name="connsiteY16" fmla="*/ 642938 h 1095375"/>
                    <a:gd name="connsiteX17" fmla="*/ 27622 w 704850"/>
                    <a:gd name="connsiteY17" fmla="*/ 351473 h 1095375"/>
                    <a:gd name="connsiteX18" fmla="*/ 2857 w 704850"/>
                    <a:gd name="connsiteY18" fmla="*/ 218123 h 1095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850" h="1095375">
                      <a:moveTo>
                        <a:pt x="2857" y="218123"/>
                      </a:moveTo>
                      <a:cubicBezTo>
                        <a:pt x="1905" y="206693"/>
                        <a:pt x="953" y="194310"/>
                        <a:pt x="0" y="177165"/>
                      </a:cubicBezTo>
                      <a:cubicBezTo>
                        <a:pt x="35242" y="232410"/>
                        <a:pt x="140970" y="336233"/>
                        <a:pt x="152400" y="344805"/>
                      </a:cubicBezTo>
                      <a:cubicBezTo>
                        <a:pt x="231457" y="401955"/>
                        <a:pt x="313372" y="430530"/>
                        <a:pt x="392430" y="510540"/>
                      </a:cubicBezTo>
                      <a:cubicBezTo>
                        <a:pt x="416242" y="535305"/>
                        <a:pt x="439103" y="561023"/>
                        <a:pt x="462915" y="585788"/>
                      </a:cubicBezTo>
                      <a:cubicBezTo>
                        <a:pt x="488632" y="620078"/>
                        <a:pt x="513397" y="654368"/>
                        <a:pt x="542925" y="692468"/>
                      </a:cubicBezTo>
                      <a:cubicBezTo>
                        <a:pt x="541972" y="672465"/>
                        <a:pt x="541972" y="660083"/>
                        <a:pt x="540067" y="646748"/>
                      </a:cubicBezTo>
                      <a:cubicBezTo>
                        <a:pt x="531495" y="589598"/>
                        <a:pt x="521017" y="533400"/>
                        <a:pt x="514350" y="476250"/>
                      </a:cubicBezTo>
                      <a:cubicBezTo>
                        <a:pt x="502920" y="367665"/>
                        <a:pt x="463867" y="268605"/>
                        <a:pt x="409575" y="175260"/>
                      </a:cubicBezTo>
                      <a:cubicBezTo>
                        <a:pt x="394335" y="150495"/>
                        <a:pt x="330517" y="30480"/>
                        <a:pt x="306705" y="0"/>
                      </a:cubicBezTo>
                      <a:cubicBezTo>
                        <a:pt x="398145" y="19050"/>
                        <a:pt x="520065" y="119063"/>
                        <a:pt x="594360" y="214313"/>
                      </a:cubicBezTo>
                      <a:cubicBezTo>
                        <a:pt x="646747" y="280035"/>
                        <a:pt x="674370" y="359092"/>
                        <a:pt x="689610" y="442913"/>
                      </a:cubicBezTo>
                      <a:cubicBezTo>
                        <a:pt x="711517" y="564833"/>
                        <a:pt x="709613" y="666750"/>
                        <a:pt x="706755" y="809625"/>
                      </a:cubicBezTo>
                      <a:cubicBezTo>
                        <a:pt x="709613" y="911543"/>
                        <a:pt x="709613" y="1000125"/>
                        <a:pt x="698182" y="1100138"/>
                      </a:cubicBezTo>
                      <a:cubicBezTo>
                        <a:pt x="692467" y="1085850"/>
                        <a:pt x="666750" y="1043940"/>
                        <a:pt x="661988" y="1033463"/>
                      </a:cubicBezTo>
                      <a:cubicBezTo>
                        <a:pt x="615315" y="937260"/>
                        <a:pt x="555307" y="851535"/>
                        <a:pt x="469582" y="784860"/>
                      </a:cubicBezTo>
                      <a:cubicBezTo>
                        <a:pt x="400050" y="731520"/>
                        <a:pt x="322897" y="689610"/>
                        <a:pt x="249555" y="642938"/>
                      </a:cubicBezTo>
                      <a:cubicBezTo>
                        <a:pt x="139065" y="573405"/>
                        <a:pt x="63817" y="478155"/>
                        <a:pt x="27622" y="351473"/>
                      </a:cubicBezTo>
                      <a:cubicBezTo>
                        <a:pt x="14288" y="308610"/>
                        <a:pt x="12382" y="262890"/>
                        <a:pt x="2857" y="21812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AFDE8193-2262-4F3A-8969-1A141E2F1FED}"/>
                    </a:ext>
                  </a:extLst>
                </p:cNvPr>
                <p:cNvSpPr/>
                <p:nvPr/>
              </p:nvSpPr>
              <p:spPr>
                <a:xfrm>
                  <a:off x="6532245" y="1054343"/>
                  <a:ext cx="714375" cy="762000"/>
                </a:xfrm>
                <a:custGeom>
                  <a:avLst/>
                  <a:gdLst>
                    <a:gd name="connsiteX0" fmla="*/ 389573 w 714375"/>
                    <a:gd name="connsiteY0" fmla="*/ 182954 h 762000"/>
                    <a:gd name="connsiteX1" fmla="*/ 523875 w 714375"/>
                    <a:gd name="connsiteY1" fmla="*/ 292491 h 762000"/>
                    <a:gd name="connsiteX2" fmla="*/ 598170 w 714375"/>
                    <a:gd name="connsiteY2" fmla="*/ 420126 h 762000"/>
                    <a:gd name="connsiteX3" fmla="*/ 718185 w 714375"/>
                    <a:gd name="connsiteY3" fmla="*/ 768741 h 762000"/>
                    <a:gd name="connsiteX4" fmla="*/ 542925 w 714375"/>
                    <a:gd name="connsiteY4" fmla="*/ 647774 h 762000"/>
                    <a:gd name="connsiteX5" fmla="*/ 371475 w 714375"/>
                    <a:gd name="connsiteY5" fmla="*/ 474419 h 762000"/>
                    <a:gd name="connsiteX6" fmla="*/ 200977 w 714375"/>
                    <a:gd name="connsiteY6" fmla="*/ 235341 h 762000"/>
                    <a:gd name="connsiteX7" fmla="*/ 12383 w 714375"/>
                    <a:gd name="connsiteY7" fmla="*/ 13409 h 762000"/>
                    <a:gd name="connsiteX8" fmla="*/ 0 w 714375"/>
                    <a:gd name="connsiteY8" fmla="*/ 74 h 762000"/>
                    <a:gd name="connsiteX9" fmla="*/ 33338 w 714375"/>
                    <a:gd name="connsiteY9" fmla="*/ 9599 h 762000"/>
                    <a:gd name="connsiteX10" fmla="*/ 389573 w 714375"/>
                    <a:gd name="connsiteY10" fmla="*/ 182954 h 76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14375" h="762000">
                      <a:moveTo>
                        <a:pt x="389573" y="182954"/>
                      </a:moveTo>
                      <a:cubicBezTo>
                        <a:pt x="438150" y="214386"/>
                        <a:pt x="479108" y="242009"/>
                        <a:pt x="523875" y="292491"/>
                      </a:cubicBezTo>
                      <a:cubicBezTo>
                        <a:pt x="544830" y="315351"/>
                        <a:pt x="582930" y="390599"/>
                        <a:pt x="598170" y="420126"/>
                      </a:cubicBezTo>
                      <a:cubicBezTo>
                        <a:pt x="640080" y="535379"/>
                        <a:pt x="667702" y="656346"/>
                        <a:pt x="718185" y="768741"/>
                      </a:cubicBezTo>
                      <a:cubicBezTo>
                        <a:pt x="710565" y="763979"/>
                        <a:pt x="586740" y="685874"/>
                        <a:pt x="542925" y="647774"/>
                      </a:cubicBezTo>
                      <a:cubicBezTo>
                        <a:pt x="481965" y="593481"/>
                        <a:pt x="420052" y="540141"/>
                        <a:pt x="371475" y="474419"/>
                      </a:cubicBezTo>
                      <a:cubicBezTo>
                        <a:pt x="313373" y="396314"/>
                        <a:pt x="263842" y="310589"/>
                        <a:pt x="200977" y="235341"/>
                      </a:cubicBezTo>
                      <a:cubicBezTo>
                        <a:pt x="160020" y="185811"/>
                        <a:pt x="38100" y="35316"/>
                        <a:pt x="12383" y="13409"/>
                      </a:cubicBezTo>
                      <a:cubicBezTo>
                        <a:pt x="8572" y="9599"/>
                        <a:pt x="5715" y="5789"/>
                        <a:pt x="0" y="74"/>
                      </a:cubicBezTo>
                      <a:cubicBezTo>
                        <a:pt x="13335" y="-879"/>
                        <a:pt x="22860" y="7694"/>
                        <a:pt x="33338" y="9599"/>
                      </a:cubicBezTo>
                      <a:cubicBezTo>
                        <a:pt x="134302" y="53414"/>
                        <a:pt x="326708" y="138186"/>
                        <a:pt x="389573" y="18295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B53EFDE8-15F2-4479-BDCE-4CCDDA8CF447}"/>
                    </a:ext>
                  </a:extLst>
                </p:cNvPr>
                <p:cNvSpPr/>
                <p:nvPr/>
              </p:nvSpPr>
              <p:spPr>
                <a:xfrm>
                  <a:off x="4238350" y="5114741"/>
                  <a:ext cx="2571750" cy="695325"/>
                </a:xfrm>
                <a:custGeom>
                  <a:avLst/>
                  <a:gdLst>
                    <a:gd name="connsiteX0" fmla="*/ 2382477 w 2571750"/>
                    <a:gd name="connsiteY0" fmla="*/ 262121 h 695325"/>
                    <a:gd name="connsiteX1" fmla="*/ 2037672 w 2571750"/>
                    <a:gd name="connsiteY1" fmla="*/ 258311 h 695325"/>
                    <a:gd name="connsiteX2" fmla="*/ 1604285 w 2571750"/>
                    <a:gd name="connsiteY2" fmla="*/ 137343 h 695325"/>
                    <a:gd name="connsiteX3" fmla="*/ 1330917 w 2571750"/>
                    <a:gd name="connsiteY3" fmla="*/ 24948 h 695325"/>
                    <a:gd name="connsiteX4" fmla="*/ 938487 w 2571750"/>
                    <a:gd name="connsiteY4" fmla="*/ 23043 h 695325"/>
                    <a:gd name="connsiteX5" fmla="*/ 506052 w 2571750"/>
                    <a:gd name="connsiteY5" fmla="*/ 227830 h 695325"/>
                    <a:gd name="connsiteX6" fmla="*/ 5037 w 2571750"/>
                    <a:gd name="connsiteY6" fmla="*/ 582161 h 695325"/>
                    <a:gd name="connsiteX7" fmla="*/ 2180 w 2571750"/>
                    <a:gd name="connsiteY7" fmla="*/ 596448 h 695325"/>
                    <a:gd name="connsiteX8" fmla="*/ 86000 w 2571750"/>
                    <a:gd name="connsiteY8" fmla="*/ 691698 h 695325"/>
                    <a:gd name="connsiteX9" fmla="*/ 100287 w 2571750"/>
                    <a:gd name="connsiteY9" fmla="*/ 688840 h 695325"/>
                    <a:gd name="connsiteX10" fmla="*/ 148865 w 2571750"/>
                    <a:gd name="connsiteY10" fmla="*/ 640263 h 695325"/>
                    <a:gd name="connsiteX11" fmla="*/ 527007 w 2571750"/>
                    <a:gd name="connsiteY11" fmla="*/ 316413 h 695325"/>
                    <a:gd name="connsiteX12" fmla="*/ 745130 w 2571750"/>
                    <a:gd name="connsiteY12" fmla="*/ 189730 h 695325"/>
                    <a:gd name="connsiteX13" fmla="*/ 1154705 w 2571750"/>
                    <a:gd name="connsiteY13" fmla="*/ 157346 h 695325"/>
                    <a:gd name="connsiteX14" fmla="*/ 1388067 w 2571750"/>
                    <a:gd name="connsiteY14" fmla="*/ 287838 h 695325"/>
                    <a:gd name="connsiteX15" fmla="*/ 1625240 w 2571750"/>
                    <a:gd name="connsiteY15" fmla="*/ 448811 h 695325"/>
                    <a:gd name="connsiteX16" fmla="*/ 2085297 w 2571750"/>
                    <a:gd name="connsiteY16" fmla="*/ 506913 h 695325"/>
                    <a:gd name="connsiteX17" fmla="*/ 2282465 w 2571750"/>
                    <a:gd name="connsiteY17" fmla="*/ 431665 h 695325"/>
                    <a:gd name="connsiteX18" fmla="*/ 2575835 w 2571750"/>
                    <a:gd name="connsiteY18" fmla="*/ 243071 h 695325"/>
                    <a:gd name="connsiteX19" fmla="*/ 2382477 w 2571750"/>
                    <a:gd name="connsiteY19" fmla="*/ 262121 h 69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571750" h="695325">
                      <a:moveTo>
                        <a:pt x="2382477" y="262121"/>
                      </a:moveTo>
                      <a:cubicBezTo>
                        <a:pt x="2267225" y="272598"/>
                        <a:pt x="2151972" y="271646"/>
                        <a:pt x="2037672" y="258311"/>
                      </a:cubicBezTo>
                      <a:cubicBezTo>
                        <a:pt x="1887177" y="241165"/>
                        <a:pt x="1743350" y="198303"/>
                        <a:pt x="1604285" y="137343"/>
                      </a:cubicBezTo>
                      <a:cubicBezTo>
                        <a:pt x="1513797" y="97338"/>
                        <a:pt x="1425215" y="55428"/>
                        <a:pt x="1330917" y="24948"/>
                      </a:cubicBezTo>
                      <a:cubicBezTo>
                        <a:pt x="1200425" y="-16962"/>
                        <a:pt x="1072790" y="2088"/>
                        <a:pt x="938487" y="23043"/>
                      </a:cubicBezTo>
                      <a:cubicBezTo>
                        <a:pt x="763227" y="51618"/>
                        <a:pt x="506052" y="227830"/>
                        <a:pt x="506052" y="227830"/>
                      </a:cubicBezTo>
                      <a:cubicBezTo>
                        <a:pt x="331745" y="336415"/>
                        <a:pt x="166962" y="457383"/>
                        <a:pt x="5037" y="582161"/>
                      </a:cubicBezTo>
                      <a:cubicBezTo>
                        <a:pt x="-1630" y="587876"/>
                        <a:pt x="-678" y="589781"/>
                        <a:pt x="2180" y="596448"/>
                      </a:cubicBezTo>
                      <a:cubicBezTo>
                        <a:pt x="15515" y="624071"/>
                        <a:pt x="80285" y="679315"/>
                        <a:pt x="86000" y="691698"/>
                      </a:cubicBezTo>
                      <a:cubicBezTo>
                        <a:pt x="92667" y="699318"/>
                        <a:pt x="96477" y="693603"/>
                        <a:pt x="100287" y="688840"/>
                      </a:cubicBezTo>
                      <a:cubicBezTo>
                        <a:pt x="116480" y="672648"/>
                        <a:pt x="132672" y="656456"/>
                        <a:pt x="148865" y="640263"/>
                      </a:cubicBezTo>
                      <a:cubicBezTo>
                        <a:pt x="266022" y="525011"/>
                        <a:pt x="524150" y="315461"/>
                        <a:pt x="527007" y="316413"/>
                      </a:cubicBezTo>
                      <a:cubicBezTo>
                        <a:pt x="528912" y="314508"/>
                        <a:pt x="667025" y="213543"/>
                        <a:pt x="745130" y="189730"/>
                      </a:cubicBezTo>
                      <a:cubicBezTo>
                        <a:pt x="938487" y="128771"/>
                        <a:pt x="997542" y="122103"/>
                        <a:pt x="1154705" y="157346"/>
                      </a:cubicBezTo>
                      <a:cubicBezTo>
                        <a:pt x="1243287" y="177348"/>
                        <a:pt x="1314725" y="236403"/>
                        <a:pt x="1388067" y="287838"/>
                      </a:cubicBezTo>
                      <a:cubicBezTo>
                        <a:pt x="1466172" y="343083"/>
                        <a:pt x="1541420" y="402138"/>
                        <a:pt x="1625240" y="448811"/>
                      </a:cubicBezTo>
                      <a:cubicBezTo>
                        <a:pt x="1770972" y="530726"/>
                        <a:pt x="1924325" y="550728"/>
                        <a:pt x="2085297" y="506913"/>
                      </a:cubicBezTo>
                      <a:cubicBezTo>
                        <a:pt x="2157687" y="488815"/>
                        <a:pt x="2238650" y="455478"/>
                        <a:pt x="2282465" y="431665"/>
                      </a:cubicBezTo>
                      <a:cubicBezTo>
                        <a:pt x="2385335" y="380230"/>
                        <a:pt x="2481537" y="316413"/>
                        <a:pt x="2575835" y="243071"/>
                      </a:cubicBezTo>
                      <a:cubicBezTo>
                        <a:pt x="2555832" y="243071"/>
                        <a:pt x="2429150" y="257358"/>
                        <a:pt x="2382477" y="26212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  <p:grpSp>
            <p:nvGrpSpPr>
              <p:cNvPr id="32" name="Graphic 14">
                <a:extLst>
                  <a:ext uri="{FF2B5EF4-FFF2-40B4-BE49-F238E27FC236}">
                    <a16:creationId xmlns:a16="http://schemas.microsoft.com/office/drawing/2014/main" id="{AAD45581-9363-487C-A10A-ADBABE79007C}"/>
                  </a:ext>
                </a:extLst>
              </p:cNvPr>
              <p:cNvGrpSpPr/>
              <p:nvPr/>
            </p:nvGrpSpPr>
            <p:grpSpPr>
              <a:xfrm flipH="1">
                <a:off x="8613034" y="936982"/>
                <a:ext cx="3714750" cy="4752975"/>
                <a:chOff x="4238625" y="1052512"/>
                <a:chExt cx="3714750" cy="4752975"/>
              </a:xfrm>
              <a:grp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9FE8F1C0-5B8A-45F3-BFB7-F1037A68D9F6}"/>
                    </a:ext>
                  </a:extLst>
                </p:cNvPr>
                <p:cNvSpPr/>
                <p:nvPr/>
              </p:nvSpPr>
              <p:spPr>
                <a:xfrm>
                  <a:off x="6450330" y="3894772"/>
                  <a:ext cx="1257300" cy="1133475"/>
                </a:xfrm>
                <a:custGeom>
                  <a:avLst/>
                  <a:gdLst>
                    <a:gd name="connsiteX0" fmla="*/ 588645 w 1257300"/>
                    <a:gd name="connsiteY0" fmla="*/ 42863 h 1133475"/>
                    <a:gd name="connsiteX1" fmla="*/ 622935 w 1257300"/>
                    <a:gd name="connsiteY1" fmla="*/ 0 h 1133475"/>
                    <a:gd name="connsiteX2" fmla="*/ 596265 w 1257300"/>
                    <a:gd name="connsiteY2" fmla="*/ 113347 h 1133475"/>
                    <a:gd name="connsiteX3" fmla="*/ 541973 w 1257300"/>
                    <a:gd name="connsiteY3" fmla="*/ 439103 h 1133475"/>
                    <a:gd name="connsiteX4" fmla="*/ 477202 w 1257300"/>
                    <a:gd name="connsiteY4" fmla="*/ 742950 h 1133475"/>
                    <a:gd name="connsiteX5" fmla="*/ 421958 w 1257300"/>
                    <a:gd name="connsiteY5" fmla="*/ 842010 h 1133475"/>
                    <a:gd name="connsiteX6" fmla="*/ 780098 w 1257300"/>
                    <a:gd name="connsiteY6" fmla="*/ 666750 h 1133475"/>
                    <a:gd name="connsiteX7" fmla="*/ 1089660 w 1257300"/>
                    <a:gd name="connsiteY7" fmla="*/ 443865 h 1133475"/>
                    <a:gd name="connsiteX8" fmla="*/ 1262063 w 1257300"/>
                    <a:gd name="connsiteY8" fmla="*/ 227647 h 1133475"/>
                    <a:gd name="connsiteX9" fmla="*/ 1265873 w 1257300"/>
                    <a:gd name="connsiteY9" fmla="*/ 228600 h 1133475"/>
                    <a:gd name="connsiteX10" fmla="*/ 1179195 w 1257300"/>
                    <a:gd name="connsiteY10" fmla="*/ 542925 h 1133475"/>
                    <a:gd name="connsiteX11" fmla="*/ 878205 w 1257300"/>
                    <a:gd name="connsiteY11" fmla="*/ 871538 h 1133475"/>
                    <a:gd name="connsiteX12" fmla="*/ 449580 w 1257300"/>
                    <a:gd name="connsiteY12" fmla="*/ 1027747 h 1133475"/>
                    <a:gd name="connsiteX13" fmla="*/ 20003 w 1257300"/>
                    <a:gd name="connsiteY13" fmla="*/ 1136333 h 1133475"/>
                    <a:gd name="connsiteX14" fmla="*/ 0 w 1257300"/>
                    <a:gd name="connsiteY14" fmla="*/ 1135380 h 1133475"/>
                    <a:gd name="connsiteX15" fmla="*/ 100965 w 1257300"/>
                    <a:gd name="connsiteY15" fmla="*/ 985838 h 1133475"/>
                    <a:gd name="connsiteX16" fmla="*/ 278130 w 1257300"/>
                    <a:gd name="connsiteY16" fmla="*/ 621983 h 1133475"/>
                    <a:gd name="connsiteX17" fmla="*/ 477202 w 1257300"/>
                    <a:gd name="connsiteY17" fmla="*/ 181928 h 1133475"/>
                    <a:gd name="connsiteX18" fmla="*/ 588645 w 1257300"/>
                    <a:gd name="connsiteY18" fmla="*/ 42863 h 113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257300" h="1133475">
                      <a:moveTo>
                        <a:pt x="588645" y="42863"/>
                      </a:moveTo>
                      <a:cubicBezTo>
                        <a:pt x="600075" y="28575"/>
                        <a:pt x="611505" y="14288"/>
                        <a:pt x="622935" y="0"/>
                      </a:cubicBezTo>
                      <a:cubicBezTo>
                        <a:pt x="623888" y="0"/>
                        <a:pt x="605790" y="76200"/>
                        <a:pt x="596265" y="113347"/>
                      </a:cubicBezTo>
                      <a:cubicBezTo>
                        <a:pt x="567690" y="220028"/>
                        <a:pt x="554355" y="329565"/>
                        <a:pt x="541973" y="439103"/>
                      </a:cubicBezTo>
                      <a:cubicBezTo>
                        <a:pt x="530543" y="542925"/>
                        <a:pt x="521970" y="646747"/>
                        <a:pt x="477202" y="742950"/>
                      </a:cubicBezTo>
                      <a:cubicBezTo>
                        <a:pt x="473392" y="751522"/>
                        <a:pt x="437198" y="816293"/>
                        <a:pt x="421958" y="842010"/>
                      </a:cubicBezTo>
                      <a:cubicBezTo>
                        <a:pt x="439102" y="840105"/>
                        <a:pt x="671513" y="714375"/>
                        <a:pt x="780098" y="666750"/>
                      </a:cubicBezTo>
                      <a:cubicBezTo>
                        <a:pt x="917258" y="599122"/>
                        <a:pt x="1004888" y="530543"/>
                        <a:pt x="1089660" y="443865"/>
                      </a:cubicBezTo>
                      <a:cubicBezTo>
                        <a:pt x="1110615" y="418147"/>
                        <a:pt x="1251585" y="242888"/>
                        <a:pt x="1262063" y="227647"/>
                      </a:cubicBezTo>
                      <a:cubicBezTo>
                        <a:pt x="1263015" y="227647"/>
                        <a:pt x="1263968" y="228600"/>
                        <a:pt x="1265873" y="228600"/>
                      </a:cubicBezTo>
                      <a:cubicBezTo>
                        <a:pt x="1260158" y="252413"/>
                        <a:pt x="1205865" y="462915"/>
                        <a:pt x="1179195" y="542925"/>
                      </a:cubicBezTo>
                      <a:cubicBezTo>
                        <a:pt x="1127760" y="697230"/>
                        <a:pt x="1021080" y="800100"/>
                        <a:pt x="878205" y="871538"/>
                      </a:cubicBezTo>
                      <a:cubicBezTo>
                        <a:pt x="741045" y="940118"/>
                        <a:pt x="596265" y="986790"/>
                        <a:pt x="449580" y="1027747"/>
                      </a:cubicBezTo>
                      <a:cubicBezTo>
                        <a:pt x="307658" y="1068705"/>
                        <a:pt x="163830" y="1103948"/>
                        <a:pt x="20003" y="1136333"/>
                      </a:cubicBezTo>
                      <a:cubicBezTo>
                        <a:pt x="14288" y="1137285"/>
                        <a:pt x="5715" y="1145858"/>
                        <a:pt x="0" y="1135380"/>
                      </a:cubicBezTo>
                      <a:cubicBezTo>
                        <a:pt x="16192" y="1123950"/>
                        <a:pt x="77153" y="1020128"/>
                        <a:pt x="100965" y="985838"/>
                      </a:cubicBezTo>
                      <a:cubicBezTo>
                        <a:pt x="180023" y="874395"/>
                        <a:pt x="244792" y="755333"/>
                        <a:pt x="278130" y="621983"/>
                      </a:cubicBezTo>
                      <a:cubicBezTo>
                        <a:pt x="317183" y="462915"/>
                        <a:pt x="385763" y="317183"/>
                        <a:pt x="477202" y="181928"/>
                      </a:cubicBezTo>
                      <a:cubicBezTo>
                        <a:pt x="487680" y="165735"/>
                        <a:pt x="563880" y="72390"/>
                        <a:pt x="588645" y="4286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060A086-5144-49B1-BE58-810BDC024A61}"/>
                    </a:ext>
                  </a:extLst>
                </p:cNvPr>
                <p:cNvSpPr/>
                <p:nvPr/>
              </p:nvSpPr>
              <p:spPr>
                <a:xfrm>
                  <a:off x="7018743" y="3310890"/>
                  <a:ext cx="904875" cy="1257300"/>
                </a:xfrm>
                <a:custGeom>
                  <a:avLst/>
                  <a:gdLst>
                    <a:gd name="connsiteX0" fmla="*/ 908914 w 904875"/>
                    <a:gd name="connsiteY0" fmla="*/ 68580 h 1257300"/>
                    <a:gd name="connsiteX1" fmla="*/ 907962 w 904875"/>
                    <a:gd name="connsiteY1" fmla="*/ 201930 h 1257300"/>
                    <a:gd name="connsiteX2" fmla="*/ 871767 w 904875"/>
                    <a:gd name="connsiteY2" fmla="*/ 406717 h 1257300"/>
                    <a:gd name="connsiteX3" fmla="*/ 586969 w 904875"/>
                    <a:gd name="connsiteY3" fmla="*/ 847725 h 1257300"/>
                    <a:gd name="connsiteX4" fmla="*/ 12612 w 904875"/>
                    <a:gd name="connsiteY4" fmla="*/ 1254442 h 1257300"/>
                    <a:gd name="connsiteX5" fmla="*/ 229 w 904875"/>
                    <a:gd name="connsiteY5" fmla="*/ 1250632 h 1257300"/>
                    <a:gd name="connsiteX6" fmla="*/ 71667 w 904875"/>
                    <a:gd name="connsiteY6" fmla="*/ 963930 h 1257300"/>
                    <a:gd name="connsiteX7" fmla="*/ 116434 w 904875"/>
                    <a:gd name="connsiteY7" fmla="*/ 661035 h 1257300"/>
                    <a:gd name="connsiteX8" fmla="*/ 130722 w 904875"/>
                    <a:gd name="connsiteY8" fmla="*/ 483870 h 1257300"/>
                    <a:gd name="connsiteX9" fmla="*/ 150725 w 904875"/>
                    <a:gd name="connsiteY9" fmla="*/ 236220 h 1257300"/>
                    <a:gd name="connsiteX10" fmla="*/ 250737 w 904875"/>
                    <a:gd name="connsiteY10" fmla="*/ 0 h 1257300"/>
                    <a:gd name="connsiteX11" fmla="*/ 325032 w 904875"/>
                    <a:gd name="connsiteY11" fmla="*/ 509588 h 1257300"/>
                    <a:gd name="connsiteX12" fmla="*/ 299314 w 904875"/>
                    <a:gd name="connsiteY12" fmla="*/ 809625 h 1257300"/>
                    <a:gd name="connsiteX13" fmla="*/ 533629 w 904875"/>
                    <a:gd name="connsiteY13" fmla="*/ 582930 h 1257300"/>
                    <a:gd name="connsiteX14" fmla="*/ 751752 w 904875"/>
                    <a:gd name="connsiteY14" fmla="*/ 312420 h 1257300"/>
                    <a:gd name="connsiteX15" fmla="*/ 887007 w 904875"/>
                    <a:gd name="connsiteY15" fmla="*/ 100965 h 1257300"/>
                    <a:gd name="connsiteX16" fmla="*/ 908914 w 904875"/>
                    <a:gd name="connsiteY16" fmla="*/ 68580 h 1257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04875" h="1257300">
                      <a:moveTo>
                        <a:pt x="908914" y="68580"/>
                      </a:moveTo>
                      <a:cubicBezTo>
                        <a:pt x="911772" y="114300"/>
                        <a:pt x="911772" y="158115"/>
                        <a:pt x="907962" y="201930"/>
                      </a:cubicBezTo>
                      <a:cubicBezTo>
                        <a:pt x="902247" y="271463"/>
                        <a:pt x="891769" y="340042"/>
                        <a:pt x="871767" y="406717"/>
                      </a:cubicBezTo>
                      <a:cubicBezTo>
                        <a:pt x="810807" y="575310"/>
                        <a:pt x="687934" y="741045"/>
                        <a:pt x="586969" y="847725"/>
                      </a:cubicBezTo>
                      <a:cubicBezTo>
                        <a:pt x="412662" y="1008697"/>
                        <a:pt x="215494" y="1134428"/>
                        <a:pt x="12612" y="1254442"/>
                      </a:cubicBezTo>
                      <a:cubicBezTo>
                        <a:pt x="8802" y="1256348"/>
                        <a:pt x="-1676" y="1269682"/>
                        <a:pt x="229" y="1250632"/>
                      </a:cubicBezTo>
                      <a:cubicBezTo>
                        <a:pt x="16422" y="1224915"/>
                        <a:pt x="57379" y="1032510"/>
                        <a:pt x="71667" y="963930"/>
                      </a:cubicBezTo>
                      <a:cubicBezTo>
                        <a:pt x="92622" y="863917"/>
                        <a:pt x="108814" y="762953"/>
                        <a:pt x="116434" y="661035"/>
                      </a:cubicBezTo>
                      <a:cubicBezTo>
                        <a:pt x="121197" y="601980"/>
                        <a:pt x="125959" y="542925"/>
                        <a:pt x="130722" y="483870"/>
                      </a:cubicBezTo>
                      <a:cubicBezTo>
                        <a:pt x="138342" y="391478"/>
                        <a:pt x="132627" y="326707"/>
                        <a:pt x="150725" y="236220"/>
                      </a:cubicBezTo>
                      <a:cubicBezTo>
                        <a:pt x="158344" y="200025"/>
                        <a:pt x="243117" y="12382"/>
                        <a:pt x="250737" y="0"/>
                      </a:cubicBezTo>
                      <a:cubicBezTo>
                        <a:pt x="297409" y="174307"/>
                        <a:pt x="331700" y="334328"/>
                        <a:pt x="325032" y="509588"/>
                      </a:cubicBezTo>
                      <a:cubicBezTo>
                        <a:pt x="325032" y="546735"/>
                        <a:pt x="295504" y="786765"/>
                        <a:pt x="299314" y="809625"/>
                      </a:cubicBezTo>
                      <a:cubicBezTo>
                        <a:pt x="379325" y="722947"/>
                        <a:pt x="450762" y="669607"/>
                        <a:pt x="533629" y="582930"/>
                      </a:cubicBezTo>
                      <a:cubicBezTo>
                        <a:pt x="628879" y="478155"/>
                        <a:pt x="690792" y="412432"/>
                        <a:pt x="751752" y="312420"/>
                      </a:cubicBezTo>
                      <a:cubicBezTo>
                        <a:pt x="778422" y="268605"/>
                        <a:pt x="887007" y="102870"/>
                        <a:pt x="887007" y="100965"/>
                      </a:cubicBezTo>
                      <a:cubicBezTo>
                        <a:pt x="887007" y="100965"/>
                        <a:pt x="900342" y="86677"/>
                        <a:pt x="908914" y="6858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22AA2FCD-874D-41AC-BE77-6A6B79185419}"/>
                    </a:ext>
                  </a:extLst>
                </p:cNvPr>
                <p:cNvSpPr/>
                <p:nvPr/>
              </p:nvSpPr>
              <p:spPr>
                <a:xfrm>
                  <a:off x="7242530" y="2508884"/>
                  <a:ext cx="704850" cy="1381125"/>
                </a:xfrm>
                <a:custGeom>
                  <a:avLst/>
                  <a:gdLst>
                    <a:gd name="connsiteX0" fmla="*/ 186018 w 704850"/>
                    <a:gd name="connsiteY0" fmla="*/ 1387793 h 1381125"/>
                    <a:gd name="connsiteX1" fmla="*/ 186970 w 704850"/>
                    <a:gd name="connsiteY1" fmla="*/ 1249680 h 1381125"/>
                    <a:gd name="connsiteX2" fmla="*/ 174588 w 704850"/>
                    <a:gd name="connsiteY2" fmla="*/ 1056323 h 1381125"/>
                    <a:gd name="connsiteX3" fmla="*/ 103150 w 704850"/>
                    <a:gd name="connsiteY3" fmla="*/ 787718 h 1381125"/>
                    <a:gd name="connsiteX4" fmla="*/ 280 w 704850"/>
                    <a:gd name="connsiteY4" fmla="*/ 292418 h 1381125"/>
                    <a:gd name="connsiteX5" fmla="*/ 3138 w 704850"/>
                    <a:gd name="connsiteY5" fmla="*/ 120015 h 1381125"/>
                    <a:gd name="connsiteX6" fmla="*/ 194590 w 704850"/>
                    <a:gd name="connsiteY6" fmla="*/ 452438 h 1381125"/>
                    <a:gd name="connsiteX7" fmla="*/ 318415 w 704850"/>
                    <a:gd name="connsiteY7" fmla="*/ 811530 h 1381125"/>
                    <a:gd name="connsiteX8" fmla="*/ 326035 w 704850"/>
                    <a:gd name="connsiteY8" fmla="*/ 902018 h 1381125"/>
                    <a:gd name="connsiteX9" fmla="*/ 358420 w 704850"/>
                    <a:gd name="connsiteY9" fmla="*/ 813435 h 1381125"/>
                    <a:gd name="connsiteX10" fmla="*/ 423190 w 704850"/>
                    <a:gd name="connsiteY10" fmla="*/ 648653 h 1381125"/>
                    <a:gd name="connsiteX11" fmla="*/ 567018 w 704850"/>
                    <a:gd name="connsiteY11" fmla="*/ 311468 h 1381125"/>
                    <a:gd name="connsiteX12" fmla="*/ 640360 w 704850"/>
                    <a:gd name="connsiteY12" fmla="*/ 0 h 1381125"/>
                    <a:gd name="connsiteX13" fmla="*/ 666078 w 704850"/>
                    <a:gd name="connsiteY13" fmla="*/ 86678 h 1381125"/>
                    <a:gd name="connsiteX14" fmla="*/ 709893 w 704850"/>
                    <a:gd name="connsiteY14" fmla="*/ 441008 h 1381125"/>
                    <a:gd name="connsiteX15" fmla="*/ 613690 w 704850"/>
                    <a:gd name="connsiteY15" fmla="*/ 823913 h 1381125"/>
                    <a:gd name="connsiteX16" fmla="*/ 262218 w 704850"/>
                    <a:gd name="connsiteY16" fmla="*/ 1311593 h 1381125"/>
                    <a:gd name="connsiteX17" fmla="*/ 186018 w 704850"/>
                    <a:gd name="connsiteY17" fmla="*/ 1387793 h 1381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4850" h="1381125">
                      <a:moveTo>
                        <a:pt x="186018" y="1387793"/>
                      </a:moveTo>
                      <a:cubicBezTo>
                        <a:pt x="185065" y="1381125"/>
                        <a:pt x="186970" y="1273493"/>
                        <a:pt x="186970" y="1249680"/>
                      </a:cubicBezTo>
                      <a:cubicBezTo>
                        <a:pt x="186970" y="1185863"/>
                        <a:pt x="182208" y="1120140"/>
                        <a:pt x="174588" y="1056323"/>
                      </a:cubicBezTo>
                      <a:cubicBezTo>
                        <a:pt x="163158" y="963930"/>
                        <a:pt x="133630" y="875348"/>
                        <a:pt x="103150" y="787718"/>
                      </a:cubicBezTo>
                      <a:cubicBezTo>
                        <a:pt x="46953" y="626745"/>
                        <a:pt x="18378" y="461010"/>
                        <a:pt x="280" y="292418"/>
                      </a:cubicBezTo>
                      <a:cubicBezTo>
                        <a:pt x="-1625" y="273368"/>
                        <a:pt x="6948" y="132398"/>
                        <a:pt x="3138" y="120015"/>
                      </a:cubicBezTo>
                      <a:cubicBezTo>
                        <a:pt x="72670" y="227648"/>
                        <a:pt x="136488" y="338138"/>
                        <a:pt x="194590" y="452438"/>
                      </a:cubicBezTo>
                      <a:cubicBezTo>
                        <a:pt x="252693" y="566738"/>
                        <a:pt x="301270" y="682943"/>
                        <a:pt x="318415" y="811530"/>
                      </a:cubicBezTo>
                      <a:cubicBezTo>
                        <a:pt x="319368" y="842010"/>
                        <a:pt x="326988" y="871538"/>
                        <a:pt x="326035" y="902018"/>
                      </a:cubicBezTo>
                      <a:cubicBezTo>
                        <a:pt x="337465" y="872490"/>
                        <a:pt x="348895" y="843915"/>
                        <a:pt x="358420" y="813435"/>
                      </a:cubicBezTo>
                      <a:cubicBezTo>
                        <a:pt x="375565" y="756285"/>
                        <a:pt x="396520" y="701040"/>
                        <a:pt x="423190" y="648653"/>
                      </a:cubicBezTo>
                      <a:cubicBezTo>
                        <a:pt x="479388" y="523875"/>
                        <a:pt x="534633" y="432435"/>
                        <a:pt x="567018" y="311468"/>
                      </a:cubicBezTo>
                      <a:cubicBezTo>
                        <a:pt x="582258" y="262890"/>
                        <a:pt x="636550" y="17145"/>
                        <a:pt x="640360" y="0"/>
                      </a:cubicBezTo>
                      <a:cubicBezTo>
                        <a:pt x="648933" y="28575"/>
                        <a:pt x="658458" y="58103"/>
                        <a:pt x="666078" y="86678"/>
                      </a:cubicBezTo>
                      <a:cubicBezTo>
                        <a:pt x="695605" y="202883"/>
                        <a:pt x="713703" y="320993"/>
                        <a:pt x="709893" y="441008"/>
                      </a:cubicBezTo>
                      <a:cubicBezTo>
                        <a:pt x="705130" y="575310"/>
                        <a:pt x="672745" y="702945"/>
                        <a:pt x="613690" y="823913"/>
                      </a:cubicBezTo>
                      <a:cubicBezTo>
                        <a:pt x="525108" y="1006793"/>
                        <a:pt x="398425" y="1163003"/>
                        <a:pt x="262218" y="1311593"/>
                      </a:cubicBezTo>
                      <a:cubicBezTo>
                        <a:pt x="259360" y="1315403"/>
                        <a:pt x="202210" y="1372553"/>
                        <a:pt x="186018" y="138779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D37EF97C-73B4-4C63-95EA-3A8F7580119B}"/>
                    </a:ext>
                  </a:extLst>
                </p:cNvPr>
                <p:cNvSpPr/>
                <p:nvPr/>
              </p:nvSpPr>
              <p:spPr>
                <a:xfrm>
                  <a:off x="5696903" y="4504058"/>
                  <a:ext cx="1571625" cy="809625"/>
                </a:xfrm>
                <a:custGeom>
                  <a:avLst/>
                  <a:gdLst>
                    <a:gd name="connsiteX0" fmla="*/ 1508760 w 1571625"/>
                    <a:gd name="connsiteY0" fmla="*/ 414652 h 809625"/>
                    <a:gd name="connsiteX1" fmla="*/ 1579245 w 1571625"/>
                    <a:gd name="connsiteY1" fmla="*/ 367027 h 809625"/>
                    <a:gd name="connsiteX2" fmla="*/ 1319213 w 1571625"/>
                    <a:gd name="connsiteY2" fmla="*/ 642299 h 809625"/>
                    <a:gd name="connsiteX3" fmla="*/ 1087755 w 1571625"/>
                    <a:gd name="connsiteY3" fmla="*/ 778507 h 809625"/>
                    <a:gd name="connsiteX4" fmla="*/ 673418 w 1571625"/>
                    <a:gd name="connsiteY4" fmla="*/ 807082 h 809625"/>
                    <a:gd name="connsiteX5" fmla="*/ 231457 w 1571625"/>
                    <a:gd name="connsiteY5" fmla="*/ 720404 h 809625"/>
                    <a:gd name="connsiteX6" fmla="*/ 0 w 1571625"/>
                    <a:gd name="connsiteY6" fmla="*/ 653729 h 809625"/>
                    <a:gd name="connsiteX7" fmla="*/ 245745 w 1571625"/>
                    <a:gd name="connsiteY7" fmla="*/ 551812 h 809625"/>
                    <a:gd name="connsiteX8" fmla="*/ 456247 w 1571625"/>
                    <a:gd name="connsiteY8" fmla="*/ 421319 h 809625"/>
                    <a:gd name="connsiteX9" fmla="*/ 741045 w 1571625"/>
                    <a:gd name="connsiteY9" fmla="*/ 160334 h 809625"/>
                    <a:gd name="connsiteX10" fmla="*/ 938213 w 1571625"/>
                    <a:gd name="connsiteY10" fmla="*/ 15554 h 809625"/>
                    <a:gd name="connsiteX11" fmla="*/ 975360 w 1571625"/>
                    <a:gd name="connsiteY11" fmla="*/ 1267 h 809625"/>
                    <a:gd name="connsiteX12" fmla="*/ 790575 w 1571625"/>
                    <a:gd name="connsiteY12" fmla="*/ 328927 h 809625"/>
                    <a:gd name="connsiteX13" fmla="*/ 597218 w 1571625"/>
                    <a:gd name="connsiteY13" fmla="*/ 563242 h 809625"/>
                    <a:gd name="connsiteX14" fmla="*/ 509588 w 1571625"/>
                    <a:gd name="connsiteY14" fmla="*/ 608009 h 809625"/>
                    <a:gd name="connsiteX15" fmla="*/ 607695 w 1571625"/>
                    <a:gd name="connsiteY15" fmla="*/ 609914 h 809625"/>
                    <a:gd name="connsiteX16" fmla="*/ 896302 w 1571625"/>
                    <a:gd name="connsiteY16" fmla="*/ 601342 h 809625"/>
                    <a:gd name="connsiteX17" fmla="*/ 1091565 w 1571625"/>
                    <a:gd name="connsiteY17" fmla="*/ 592769 h 809625"/>
                    <a:gd name="connsiteX18" fmla="*/ 1508760 w 1571625"/>
                    <a:gd name="connsiteY18" fmla="*/ 414652 h 80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571625" h="809625">
                      <a:moveTo>
                        <a:pt x="1508760" y="414652"/>
                      </a:moveTo>
                      <a:cubicBezTo>
                        <a:pt x="1532573" y="398459"/>
                        <a:pt x="1556385" y="383219"/>
                        <a:pt x="1579245" y="367027"/>
                      </a:cubicBezTo>
                      <a:cubicBezTo>
                        <a:pt x="1580198" y="367979"/>
                        <a:pt x="1425892" y="558479"/>
                        <a:pt x="1319213" y="642299"/>
                      </a:cubicBezTo>
                      <a:cubicBezTo>
                        <a:pt x="1253490" y="700402"/>
                        <a:pt x="1137285" y="762314"/>
                        <a:pt x="1087755" y="778507"/>
                      </a:cubicBezTo>
                      <a:cubicBezTo>
                        <a:pt x="951547" y="823274"/>
                        <a:pt x="812482" y="821369"/>
                        <a:pt x="673418" y="807082"/>
                      </a:cubicBezTo>
                      <a:cubicBezTo>
                        <a:pt x="523875" y="791842"/>
                        <a:pt x="377190" y="758504"/>
                        <a:pt x="231457" y="720404"/>
                      </a:cubicBezTo>
                      <a:cubicBezTo>
                        <a:pt x="154305" y="700402"/>
                        <a:pt x="77152" y="679447"/>
                        <a:pt x="0" y="653729"/>
                      </a:cubicBezTo>
                      <a:cubicBezTo>
                        <a:pt x="4763" y="645157"/>
                        <a:pt x="170497" y="582292"/>
                        <a:pt x="245745" y="551812"/>
                      </a:cubicBezTo>
                      <a:cubicBezTo>
                        <a:pt x="322897" y="520379"/>
                        <a:pt x="399097" y="486089"/>
                        <a:pt x="456247" y="421319"/>
                      </a:cubicBezTo>
                      <a:cubicBezTo>
                        <a:pt x="541972" y="324164"/>
                        <a:pt x="639127" y="240344"/>
                        <a:pt x="741045" y="160334"/>
                      </a:cubicBezTo>
                      <a:cubicBezTo>
                        <a:pt x="804863" y="109852"/>
                        <a:pt x="872490" y="64132"/>
                        <a:pt x="938213" y="15554"/>
                      </a:cubicBezTo>
                      <a:cubicBezTo>
                        <a:pt x="952500" y="6029"/>
                        <a:pt x="978218" y="-3496"/>
                        <a:pt x="975360" y="1267"/>
                      </a:cubicBezTo>
                      <a:cubicBezTo>
                        <a:pt x="907732" y="106994"/>
                        <a:pt x="849630" y="218437"/>
                        <a:pt x="790575" y="328927"/>
                      </a:cubicBezTo>
                      <a:cubicBezTo>
                        <a:pt x="741997" y="420367"/>
                        <a:pt x="684847" y="504187"/>
                        <a:pt x="597218" y="563242"/>
                      </a:cubicBezTo>
                      <a:cubicBezTo>
                        <a:pt x="569595" y="577529"/>
                        <a:pt x="541020" y="591817"/>
                        <a:pt x="509588" y="608009"/>
                      </a:cubicBezTo>
                      <a:cubicBezTo>
                        <a:pt x="524827" y="612772"/>
                        <a:pt x="587693" y="611819"/>
                        <a:pt x="607695" y="609914"/>
                      </a:cubicBezTo>
                      <a:cubicBezTo>
                        <a:pt x="703897" y="599437"/>
                        <a:pt x="800100" y="600389"/>
                        <a:pt x="896302" y="601342"/>
                      </a:cubicBezTo>
                      <a:cubicBezTo>
                        <a:pt x="962025" y="601342"/>
                        <a:pt x="1026795" y="602294"/>
                        <a:pt x="1091565" y="592769"/>
                      </a:cubicBezTo>
                      <a:cubicBezTo>
                        <a:pt x="1246823" y="569909"/>
                        <a:pt x="1380173" y="498472"/>
                        <a:pt x="1508760" y="414652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FFBB9C61-10EB-4BA1-A390-F31D56686845}"/>
                    </a:ext>
                  </a:extLst>
                </p:cNvPr>
                <p:cNvSpPr/>
                <p:nvPr/>
              </p:nvSpPr>
              <p:spPr>
                <a:xfrm>
                  <a:off x="7088204" y="1757362"/>
                  <a:ext cx="704850" cy="1390650"/>
                </a:xfrm>
                <a:custGeom>
                  <a:avLst/>
                  <a:gdLst>
                    <a:gd name="connsiteX0" fmla="*/ 301 w 704850"/>
                    <a:gd name="connsiteY0" fmla="*/ 296228 h 1390650"/>
                    <a:gd name="connsiteX1" fmla="*/ 10778 w 704850"/>
                    <a:gd name="connsiteY1" fmla="*/ 322898 h 1390650"/>
                    <a:gd name="connsiteX2" fmla="*/ 226996 w 704850"/>
                    <a:gd name="connsiteY2" fmla="*/ 573405 h 1390650"/>
                    <a:gd name="connsiteX3" fmla="*/ 334628 w 704850"/>
                    <a:gd name="connsiteY3" fmla="*/ 648653 h 1390650"/>
                    <a:gd name="connsiteX4" fmla="*/ 431783 w 704850"/>
                    <a:gd name="connsiteY4" fmla="*/ 773430 h 1390650"/>
                    <a:gd name="connsiteX5" fmla="*/ 476551 w 704850"/>
                    <a:gd name="connsiteY5" fmla="*/ 886778 h 1390650"/>
                    <a:gd name="connsiteX6" fmla="*/ 490838 w 704850"/>
                    <a:gd name="connsiteY6" fmla="*/ 681038 h 1390650"/>
                    <a:gd name="connsiteX7" fmla="*/ 506078 w 704850"/>
                    <a:gd name="connsiteY7" fmla="*/ 513398 h 1390650"/>
                    <a:gd name="connsiteX8" fmla="*/ 528938 w 704850"/>
                    <a:gd name="connsiteY8" fmla="*/ 259080 h 1390650"/>
                    <a:gd name="connsiteX9" fmla="*/ 484171 w 704850"/>
                    <a:gd name="connsiteY9" fmla="*/ 0 h 1390650"/>
                    <a:gd name="connsiteX10" fmla="*/ 698483 w 704850"/>
                    <a:gd name="connsiteY10" fmla="*/ 362903 h 1390650"/>
                    <a:gd name="connsiteX11" fmla="*/ 698483 w 704850"/>
                    <a:gd name="connsiteY11" fmla="*/ 630555 h 1390650"/>
                    <a:gd name="connsiteX12" fmla="*/ 583231 w 704850"/>
                    <a:gd name="connsiteY12" fmla="*/ 1140143 h 1390650"/>
                    <a:gd name="connsiteX13" fmla="*/ 517508 w 704850"/>
                    <a:gd name="connsiteY13" fmla="*/ 1398270 h 1390650"/>
                    <a:gd name="connsiteX14" fmla="*/ 346058 w 704850"/>
                    <a:gd name="connsiteY14" fmla="*/ 1001078 h 1390650"/>
                    <a:gd name="connsiteX15" fmla="*/ 180323 w 704850"/>
                    <a:gd name="connsiteY15" fmla="*/ 799147 h 1390650"/>
                    <a:gd name="connsiteX16" fmla="*/ 9826 w 704850"/>
                    <a:gd name="connsiteY16" fmla="*/ 417195 h 1390650"/>
                    <a:gd name="connsiteX17" fmla="*/ 301 w 704850"/>
                    <a:gd name="connsiteY17" fmla="*/ 296228 h 1390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4850" h="1390650">
                      <a:moveTo>
                        <a:pt x="301" y="296228"/>
                      </a:moveTo>
                      <a:cubicBezTo>
                        <a:pt x="6968" y="303848"/>
                        <a:pt x="6968" y="314325"/>
                        <a:pt x="10778" y="322898"/>
                      </a:cubicBezTo>
                      <a:cubicBezTo>
                        <a:pt x="59356" y="426720"/>
                        <a:pt x="129841" y="511492"/>
                        <a:pt x="226996" y="573405"/>
                      </a:cubicBezTo>
                      <a:cubicBezTo>
                        <a:pt x="264143" y="597218"/>
                        <a:pt x="301291" y="621030"/>
                        <a:pt x="334628" y="648653"/>
                      </a:cubicBezTo>
                      <a:cubicBezTo>
                        <a:pt x="370823" y="673418"/>
                        <a:pt x="417496" y="750570"/>
                        <a:pt x="431783" y="773430"/>
                      </a:cubicBezTo>
                      <a:cubicBezTo>
                        <a:pt x="446071" y="810578"/>
                        <a:pt x="461311" y="846772"/>
                        <a:pt x="476551" y="886778"/>
                      </a:cubicBezTo>
                      <a:cubicBezTo>
                        <a:pt x="478456" y="877253"/>
                        <a:pt x="487028" y="741045"/>
                        <a:pt x="490838" y="681038"/>
                      </a:cubicBezTo>
                      <a:cubicBezTo>
                        <a:pt x="494648" y="624840"/>
                        <a:pt x="499411" y="569595"/>
                        <a:pt x="506078" y="513398"/>
                      </a:cubicBezTo>
                      <a:cubicBezTo>
                        <a:pt x="516556" y="428625"/>
                        <a:pt x="527986" y="344805"/>
                        <a:pt x="528938" y="259080"/>
                      </a:cubicBezTo>
                      <a:cubicBezTo>
                        <a:pt x="528938" y="219075"/>
                        <a:pt x="527986" y="77152"/>
                        <a:pt x="484171" y="0"/>
                      </a:cubicBezTo>
                      <a:cubicBezTo>
                        <a:pt x="567038" y="54292"/>
                        <a:pt x="672766" y="220980"/>
                        <a:pt x="698483" y="362903"/>
                      </a:cubicBezTo>
                      <a:cubicBezTo>
                        <a:pt x="725153" y="459105"/>
                        <a:pt x="710866" y="541020"/>
                        <a:pt x="698483" y="630555"/>
                      </a:cubicBezTo>
                      <a:cubicBezTo>
                        <a:pt x="674671" y="803910"/>
                        <a:pt x="625141" y="970597"/>
                        <a:pt x="583231" y="1140143"/>
                      </a:cubicBezTo>
                      <a:cubicBezTo>
                        <a:pt x="563228" y="1220153"/>
                        <a:pt x="520366" y="1390650"/>
                        <a:pt x="517508" y="1398270"/>
                      </a:cubicBezTo>
                      <a:cubicBezTo>
                        <a:pt x="512746" y="1383030"/>
                        <a:pt x="421306" y="1104900"/>
                        <a:pt x="346058" y="1001078"/>
                      </a:cubicBezTo>
                      <a:cubicBezTo>
                        <a:pt x="294623" y="930593"/>
                        <a:pt x="234616" y="866775"/>
                        <a:pt x="180323" y="799147"/>
                      </a:cubicBezTo>
                      <a:cubicBezTo>
                        <a:pt x="89836" y="686753"/>
                        <a:pt x="30781" y="561022"/>
                        <a:pt x="9826" y="417195"/>
                      </a:cubicBezTo>
                      <a:cubicBezTo>
                        <a:pt x="6016" y="390525"/>
                        <a:pt x="-1604" y="298133"/>
                        <a:pt x="301" y="29622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8804C44-63A2-4749-98BF-5E3423A4DC51}"/>
                    </a:ext>
                  </a:extLst>
                </p:cNvPr>
                <p:cNvSpPr/>
                <p:nvPr/>
              </p:nvSpPr>
              <p:spPr>
                <a:xfrm>
                  <a:off x="6825615" y="1352550"/>
                  <a:ext cx="704850" cy="1095375"/>
                </a:xfrm>
                <a:custGeom>
                  <a:avLst/>
                  <a:gdLst>
                    <a:gd name="connsiteX0" fmla="*/ 2857 w 704850"/>
                    <a:gd name="connsiteY0" fmla="*/ 218123 h 1095375"/>
                    <a:gd name="connsiteX1" fmla="*/ 0 w 704850"/>
                    <a:gd name="connsiteY1" fmla="*/ 177165 h 1095375"/>
                    <a:gd name="connsiteX2" fmla="*/ 152400 w 704850"/>
                    <a:gd name="connsiteY2" fmla="*/ 344805 h 1095375"/>
                    <a:gd name="connsiteX3" fmla="*/ 392430 w 704850"/>
                    <a:gd name="connsiteY3" fmla="*/ 510540 h 1095375"/>
                    <a:gd name="connsiteX4" fmla="*/ 462915 w 704850"/>
                    <a:gd name="connsiteY4" fmla="*/ 585788 h 1095375"/>
                    <a:gd name="connsiteX5" fmla="*/ 542925 w 704850"/>
                    <a:gd name="connsiteY5" fmla="*/ 692468 h 1095375"/>
                    <a:gd name="connsiteX6" fmla="*/ 540067 w 704850"/>
                    <a:gd name="connsiteY6" fmla="*/ 646748 h 1095375"/>
                    <a:gd name="connsiteX7" fmla="*/ 514350 w 704850"/>
                    <a:gd name="connsiteY7" fmla="*/ 476250 h 1095375"/>
                    <a:gd name="connsiteX8" fmla="*/ 409575 w 704850"/>
                    <a:gd name="connsiteY8" fmla="*/ 175260 h 1095375"/>
                    <a:gd name="connsiteX9" fmla="*/ 306705 w 704850"/>
                    <a:gd name="connsiteY9" fmla="*/ 0 h 1095375"/>
                    <a:gd name="connsiteX10" fmla="*/ 594360 w 704850"/>
                    <a:gd name="connsiteY10" fmla="*/ 214313 h 1095375"/>
                    <a:gd name="connsiteX11" fmla="*/ 689610 w 704850"/>
                    <a:gd name="connsiteY11" fmla="*/ 442913 h 1095375"/>
                    <a:gd name="connsiteX12" fmla="*/ 706755 w 704850"/>
                    <a:gd name="connsiteY12" fmla="*/ 809625 h 1095375"/>
                    <a:gd name="connsiteX13" fmla="*/ 698182 w 704850"/>
                    <a:gd name="connsiteY13" fmla="*/ 1100138 h 1095375"/>
                    <a:gd name="connsiteX14" fmla="*/ 661988 w 704850"/>
                    <a:gd name="connsiteY14" fmla="*/ 1033463 h 1095375"/>
                    <a:gd name="connsiteX15" fmla="*/ 469582 w 704850"/>
                    <a:gd name="connsiteY15" fmla="*/ 784860 h 1095375"/>
                    <a:gd name="connsiteX16" fmla="*/ 249555 w 704850"/>
                    <a:gd name="connsiteY16" fmla="*/ 642938 h 1095375"/>
                    <a:gd name="connsiteX17" fmla="*/ 27622 w 704850"/>
                    <a:gd name="connsiteY17" fmla="*/ 351473 h 1095375"/>
                    <a:gd name="connsiteX18" fmla="*/ 2857 w 704850"/>
                    <a:gd name="connsiteY18" fmla="*/ 218123 h 1095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4850" h="1095375">
                      <a:moveTo>
                        <a:pt x="2857" y="218123"/>
                      </a:moveTo>
                      <a:cubicBezTo>
                        <a:pt x="1905" y="206693"/>
                        <a:pt x="953" y="194310"/>
                        <a:pt x="0" y="177165"/>
                      </a:cubicBezTo>
                      <a:cubicBezTo>
                        <a:pt x="35242" y="232410"/>
                        <a:pt x="140970" y="336233"/>
                        <a:pt x="152400" y="344805"/>
                      </a:cubicBezTo>
                      <a:cubicBezTo>
                        <a:pt x="231457" y="401955"/>
                        <a:pt x="313372" y="430530"/>
                        <a:pt x="392430" y="510540"/>
                      </a:cubicBezTo>
                      <a:cubicBezTo>
                        <a:pt x="416242" y="535305"/>
                        <a:pt x="439103" y="561023"/>
                        <a:pt x="462915" y="585788"/>
                      </a:cubicBezTo>
                      <a:cubicBezTo>
                        <a:pt x="488632" y="620078"/>
                        <a:pt x="513397" y="654368"/>
                        <a:pt x="542925" y="692468"/>
                      </a:cubicBezTo>
                      <a:cubicBezTo>
                        <a:pt x="541972" y="672465"/>
                        <a:pt x="541972" y="660083"/>
                        <a:pt x="540067" y="646748"/>
                      </a:cubicBezTo>
                      <a:cubicBezTo>
                        <a:pt x="531495" y="589598"/>
                        <a:pt x="521017" y="533400"/>
                        <a:pt x="514350" y="476250"/>
                      </a:cubicBezTo>
                      <a:cubicBezTo>
                        <a:pt x="502920" y="367665"/>
                        <a:pt x="463867" y="268605"/>
                        <a:pt x="409575" y="175260"/>
                      </a:cubicBezTo>
                      <a:cubicBezTo>
                        <a:pt x="394335" y="150495"/>
                        <a:pt x="330517" y="30480"/>
                        <a:pt x="306705" y="0"/>
                      </a:cubicBezTo>
                      <a:cubicBezTo>
                        <a:pt x="398145" y="19050"/>
                        <a:pt x="520065" y="119063"/>
                        <a:pt x="594360" y="214313"/>
                      </a:cubicBezTo>
                      <a:cubicBezTo>
                        <a:pt x="646747" y="280035"/>
                        <a:pt x="674370" y="359092"/>
                        <a:pt x="689610" y="442913"/>
                      </a:cubicBezTo>
                      <a:cubicBezTo>
                        <a:pt x="711517" y="564833"/>
                        <a:pt x="709613" y="666750"/>
                        <a:pt x="706755" y="809625"/>
                      </a:cubicBezTo>
                      <a:cubicBezTo>
                        <a:pt x="709613" y="911543"/>
                        <a:pt x="709613" y="1000125"/>
                        <a:pt x="698182" y="1100138"/>
                      </a:cubicBezTo>
                      <a:cubicBezTo>
                        <a:pt x="692467" y="1085850"/>
                        <a:pt x="666750" y="1043940"/>
                        <a:pt x="661988" y="1033463"/>
                      </a:cubicBezTo>
                      <a:cubicBezTo>
                        <a:pt x="615315" y="937260"/>
                        <a:pt x="555307" y="851535"/>
                        <a:pt x="469582" y="784860"/>
                      </a:cubicBezTo>
                      <a:cubicBezTo>
                        <a:pt x="400050" y="731520"/>
                        <a:pt x="322897" y="689610"/>
                        <a:pt x="249555" y="642938"/>
                      </a:cubicBezTo>
                      <a:cubicBezTo>
                        <a:pt x="139065" y="573405"/>
                        <a:pt x="63817" y="478155"/>
                        <a:pt x="27622" y="351473"/>
                      </a:cubicBezTo>
                      <a:cubicBezTo>
                        <a:pt x="14288" y="308610"/>
                        <a:pt x="12382" y="262890"/>
                        <a:pt x="2857" y="218123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FA7D433B-6A0F-4728-A75E-D82D40FE4DA4}"/>
                    </a:ext>
                  </a:extLst>
                </p:cNvPr>
                <p:cNvSpPr/>
                <p:nvPr/>
              </p:nvSpPr>
              <p:spPr>
                <a:xfrm>
                  <a:off x="6532245" y="1054343"/>
                  <a:ext cx="714375" cy="762000"/>
                </a:xfrm>
                <a:custGeom>
                  <a:avLst/>
                  <a:gdLst>
                    <a:gd name="connsiteX0" fmla="*/ 389573 w 714375"/>
                    <a:gd name="connsiteY0" fmla="*/ 182954 h 762000"/>
                    <a:gd name="connsiteX1" fmla="*/ 523875 w 714375"/>
                    <a:gd name="connsiteY1" fmla="*/ 292491 h 762000"/>
                    <a:gd name="connsiteX2" fmla="*/ 598170 w 714375"/>
                    <a:gd name="connsiteY2" fmla="*/ 420126 h 762000"/>
                    <a:gd name="connsiteX3" fmla="*/ 718185 w 714375"/>
                    <a:gd name="connsiteY3" fmla="*/ 768741 h 762000"/>
                    <a:gd name="connsiteX4" fmla="*/ 542925 w 714375"/>
                    <a:gd name="connsiteY4" fmla="*/ 647774 h 762000"/>
                    <a:gd name="connsiteX5" fmla="*/ 371475 w 714375"/>
                    <a:gd name="connsiteY5" fmla="*/ 474419 h 762000"/>
                    <a:gd name="connsiteX6" fmla="*/ 200977 w 714375"/>
                    <a:gd name="connsiteY6" fmla="*/ 235341 h 762000"/>
                    <a:gd name="connsiteX7" fmla="*/ 12383 w 714375"/>
                    <a:gd name="connsiteY7" fmla="*/ 13409 h 762000"/>
                    <a:gd name="connsiteX8" fmla="*/ 0 w 714375"/>
                    <a:gd name="connsiteY8" fmla="*/ 74 h 762000"/>
                    <a:gd name="connsiteX9" fmla="*/ 33338 w 714375"/>
                    <a:gd name="connsiteY9" fmla="*/ 9599 h 762000"/>
                    <a:gd name="connsiteX10" fmla="*/ 389573 w 714375"/>
                    <a:gd name="connsiteY10" fmla="*/ 182954 h 762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14375" h="762000">
                      <a:moveTo>
                        <a:pt x="389573" y="182954"/>
                      </a:moveTo>
                      <a:cubicBezTo>
                        <a:pt x="438150" y="214386"/>
                        <a:pt x="479108" y="242009"/>
                        <a:pt x="523875" y="292491"/>
                      </a:cubicBezTo>
                      <a:cubicBezTo>
                        <a:pt x="544830" y="315351"/>
                        <a:pt x="582930" y="390599"/>
                        <a:pt x="598170" y="420126"/>
                      </a:cubicBezTo>
                      <a:cubicBezTo>
                        <a:pt x="640080" y="535379"/>
                        <a:pt x="667702" y="656346"/>
                        <a:pt x="718185" y="768741"/>
                      </a:cubicBezTo>
                      <a:cubicBezTo>
                        <a:pt x="710565" y="763979"/>
                        <a:pt x="586740" y="685874"/>
                        <a:pt x="542925" y="647774"/>
                      </a:cubicBezTo>
                      <a:cubicBezTo>
                        <a:pt x="481965" y="593481"/>
                        <a:pt x="420052" y="540141"/>
                        <a:pt x="371475" y="474419"/>
                      </a:cubicBezTo>
                      <a:cubicBezTo>
                        <a:pt x="313373" y="396314"/>
                        <a:pt x="263842" y="310589"/>
                        <a:pt x="200977" y="235341"/>
                      </a:cubicBezTo>
                      <a:cubicBezTo>
                        <a:pt x="160020" y="185811"/>
                        <a:pt x="38100" y="35316"/>
                        <a:pt x="12383" y="13409"/>
                      </a:cubicBezTo>
                      <a:cubicBezTo>
                        <a:pt x="8572" y="9599"/>
                        <a:pt x="5715" y="5789"/>
                        <a:pt x="0" y="74"/>
                      </a:cubicBezTo>
                      <a:cubicBezTo>
                        <a:pt x="13335" y="-879"/>
                        <a:pt x="22860" y="7694"/>
                        <a:pt x="33338" y="9599"/>
                      </a:cubicBezTo>
                      <a:cubicBezTo>
                        <a:pt x="134302" y="53414"/>
                        <a:pt x="326708" y="138186"/>
                        <a:pt x="389573" y="182954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494CE259-62AD-4C2F-B660-38CB6C94AC19}"/>
                    </a:ext>
                  </a:extLst>
                </p:cNvPr>
                <p:cNvSpPr/>
                <p:nvPr/>
              </p:nvSpPr>
              <p:spPr>
                <a:xfrm>
                  <a:off x="4238350" y="5114741"/>
                  <a:ext cx="2571750" cy="695325"/>
                </a:xfrm>
                <a:custGeom>
                  <a:avLst/>
                  <a:gdLst>
                    <a:gd name="connsiteX0" fmla="*/ 2382477 w 2571750"/>
                    <a:gd name="connsiteY0" fmla="*/ 262121 h 695325"/>
                    <a:gd name="connsiteX1" fmla="*/ 2037672 w 2571750"/>
                    <a:gd name="connsiteY1" fmla="*/ 258311 h 695325"/>
                    <a:gd name="connsiteX2" fmla="*/ 1604285 w 2571750"/>
                    <a:gd name="connsiteY2" fmla="*/ 137343 h 695325"/>
                    <a:gd name="connsiteX3" fmla="*/ 1330917 w 2571750"/>
                    <a:gd name="connsiteY3" fmla="*/ 24948 h 695325"/>
                    <a:gd name="connsiteX4" fmla="*/ 938487 w 2571750"/>
                    <a:gd name="connsiteY4" fmla="*/ 23043 h 695325"/>
                    <a:gd name="connsiteX5" fmla="*/ 506052 w 2571750"/>
                    <a:gd name="connsiteY5" fmla="*/ 227830 h 695325"/>
                    <a:gd name="connsiteX6" fmla="*/ 5037 w 2571750"/>
                    <a:gd name="connsiteY6" fmla="*/ 582161 h 695325"/>
                    <a:gd name="connsiteX7" fmla="*/ 2180 w 2571750"/>
                    <a:gd name="connsiteY7" fmla="*/ 596448 h 695325"/>
                    <a:gd name="connsiteX8" fmla="*/ 86000 w 2571750"/>
                    <a:gd name="connsiteY8" fmla="*/ 691698 h 695325"/>
                    <a:gd name="connsiteX9" fmla="*/ 100287 w 2571750"/>
                    <a:gd name="connsiteY9" fmla="*/ 688840 h 695325"/>
                    <a:gd name="connsiteX10" fmla="*/ 148865 w 2571750"/>
                    <a:gd name="connsiteY10" fmla="*/ 640263 h 695325"/>
                    <a:gd name="connsiteX11" fmla="*/ 527007 w 2571750"/>
                    <a:gd name="connsiteY11" fmla="*/ 316413 h 695325"/>
                    <a:gd name="connsiteX12" fmla="*/ 745130 w 2571750"/>
                    <a:gd name="connsiteY12" fmla="*/ 189730 h 695325"/>
                    <a:gd name="connsiteX13" fmla="*/ 1154705 w 2571750"/>
                    <a:gd name="connsiteY13" fmla="*/ 157346 h 695325"/>
                    <a:gd name="connsiteX14" fmla="*/ 1388067 w 2571750"/>
                    <a:gd name="connsiteY14" fmla="*/ 287838 h 695325"/>
                    <a:gd name="connsiteX15" fmla="*/ 1625240 w 2571750"/>
                    <a:gd name="connsiteY15" fmla="*/ 448811 h 695325"/>
                    <a:gd name="connsiteX16" fmla="*/ 2085297 w 2571750"/>
                    <a:gd name="connsiteY16" fmla="*/ 506913 h 695325"/>
                    <a:gd name="connsiteX17" fmla="*/ 2282465 w 2571750"/>
                    <a:gd name="connsiteY17" fmla="*/ 431665 h 695325"/>
                    <a:gd name="connsiteX18" fmla="*/ 2575835 w 2571750"/>
                    <a:gd name="connsiteY18" fmla="*/ 243071 h 695325"/>
                    <a:gd name="connsiteX19" fmla="*/ 2382477 w 2571750"/>
                    <a:gd name="connsiteY19" fmla="*/ 262121 h 69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571750" h="695325">
                      <a:moveTo>
                        <a:pt x="2382477" y="262121"/>
                      </a:moveTo>
                      <a:cubicBezTo>
                        <a:pt x="2267225" y="272598"/>
                        <a:pt x="2151972" y="271646"/>
                        <a:pt x="2037672" y="258311"/>
                      </a:cubicBezTo>
                      <a:cubicBezTo>
                        <a:pt x="1887177" y="241165"/>
                        <a:pt x="1743350" y="198303"/>
                        <a:pt x="1604285" y="137343"/>
                      </a:cubicBezTo>
                      <a:cubicBezTo>
                        <a:pt x="1513797" y="97338"/>
                        <a:pt x="1425215" y="55428"/>
                        <a:pt x="1330917" y="24948"/>
                      </a:cubicBezTo>
                      <a:cubicBezTo>
                        <a:pt x="1200425" y="-16962"/>
                        <a:pt x="1072790" y="2088"/>
                        <a:pt x="938487" y="23043"/>
                      </a:cubicBezTo>
                      <a:cubicBezTo>
                        <a:pt x="763227" y="51618"/>
                        <a:pt x="506052" y="227830"/>
                        <a:pt x="506052" y="227830"/>
                      </a:cubicBezTo>
                      <a:cubicBezTo>
                        <a:pt x="331745" y="336415"/>
                        <a:pt x="166962" y="457383"/>
                        <a:pt x="5037" y="582161"/>
                      </a:cubicBezTo>
                      <a:cubicBezTo>
                        <a:pt x="-1630" y="587876"/>
                        <a:pt x="-678" y="589781"/>
                        <a:pt x="2180" y="596448"/>
                      </a:cubicBezTo>
                      <a:cubicBezTo>
                        <a:pt x="15515" y="624071"/>
                        <a:pt x="80285" y="679315"/>
                        <a:pt x="86000" y="691698"/>
                      </a:cubicBezTo>
                      <a:cubicBezTo>
                        <a:pt x="92667" y="699318"/>
                        <a:pt x="96477" y="693603"/>
                        <a:pt x="100287" y="688840"/>
                      </a:cubicBezTo>
                      <a:cubicBezTo>
                        <a:pt x="116480" y="672648"/>
                        <a:pt x="132672" y="656456"/>
                        <a:pt x="148865" y="640263"/>
                      </a:cubicBezTo>
                      <a:cubicBezTo>
                        <a:pt x="266022" y="525011"/>
                        <a:pt x="524150" y="315461"/>
                        <a:pt x="527007" y="316413"/>
                      </a:cubicBezTo>
                      <a:cubicBezTo>
                        <a:pt x="528912" y="314508"/>
                        <a:pt x="667025" y="213543"/>
                        <a:pt x="745130" y="189730"/>
                      </a:cubicBezTo>
                      <a:cubicBezTo>
                        <a:pt x="938487" y="128771"/>
                        <a:pt x="997542" y="122103"/>
                        <a:pt x="1154705" y="157346"/>
                      </a:cubicBezTo>
                      <a:cubicBezTo>
                        <a:pt x="1243287" y="177348"/>
                        <a:pt x="1314725" y="236403"/>
                        <a:pt x="1388067" y="287838"/>
                      </a:cubicBezTo>
                      <a:cubicBezTo>
                        <a:pt x="1466172" y="343083"/>
                        <a:pt x="1541420" y="402138"/>
                        <a:pt x="1625240" y="448811"/>
                      </a:cubicBezTo>
                      <a:cubicBezTo>
                        <a:pt x="1770972" y="530726"/>
                        <a:pt x="1924325" y="550728"/>
                        <a:pt x="2085297" y="506913"/>
                      </a:cubicBezTo>
                      <a:cubicBezTo>
                        <a:pt x="2157687" y="488815"/>
                        <a:pt x="2238650" y="455478"/>
                        <a:pt x="2282465" y="431665"/>
                      </a:cubicBezTo>
                      <a:cubicBezTo>
                        <a:pt x="2385335" y="380230"/>
                        <a:pt x="2481537" y="316413"/>
                        <a:pt x="2575835" y="243071"/>
                      </a:cubicBezTo>
                      <a:cubicBezTo>
                        <a:pt x="2555832" y="243071"/>
                        <a:pt x="2429150" y="257358"/>
                        <a:pt x="2382477" y="262121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/>
                </a:p>
              </p:txBody>
            </p:sp>
          </p:grp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BEF5C78-7456-47F8-89FC-581848F0578D}"/>
                </a:ext>
              </a:extLst>
            </p:cNvPr>
            <p:cNvSpPr/>
            <p:nvPr/>
          </p:nvSpPr>
          <p:spPr>
            <a:xfrm>
              <a:off x="5179567" y="1574261"/>
              <a:ext cx="1820008" cy="1251877"/>
            </a:xfrm>
            <a:custGeom>
              <a:avLst/>
              <a:gdLst>
                <a:gd name="connsiteX0" fmla="*/ 1276335 w 1820008"/>
                <a:gd name="connsiteY0" fmla="*/ 491986 h 1251877"/>
                <a:gd name="connsiteX1" fmla="*/ 1161002 w 1820008"/>
                <a:gd name="connsiteY1" fmla="*/ 1076858 h 1251877"/>
                <a:gd name="connsiteX2" fmla="*/ 1274159 w 1820008"/>
                <a:gd name="connsiteY2" fmla="*/ 1078668 h 1251877"/>
                <a:gd name="connsiteX3" fmla="*/ 1276335 w 1820008"/>
                <a:gd name="connsiteY3" fmla="*/ 491986 h 1251877"/>
                <a:gd name="connsiteX4" fmla="*/ 894179 w 1820008"/>
                <a:gd name="connsiteY4" fmla="*/ 0 h 1251877"/>
                <a:gd name="connsiteX5" fmla="*/ 1237833 w 1820008"/>
                <a:gd name="connsiteY5" fmla="*/ 244175 h 1251877"/>
                <a:gd name="connsiteX6" fmla="*/ 1448094 w 1820008"/>
                <a:gd name="connsiteY6" fmla="*/ 178610 h 1251877"/>
                <a:gd name="connsiteX7" fmla="*/ 1820008 w 1820008"/>
                <a:gd name="connsiteY7" fmla="*/ 550524 h 1251877"/>
                <a:gd name="connsiteX8" fmla="*/ 1448094 w 1820008"/>
                <a:gd name="connsiteY8" fmla="*/ 922438 h 1251877"/>
                <a:gd name="connsiteX9" fmla="*/ 1424354 w 1820008"/>
                <a:gd name="connsiteY9" fmla="*/ 921308 h 1251877"/>
                <a:gd name="connsiteX10" fmla="*/ 1424354 w 1820008"/>
                <a:gd name="connsiteY10" fmla="*/ 1251877 h 1251877"/>
                <a:gd name="connsiteX11" fmla="*/ 1278169 w 1820008"/>
                <a:gd name="connsiteY11" fmla="*/ 1251877 h 1251877"/>
                <a:gd name="connsiteX12" fmla="*/ 1274273 w 1820008"/>
                <a:gd name="connsiteY12" fmla="*/ 1079154 h 1251877"/>
                <a:gd name="connsiteX13" fmla="*/ 1221431 w 1820008"/>
                <a:gd name="connsiteY13" fmla="*/ 1079154 h 1251877"/>
                <a:gd name="connsiteX14" fmla="*/ 1217535 w 1820008"/>
                <a:gd name="connsiteY14" fmla="*/ 1251877 h 1251877"/>
                <a:gd name="connsiteX15" fmla="*/ 1010535 w 1820008"/>
                <a:gd name="connsiteY15" fmla="*/ 1251877 h 1251877"/>
                <a:gd name="connsiteX16" fmla="*/ 1004803 w 1820008"/>
                <a:gd name="connsiteY16" fmla="*/ 964323 h 1251877"/>
                <a:gd name="connsiteX17" fmla="*/ 1004666 w 1820008"/>
                <a:gd name="connsiteY17" fmla="*/ 964323 h 1251877"/>
                <a:gd name="connsiteX18" fmla="*/ 1069075 w 1820008"/>
                <a:gd name="connsiteY18" fmla="*/ 868160 h 1251877"/>
                <a:gd name="connsiteX19" fmla="*/ 1055247 w 1820008"/>
                <a:gd name="connsiteY19" fmla="*/ 529337 h 1251877"/>
                <a:gd name="connsiteX20" fmla="*/ 1044736 w 1820008"/>
                <a:gd name="connsiteY20" fmla="*/ 520182 h 1251877"/>
                <a:gd name="connsiteX21" fmla="*/ 1037302 w 1820008"/>
                <a:gd name="connsiteY21" fmla="*/ 522863 h 1251877"/>
                <a:gd name="connsiteX22" fmla="*/ 1034397 w 1820008"/>
                <a:gd name="connsiteY22" fmla="*/ 528972 h 1251877"/>
                <a:gd name="connsiteX23" fmla="*/ 1034397 w 1820008"/>
                <a:gd name="connsiteY23" fmla="*/ 761255 h 1251877"/>
                <a:gd name="connsiteX24" fmla="*/ 1023311 w 1820008"/>
                <a:gd name="connsiteY24" fmla="*/ 770909 h 1251877"/>
                <a:gd name="connsiteX25" fmla="*/ 1012225 w 1820008"/>
                <a:gd name="connsiteY25" fmla="*/ 761255 h 1251877"/>
                <a:gd name="connsiteX26" fmla="*/ 1012225 w 1820008"/>
                <a:gd name="connsiteY26" fmla="*/ 528956 h 1251877"/>
                <a:gd name="connsiteX27" fmla="*/ 1009328 w 1820008"/>
                <a:gd name="connsiteY27" fmla="*/ 522863 h 1251877"/>
                <a:gd name="connsiteX28" fmla="*/ 1001894 w 1820008"/>
                <a:gd name="connsiteY28" fmla="*/ 520182 h 1251877"/>
                <a:gd name="connsiteX29" fmla="*/ 994462 w 1820008"/>
                <a:gd name="connsiteY29" fmla="*/ 522863 h 1251877"/>
                <a:gd name="connsiteX30" fmla="*/ 991946 w 1820008"/>
                <a:gd name="connsiteY30" fmla="*/ 528151 h 1251877"/>
                <a:gd name="connsiteX31" fmla="*/ 991946 w 1820008"/>
                <a:gd name="connsiteY31" fmla="*/ 763449 h 1251877"/>
                <a:gd name="connsiteX32" fmla="*/ 980860 w 1820008"/>
                <a:gd name="connsiteY32" fmla="*/ 773104 h 1251877"/>
                <a:gd name="connsiteX33" fmla="*/ 969774 w 1820008"/>
                <a:gd name="connsiteY33" fmla="*/ 763449 h 1251877"/>
                <a:gd name="connsiteX34" fmla="*/ 969774 w 1820008"/>
                <a:gd name="connsiteY34" fmla="*/ 527800 h 1251877"/>
                <a:gd name="connsiteX35" fmla="*/ 967426 w 1820008"/>
                <a:gd name="connsiteY35" fmla="*/ 522863 h 1251877"/>
                <a:gd name="connsiteX36" fmla="*/ 959994 w 1820008"/>
                <a:gd name="connsiteY36" fmla="*/ 520182 h 1251877"/>
                <a:gd name="connsiteX37" fmla="*/ 952560 w 1820008"/>
                <a:gd name="connsiteY37" fmla="*/ 522863 h 1251877"/>
                <a:gd name="connsiteX38" fmla="*/ 949497 w 1820008"/>
                <a:gd name="connsiteY38" fmla="*/ 529307 h 1251877"/>
                <a:gd name="connsiteX39" fmla="*/ 949497 w 1820008"/>
                <a:gd name="connsiteY39" fmla="*/ 763545 h 1251877"/>
                <a:gd name="connsiteX40" fmla="*/ 938410 w 1820008"/>
                <a:gd name="connsiteY40" fmla="*/ 773200 h 1251877"/>
                <a:gd name="connsiteX41" fmla="*/ 927324 w 1820008"/>
                <a:gd name="connsiteY41" fmla="*/ 763545 h 1251877"/>
                <a:gd name="connsiteX42" fmla="*/ 927324 w 1820008"/>
                <a:gd name="connsiteY42" fmla="*/ 528622 h 1251877"/>
                <a:gd name="connsiteX43" fmla="*/ 924586 w 1820008"/>
                <a:gd name="connsiteY43" fmla="*/ 522863 h 1251877"/>
                <a:gd name="connsiteX44" fmla="*/ 917152 w 1820008"/>
                <a:gd name="connsiteY44" fmla="*/ 520182 h 1251877"/>
                <a:gd name="connsiteX45" fmla="*/ 906641 w 1820008"/>
                <a:gd name="connsiteY45" fmla="*/ 529337 h 1251877"/>
                <a:gd name="connsiteX46" fmla="*/ 890530 w 1820008"/>
                <a:gd name="connsiteY46" fmla="*/ 868160 h 1251877"/>
                <a:gd name="connsiteX47" fmla="*/ 954939 w 1820008"/>
                <a:gd name="connsiteY47" fmla="*/ 964323 h 1251877"/>
                <a:gd name="connsiteX48" fmla="*/ 954801 w 1820008"/>
                <a:gd name="connsiteY48" fmla="*/ 964323 h 1251877"/>
                <a:gd name="connsiteX49" fmla="*/ 949070 w 1820008"/>
                <a:gd name="connsiteY49" fmla="*/ 1251877 h 1251877"/>
                <a:gd name="connsiteX50" fmla="*/ 713261 w 1820008"/>
                <a:gd name="connsiteY50" fmla="*/ 1251877 h 1251877"/>
                <a:gd name="connsiteX51" fmla="*/ 706776 w 1820008"/>
                <a:gd name="connsiteY51" fmla="*/ 926486 h 1251877"/>
                <a:gd name="connsiteX52" fmla="*/ 697914 w 1820008"/>
                <a:gd name="connsiteY52" fmla="*/ 926486 h 1251877"/>
                <a:gd name="connsiteX53" fmla="*/ 729891 w 1820008"/>
                <a:gd name="connsiteY53" fmla="*/ 914256 h 1251877"/>
                <a:gd name="connsiteX54" fmla="*/ 809006 w 1820008"/>
                <a:gd name="connsiteY54" fmla="*/ 727698 h 1251877"/>
                <a:gd name="connsiteX55" fmla="*/ 684890 w 1820008"/>
                <a:gd name="connsiteY55" fmla="*/ 514665 h 1251877"/>
                <a:gd name="connsiteX56" fmla="*/ 551221 w 1820008"/>
                <a:gd name="connsiteY56" fmla="*/ 723043 h 1251877"/>
                <a:gd name="connsiteX57" fmla="*/ 634765 w 1820008"/>
                <a:gd name="connsiteY57" fmla="*/ 914424 h 1251877"/>
                <a:gd name="connsiteX58" fmla="*/ 666746 w 1820008"/>
                <a:gd name="connsiteY58" fmla="*/ 926486 h 1251877"/>
                <a:gd name="connsiteX59" fmla="*/ 653447 w 1820008"/>
                <a:gd name="connsiteY59" fmla="*/ 926486 h 1251877"/>
                <a:gd name="connsiteX60" fmla="*/ 646962 w 1820008"/>
                <a:gd name="connsiteY60" fmla="*/ 1251877 h 1251877"/>
                <a:gd name="connsiteX61" fmla="*/ 416002 w 1820008"/>
                <a:gd name="connsiteY61" fmla="*/ 1251877 h 1251877"/>
                <a:gd name="connsiteX62" fmla="*/ 416002 w 1820008"/>
                <a:gd name="connsiteY62" fmla="*/ 920177 h 1251877"/>
                <a:gd name="connsiteX63" fmla="*/ 371915 w 1820008"/>
                <a:gd name="connsiteY63" fmla="*/ 922438 h 1251877"/>
                <a:gd name="connsiteX64" fmla="*/ 0 w 1820008"/>
                <a:gd name="connsiteY64" fmla="*/ 550524 h 1251877"/>
                <a:gd name="connsiteX65" fmla="*/ 371915 w 1820008"/>
                <a:gd name="connsiteY65" fmla="*/ 178610 h 1251877"/>
                <a:gd name="connsiteX66" fmla="*/ 557308 w 1820008"/>
                <a:gd name="connsiteY66" fmla="*/ 228349 h 1251877"/>
                <a:gd name="connsiteX67" fmla="*/ 894179 w 1820008"/>
                <a:gd name="connsiteY67" fmla="*/ 0 h 125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820008" h="1251877">
                  <a:moveTo>
                    <a:pt x="1276335" y="491986"/>
                  </a:moveTo>
                  <a:cubicBezTo>
                    <a:pt x="1187116" y="495004"/>
                    <a:pt x="1147945" y="822146"/>
                    <a:pt x="1161002" y="1076858"/>
                  </a:cubicBezTo>
                  <a:cubicBezTo>
                    <a:pt x="1195094" y="1081083"/>
                    <a:pt x="1237891" y="1078065"/>
                    <a:pt x="1274159" y="1078668"/>
                  </a:cubicBezTo>
                  <a:cubicBezTo>
                    <a:pt x="1279962" y="861379"/>
                    <a:pt x="1283589" y="493797"/>
                    <a:pt x="1276335" y="491986"/>
                  </a:cubicBezTo>
                  <a:close/>
                  <a:moveTo>
                    <a:pt x="894179" y="0"/>
                  </a:moveTo>
                  <a:cubicBezTo>
                    <a:pt x="1053570" y="0"/>
                    <a:pt x="1188093" y="101739"/>
                    <a:pt x="1237833" y="244175"/>
                  </a:cubicBezTo>
                  <a:cubicBezTo>
                    <a:pt x="1297745" y="202350"/>
                    <a:pt x="1370093" y="178610"/>
                    <a:pt x="1448094" y="178610"/>
                  </a:cubicBezTo>
                  <a:cubicBezTo>
                    <a:pt x="1653834" y="178610"/>
                    <a:pt x="1820008" y="344784"/>
                    <a:pt x="1820008" y="550524"/>
                  </a:cubicBezTo>
                  <a:cubicBezTo>
                    <a:pt x="1820008" y="756264"/>
                    <a:pt x="1653834" y="922438"/>
                    <a:pt x="1448094" y="922438"/>
                  </a:cubicBezTo>
                  <a:cubicBezTo>
                    <a:pt x="1440180" y="922438"/>
                    <a:pt x="1432268" y="921308"/>
                    <a:pt x="1424354" y="921308"/>
                  </a:cubicBezTo>
                  <a:lnTo>
                    <a:pt x="1424354" y="1251877"/>
                  </a:lnTo>
                  <a:lnTo>
                    <a:pt x="1278169" y="1251877"/>
                  </a:lnTo>
                  <a:lnTo>
                    <a:pt x="1274273" y="1079154"/>
                  </a:lnTo>
                  <a:lnTo>
                    <a:pt x="1221431" y="1079154"/>
                  </a:lnTo>
                  <a:lnTo>
                    <a:pt x="1217535" y="1251877"/>
                  </a:lnTo>
                  <a:lnTo>
                    <a:pt x="1010535" y="1251877"/>
                  </a:lnTo>
                  <a:lnTo>
                    <a:pt x="1004803" y="964323"/>
                  </a:lnTo>
                  <a:lnTo>
                    <a:pt x="1004666" y="964323"/>
                  </a:lnTo>
                  <a:cubicBezTo>
                    <a:pt x="1026136" y="932269"/>
                    <a:pt x="1069229" y="887114"/>
                    <a:pt x="1069075" y="868160"/>
                  </a:cubicBezTo>
                  <a:lnTo>
                    <a:pt x="1055247" y="529337"/>
                  </a:lnTo>
                  <a:cubicBezTo>
                    <a:pt x="1055247" y="524281"/>
                    <a:pt x="1050542" y="520182"/>
                    <a:pt x="1044736" y="520182"/>
                  </a:cubicBezTo>
                  <a:cubicBezTo>
                    <a:pt x="1041833" y="520182"/>
                    <a:pt x="1039205" y="521207"/>
                    <a:pt x="1037302" y="522863"/>
                  </a:cubicBezTo>
                  <a:lnTo>
                    <a:pt x="1034397" y="528972"/>
                  </a:lnTo>
                  <a:lnTo>
                    <a:pt x="1034397" y="761255"/>
                  </a:lnTo>
                  <a:cubicBezTo>
                    <a:pt x="1034397" y="766587"/>
                    <a:pt x="1029434" y="770909"/>
                    <a:pt x="1023311" y="770909"/>
                  </a:cubicBezTo>
                  <a:cubicBezTo>
                    <a:pt x="1017188" y="770909"/>
                    <a:pt x="1012225" y="766587"/>
                    <a:pt x="1012225" y="761255"/>
                  </a:cubicBezTo>
                  <a:cubicBezTo>
                    <a:pt x="1012225" y="683821"/>
                    <a:pt x="1012225" y="606388"/>
                    <a:pt x="1012225" y="528956"/>
                  </a:cubicBezTo>
                  <a:lnTo>
                    <a:pt x="1009328" y="522863"/>
                  </a:lnTo>
                  <a:cubicBezTo>
                    <a:pt x="1007425" y="521207"/>
                    <a:pt x="1004798" y="520182"/>
                    <a:pt x="1001894" y="520182"/>
                  </a:cubicBezTo>
                  <a:cubicBezTo>
                    <a:pt x="998992" y="520182"/>
                    <a:pt x="996364" y="521207"/>
                    <a:pt x="994462" y="522863"/>
                  </a:cubicBezTo>
                  <a:lnTo>
                    <a:pt x="991946" y="528151"/>
                  </a:lnTo>
                  <a:lnTo>
                    <a:pt x="991946" y="763449"/>
                  </a:lnTo>
                  <a:cubicBezTo>
                    <a:pt x="991946" y="768781"/>
                    <a:pt x="986983" y="773104"/>
                    <a:pt x="980860" y="773104"/>
                  </a:cubicBezTo>
                  <a:cubicBezTo>
                    <a:pt x="974737" y="773104"/>
                    <a:pt x="969774" y="768781"/>
                    <a:pt x="969774" y="763449"/>
                  </a:cubicBezTo>
                  <a:cubicBezTo>
                    <a:pt x="969774" y="684899"/>
                    <a:pt x="969774" y="606349"/>
                    <a:pt x="969774" y="527800"/>
                  </a:cubicBezTo>
                  <a:lnTo>
                    <a:pt x="967426" y="522863"/>
                  </a:lnTo>
                  <a:cubicBezTo>
                    <a:pt x="965525" y="521207"/>
                    <a:pt x="962896" y="520182"/>
                    <a:pt x="959994" y="520182"/>
                  </a:cubicBezTo>
                  <a:cubicBezTo>
                    <a:pt x="957090" y="520182"/>
                    <a:pt x="954463" y="521207"/>
                    <a:pt x="952560" y="522863"/>
                  </a:cubicBezTo>
                  <a:lnTo>
                    <a:pt x="949497" y="529307"/>
                  </a:lnTo>
                  <a:lnTo>
                    <a:pt x="949497" y="763545"/>
                  </a:lnTo>
                  <a:cubicBezTo>
                    <a:pt x="949497" y="768877"/>
                    <a:pt x="944533" y="773200"/>
                    <a:pt x="938410" y="773200"/>
                  </a:cubicBezTo>
                  <a:cubicBezTo>
                    <a:pt x="932287" y="773200"/>
                    <a:pt x="927324" y="768877"/>
                    <a:pt x="927324" y="763545"/>
                  </a:cubicBezTo>
                  <a:cubicBezTo>
                    <a:pt x="927324" y="685237"/>
                    <a:pt x="927324" y="606929"/>
                    <a:pt x="927324" y="528622"/>
                  </a:cubicBezTo>
                  <a:lnTo>
                    <a:pt x="924586" y="522863"/>
                  </a:lnTo>
                  <a:cubicBezTo>
                    <a:pt x="922683" y="521207"/>
                    <a:pt x="920055" y="520182"/>
                    <a:pt x="917152" y="520182"/>
                  </a:cubicBezTo>
                  <a:cubicBezTo>
                    <a:pt x="911347" y="520182"/>
                    <a:pt x="906641" y="524281"/>
                    <a:pt x="906641" y="529337"/>
                  </a:cubicBezTo>
                  <a:lnTo>
                    <a:pt x="890530" y="868160"/>
                  </a:lnTo>
                  <a:cubicBezTo>
                    <a:pt x="889436" y="885476"/>
                    <a:pt x="933469" y="932269"/>
                    <a:pt x="954939" y="964323"/>
                  </a:cubicBezTo>
                  <a:lnTo>
                    <a:pt x="954801" y="964323"/>
                  </a:lnTo>
                  <a:lnTo>
                    <a:pt x="949070" y="1251877"/>
                  </a:lnTo>
                  <a:lnTo>
                    <a:pt x="713261" y="1251877"/>
                  </a:lnTo>
                  <a:lnTo>
                    <a:pt x="706776" y="926486"/>
                  </a:lnTo>
                  <a:lnTo>
                    <a:pt x="697914" y="926486"/>
                  </a:lnTo>
                  <a:lnTo>
                    <a:pt x="729891" y="914256"/>
                  </a:lnTo>
                  <a:cubicBezTo>
                    <a:pt x="775050" y="879308"/>
                    <a:pt x="810352" y="799750"/>
                    <a:pt x="809006" y="727698"/>
                  </a:cubicBezTo>
                  <a:cubicBezTo>
                    <a:pt x="807210" y="631628"/>
                    <a:pt x="763116" y="513237"/>
                    <a:pt x="684890" y="514665"/>
                  </a:cubicBezTo>
                  <a:cubicBezTo>
                    <a:pt x="606663" y="516093"/>
                    <a:pt x="549426" y="615953"/>
                    <a:pt x="551221" y="723043"/>
                  </a:cubicBezTo>
                  <a:cubicBezTo>
                    <a:pt x="552568" y="803360"/>
                    <a:pt x="589139" y="880531"/>
                    <a:pt x="634765" y="914424"/>
                  </a:cubicBezTo>
                  <a:lnTo>
                    <a:pt x="666746" y="926486"/>
                  </a:lnTo>
                  <a:lnTo>
                    <a:pt x="653447" y="926486"/>
                  </a:lnTo>
                  <a:lnTo>
                    <a:pt x="646962" y="1251877"/>
                  </a:lnTo>
                  <a:lnTo>
                    <a:pt x="416002" y="1251877"/>
                  </a:lnTo>
                  <a:lnTo>
                    <a:pt x="416002" y="920177"/>
                  </a:lnTo>
                  <a:cubicBezTo>
                    <a:pt x="402437" y="921308"/>
                    <a:pt x="386611" y="922438"/>
                    <a:pt x="371915" y="922438"/>
                  </a:cubicBezTo>
                  <a:cubicBezTo>
                    <a:pt x="166176" y="922438"/>
                    <a:pt x="0" y="756264"/>
                    <a:pt x="0" y="550524"/>
                  </a:cubicBezTo>
                  <a:cubicBezTo>
                    <a:pt x="0" y="344784"/>
                    <a:pt x="166176" y="178610"/>
                    <a:pt x="371915" y="178610"/>
                  </a:cubicBezTo>
                  <a:cubicBezTo>
                    <a:pt x="439742" y="178610"/>
                    <a:pt x="503046" y="196697"/>
                    <a:pt x="557308" y="228349"/>
                  </a:cubicBezTo>
                  <a:cubicBezTo>
                    <a:pt x="610438" y="94957"/>
                    <a:pt x="741569" y="0"/>
                    <a:pt x="89417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400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EF0710F-1BFE-4F3F-BEF6-5C1FB8785024}"/>
              </a:ext>
            </a:extLst>
          </p:cNvPr>
          <p:cNvSpPr txBox="1"/>
          <p:nvPr/>
        </p:nvSpPr>
        <p:spPr>
          <a:xfrm>
            <a:off x="5661611" y="1813021"/>
            <a:ext cx="2003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Restaurant Manager</a:t>
            </a:r>
            <a:endParaRPr lang="fr-FR" sz="2400" dirty="0">
              <a:solidFill>
                <a:schemeClr val="accent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B8FD3-A999-AD3A-6E01-07A38052FD82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4267729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15F4D9C9-CBF5-4570-9F65-F13FCD2DDCD7}"/>
              </a:ext>
            </a:extLst>
          </p:cNvPr>
          <p:cNvSpPr/>
          <p:nvPr/>
        </p:nvSpPr>
        <p:spPr>
          <a:xfrm>
            <a:off x="4089224" y="2468894"/>
            <a:ext cx="1641595" cy="1587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50F7546-A866-454E-90FD-98F125C3FEBA}"/>
              </a:ext>
            </a:extLst>
          </p:cNvPr>
          <p:cNvSpPr/>
          <p:nvPr/>
        </p:nvSpPr>
        <p:spPr>
          <a:xfrm>
            <a:off x="4175787" y="2564905"/>
            <a:ext cx="1440160" cy="1440160"/>
          </a:xfrm>
          <a:prstGeom prst="ellipse">
            <a:avLst/>
          </a:prstGeom>
          <a:noFill/>
          <a:ln w="15875" cap="flat">
            <a:solidFill>
              <a:schemeClr val="accent1">
                <a:lumMod val="9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9D22C-AB58-4465-B93E-64A9B1118BB9}"/>
              </a:ext>
            </a:extLst>
          </p:cNvPr>
          <p:cNvSpPr txBox="1"/>
          <p:nvPr/>
        </p:nvSpPr>
        <p:spPr>
          <a:xfrm>
            <a:off x="3801173" y="2813062"/>
            <a:ext cx="2198816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67" b="1" dirty="0">
                <a:solidFill>
                  <a:schemeClr val="accent1">
                    <a:lumMod val="75000"/>
                  </a:schemeClr>
                </a:solidFill>
                <a:latin typeface="Blackadder ITC" panose="04020505051007020D02" pitchFamily="82" charset="0"/>
              </a:rPr>
              <a:t>Restaurant</a:t>
            </a:r>
          </a:p>
          <a:p>
            <a:pPr algn="ctr"/>
            <a:r>
              <a:rPr lang="en-GB" sz="2667" b="1" dirty="0">
                <a:solidFill>
                  <a:schemeClr val="accent1">
                    <a:lumMod val="75000"/>
                  </a:schemeClr>
                </a:solidFill>
                <a:latin typeface="Blackadder ITC" panose="04020505051007020D02" pitchFamily="82" charset="0"/>
              </a:rPr>
              <a:t>Manager</a:t>
            </a:r>
            <a:endParaRPr lang="fr-FR" sz="2667" b="1" dirty="0">
              <a:solidFill>
                <a:schemeClr val="accent1">
                  <a:lumMod val="75000"/>
                </a:schemeClr>
              </a:solidFill>
              <a:latin typeface="Blackadder ITC" panose="04020505051007020D02" pitchFamily="8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218121-BC46-4369-A34B-1B7FC97762D2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D2C6A9-39EE-467C-95AF-62A5FFD88141}"/>
              </a:ext>
            </a:extLst>
          </p:cNvPr>
          <p:cNvSpPr txBox="1"/>
          <p:nvPr/>
        </p:nvSpPr>
        <p:spPr>
          <a:xfrm>
            <a:off x="5519936" y="2580294"/>
            <a:ext cx="510707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5400" dirty="0">
                <a:effectLst/>
                <a:latin typeface="Bahnschrift" panose="020B0502040204020203" pitchFamily="34" charset="0"/>
              </a:rPr>
              <a:t>Introduction </a:t>
            </a:r>
            <a:r>
              <a:rPr lang="en-US" altLang="ko-KR" sz="5400" dirty="0" err="1">
                <a:effectLst/>
                <a:latin typeface="Bahnschrift" panose="020B0502040204020203" pitchFamily="34" charset="0"/>
              </a:rPr>
              <a:t>Génerale</a:t>
            </a:r>
            <a:endParaRPr lang="ko-KR" altLang="en-US" sz="5400" dirty="0">
              <a:effectLst/>
              <a:latin typeface="Bahnschrift" panose="020B050204020402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5BAE63-1400-4948-ABF5-3010C7FD5437}"/>
              </a:ext>
            </a:extLst>
          </p:cNvPr>
          <p:cNvGrpSpPr/>
          <p:nvPr/>
        </p:nvGrpSpPr>
        <p:grpSpPr>
          <a:xfrm>
            <a:off x="8073473" y="-52469"/>
            <a:ext cx="5574592" cy="7618756"/>
            <a:chOff x="7602888" y="3079795"/>
            <a:chExt cx="3520981" cy="344350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8E8E6CB-3B2D-4A2F-983A-F84E58D24B8A}"/>
                </a:ext>
              </a:extLst>
            </p:cNvPr>
            <p:cNvSpPr/>
            <p:nvPr/>
          </p:nvSpPr>
          <p:spPr>
            <a:xfrm>
              <a:off x="8236029" y="3960678"/>
              <a:ext cx="2887840" cy="2556892"/>
            </a:xfrm>
            <a:custGeom>
              <a:avLst/>
              <a:gdLst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970 w 2887263"/>
                <a:gd name="connsiteY92" fmla="*/ 51947 h 2567484"/>
                <a:gd name="connsiteX93" fmla="*/ 2084510 w 2887263"/>
                <a:gd name="connsiteY93" fmla="*/ 0 h 2567484"/>
                <a:gd name="connsiteX0" fmla="*/ 2502386 w 2887263"/>
                <a:gd name="connsiteY0" fmla="*/ 1111120 h 2567484"/>
                <a:gd name="connsiteX1" fmla="*/ 2493192 w 2887263"/>
                <a:gd name="connsiteY1" fmla="*/ 1191110 h 2567484"/>
                <a:gd name="connsiteX2" fmla="*/ 2465609 w 2887263"/>
                <a:gd name="connsiteY2" fmla="*/ 1303739 h 2567484"/>
                <a:gd name="connsiteX3" fmla="*/ 2453657 w 2887263"/>
                <a:gd name="connsiteY3" fmla="*/ 1324886 h 2567484"/>
                <a:gd name="connsiteX4" fmla="*/ 2454117 w 2887263"/>
                <a:gd name="connsiteY4" fmla="*/ 1328564 h 2567484"/>
                <a:gd name="connsiteX5" fmla="*/ 2453197 w 2887263"/>
                <a:gd name="connsiteY5" fmla="*/ 1345573 h 2567484"/>
                <a:gd name="connsiteX6" fmla="*/ 2487675 w 2887263"/>
                <a:gd name="connsiteY6" fmla="*/ 1308796 h 2567484"/>
                <a:gd name="connsiteX7" fmla="*/ 2519396 w 2887263"/>
                <a:gd name="connsiteY7" fmla="*/ 1277536 h 2567484"/>
                <a:gd name="connsiteX8" fmla="*/ 2527210 w 2887263"/>
                <a:gd name="connsiteY8" fmla="*/ 1254091 h 2567484"/>
                <a:gd name="connsiteX9" fmla="*/ 2506983 w 2887263"/>
                <a:gd name="connsiteY9" fmla="*/ 1139623 h 2567484"/>
                <a:gd name="connsiteX10" fmla="*/ 2502386 w 2887263"/>
                <a:gd name="connsiteY10" fmla="*/ 1111120 h 2567484"/>
                <a:gd name="connsiteX11" fmla="*/ 2084510 w 2887263"/>
                <a:gd name="connsiteY11" fmla="*/ 0 h 2567484"/>
                <a:gd name="connsiteX12" fmla="*/ 2147031 w 2887263"/>
                <a:gd name="connsiteY12" fmla="*/ 103435 h 2567484"/>
                <a:gd name="connsiteX13" fmla="*/ 2146811 w 2887263"/>
                <a:gd name="connsiteY13" fmla="*/ 106364 h 2567484"/>
                <a:gd name="connsiteX14" fmla="*/ 2155764 w 2887263"/>
                <a:gd name="connsiteY14" fmla="*/ 114927 h 2567484"/>
                <a:gd name="connsiteX15" fmla="*/ 2185645 w 2887263"/>
                <a:gd name="connsiteY15" fmla="*/ 115387 h 2567484"/>
                <a:gd name="connsiteX16" fmla="*/ 2343326 w 2887263"/>
                <a:gd name="connsiteY16" fmla="*/ 156761 h 2567484"/>
                <a:gd name="connsiteX17" fmla="*/ 2510201 w 2887263"/>
                <a:gd name="connsiteY17" fmla="*/ 225258 h 2567484"/>
                <a:gd name="connsiteX18" fmla="*/ 2626968 w 2887263"/>
                <a:gd name="connsiteY18" fmla="*/ 307086 h 2567484"/>
                <a:gd name="connsiteX19" fmla="*/ 2693166 w 2887263"/>
                <a:gd name="connsiteY19" fmla="*/ 393052 h 2567484"/>
                <a:gd name="connsiteX20" fmla="*/ 2731322 w 2887263"/>
                <a:gd name="connsiteY20" fmla="*/ 470284 h 2567484"/>
                <a:gd name="connsiteX21" fmla="*/ 2762123 w 2887263"/>
                <a:gd name="connsiteY21" fmla="*/ 572339 h 2567484"/>
                <a:gd name="connsiteX22" fmla="*/ 2785108 w 2887263"/>
                <a:gd name="connsiteY22" fmla="*/ 676694 h 2567484"/>
                <a:gd name="connsiteX23" fmla="*/ 2804876 w 2887263"/>
                <a:gd name="connsiteY23" fmla="*/ 790242 h 2567484"/>
                <a:gd name="connsiteX24" fmla="*/ 2823264 w 2887263"/>
                <a:gd name="connsiteY24" fmla="*/ 893218 h 2567484"/>
                <a:gd name="connsiteX25" fmla="*/ 2830160 w 2887263"/>
                <a:gd name="connsiteY25" fmla="*/ 948843 h 2567484"/>
                <a:gd name="connsiteX26" fmla="*/ 2853145 w 2887263"/>
                <a:gd name="connsiteY26" fmla="*/ 1132727 h 2567484"/>
                <a:gd name="connsiteX27" fmla="*/ 2870614 w 2887263"/>
                <a:gd name="connsiteY27" fmla="*/ 1276157 h 2567484"/>
                <a:gd name="connsiteX28" fmla="*/ 2880728 w 2887263"/>
                <a:gd name="connsiteY28" fmla="*/ 1365800 h 2567484"/>
                <a:gd name="connsiteX29" fmla="*/ 2887164 w 2887263"/>
                <a:gd name="connsiteY29" fmla="*/ 1435217 h 2567484"/>
                <a:gd name="connsiteX30" fmla="*/ 2873373 w 2887263"/>
                <a:gd name="connsiteY30" fmla="*/ 1455444 h 2567484"/>
                <a:gd name="connsiteX31" fmla="*/ 2661446 w 2887263"/>
                <a:gd name="connsiteY31" fmla="*/ 1554282 h 2567484"/>
                <a:gd name="connsiteX32" fmla="*/ 2448600 w 2887263"/>
                <a:gd name="connsiteY32" fmla="*/ 1652200 h 2567484"/>
                <a:gd name="connsiteX33" fmla="*/ 2447681 w 2887263"/>
                <a:gd name="connsiteY33" fmla="*/ 1794251 h 2567484"/>
                <a:gd name="connsiteX34" fmla="*/ 2452278 w 2887263"/>
                <a:gd name="connsiteY34" fmla="*/ 2138114 h 2567484"/>
                <a:gd name="connsiteX35" fmla="*/ 2458714 w 2887263"/>
                <a:gd name="connsiteY35" fmla="*/ 2567484 h 2567484"/>
                <a:gd name="connsiteX36" fmla="*/ 1263006 w 2887263"/>
                <a:gd name="connsiteY36" fmla="*/ 2567484 h 2567484"/>
                <a:gd name="connsiteX37" fmla="*/ 1282774 w 2887263"/>
                <a:gd name="connsiteY37" fmla="*/ 2310506 h 2567484"/>
                <a:gd name="connsiteX38" fmla="*/ 1307598 w 2887263"/>
                <a:gd name="connsiteY38" fmla="*/ 2093982 h 2567484"/>
                <a:gd name="connsiteX39" fmla="*/ 1331503 w 2887263"/>
                <a:gd name="connsiteY39" fmla="*/ 1937680 h 2567484"/>
                <a:gd name="connsiteX40" fmla="*/ 1373796 w 2887263"/>
                <a:gd name="connsiteY40" fmla="*/ 1729431 h 2567484"/>
                <a:gd name="connsiteX41" fmla="*/ 1407355 w 2887263"/>
                <a:gd name="connsiteY41" fmla="*/ 1629674 h 2567484"/>
                <a:gd name="connsiteX42" fmla="*/ 1414711 w 2887263"/>
                <a:gd name="connsiteY42" fmla="*/ 1601632 h 2567484"/>
                <a:gd name="connsiteX43" fmla="*/ 1407355 w 2887263"/>
                <a:gd name="connsiteY43" fmla="*/ 1593817 h 2567484"/>
                <a:gd name="connsiteX44" fmla="*/ 1380692 w 2887263"/>
                <a:gd name="connsiteY44" fmla="*/ 1481188 h 2567484"/>
                <a:gd name="connsiteX45" fmla="*/ 1359086 w 2887263"/>
                <a:gd name="connsiteY45" fmla="*/ 1385108 h 2567484"/>
                <a:gd name="connsiteX46" fmla="*/ 1320470 w 2887263"/>
                <a:gd name="connsiteY46" fmla="*/ 1223290 h 2567484"/>
                <a:gd name="connsiteX47" fmla="*/ 1297484 w 2887263"/>
                <a:gd name="connsiteY47" fmla="*/ 1117556 h 2567484"/>
                <a:gd name="connsiteX48" fmla="*/ 1288750 w 2887263"/>
                <a:gd name="connsiteY48" fmla="*/ 1097329 h 2567484"/>
                <a:gd name="connsiteX49" fmla="*/ 1247836 w 2887263"/>
                <a:gd name="connsiteY49" fmla="*/ 1174561 h 2567484"/>
                <a:gd name="connsiteX50" fmla="*/ 1186694 w 2887263"/>
                <a:gd name="connsiteY50" fmla="*/ 1272479 h 2567484"/>
                <a:gd name="connsiteX51" fmla="*/ 1127391 w 2887263"/>
                <a:gd name="connsiteY51" fmla="*/ 1352928 h 2567484"/>
                <a:gd name="connsiteX52" fmla="*/ 962355 w 2887263"/>
                <a:gd name="connsiteY52" fmla="*/ 1517045 h 2567484"/>
                <a:gd name="connsiteX53" fmla="*/ 851105 w 2887263"/>
                <a:gd name="connsiteY53" fmla="*/ 1597954 h 2567484"/>
                <a:gd name="connsiteX54" fmla="*/ 766059 w 2887263"/>
                <a:gd name="connsiteY54" fmla="*/ 1646683 h 2567484"/>
                <a:gd name="connsiteX55" fmla="*/ 494829 w 2887263"/>
                <a:gd name="connsiteY55" fmla="*/ 1763910 h 2567484"/>
                <a:gd name="connsiteX56" fmla="*/ 387717 w 2887263"/>
                <a:gd name="connsiteY56" fmla="*/ 1787815 h 2567484"/>
                <a:gd name="connsiteX57" fmla="*/ 272789 w 2887263"/>
                <a:gd name="connsiteY57" fmla="*/ 1802066 h 2567484"/>
                <a:gd name="connsiteX58" fmla="*/ 104995 w 2887263"/>
                <a:gd name="connsiteY58" fmla="*/ 1814937 h 2567484"/>
                <a:gd name="connsiteX59" fmla="*/ 82929 w 2887263"/>
                <a:gd name="connsiteY59" fmla="*/ 1797928 h 2567484"/>
                <a:gd name="connsiteX60" fmla="*/ 77872 w 2887263"/>
                <a:gd name="connsiteY60" fmla="*/ 1793791 h 2567484"/>
                <a:gd name="connsiteX61" fmla="*/ 61322 w 2887263"/>
                <a:gd name="connsiteY61" fmla="*/ 1768966 h 2567484"/>
                <a:gd name="connsiteX62" fmla="*/ 15811 w 2887263"/>
                <a:gd name="connsiteY62" fmla="*/ 1648063 h 2567484"/>
                <a:gd name="connsiteX63" fmla="*/ 5237 w 2887263"/>
                <a:gd name="connsiteY63" fmla="*/ 1623238 h 2567484"/>
                <a:gd name="connsiteX64" fmla="*/ 1100 w 2887263"/>
                <a:gd name="connsiteY64" fmla="*/ 1602091 h 2567484"/>
                <a:gd name="connsiteX65" fmla="*/ 48450 w 2887263"/>
                <a:gd name="connsiteY65" fmla="*/ 1582784 h 2567484"/>
                <a:gd name="connsiteX66" fmla="*/ 308187 w 2887263"/>
                <a:gd name="connsiteY66" fmla="*/ 1494979 h 2567484"/>
                <a:gd name="connsiteX67" fmla="*/ 378063 w 2887263"/>
                <a:gd name="connsiteY67" fmla="*/ 1465098 h 2567484"/>
                <a:gd name="connsiteX68" fmla="*/ 418058 w 2887263"/>
                <a:gd name="connsiteY68" fmla="*/ 1449008 h 2567484"/>
                <a:gd name="connsiteX69" fmla="*/ 576658 w 2887263"/>
                <a:gd name="connsiteY69" fmla="*/ 1360284 h 2567484"/>
                <a:gd name="connsiteX70" fmla="*/ 783528 w 2887263"/>
                <a:gd name="connsiteY70" fmla="*/ 1223290 h 2567484"/>
                <a:gd name="connsiteX71" fmla="*/ 835935 w 2887263"/>
                <a:gd name="connsiteY71" fmla="*/ 1160310 h 2567484"/>
                <a:gd name="connsiteX72" fmla="*/ 888342 w 2887263"/>
                <a:gd name="connsiteY72" fmla="*/ 1061472 h 2567484"/>
                <a:gd name="connsiteX73" fmla="*/ 1003729 w 2887263"/>
                <a:gd name="connsiteY73" fmla="*/ 840351 h 2567484"/>
                <a:gd name="connsiteX74" fmla="*/ 1096131 w 2887263"/>
                <a:gd name="connsiteY74" fmla="*/ 633021 h 2567484"/>
                <a:gd name="connsiteX75" fmla="*/ 1145780 w 2887263"/>
                <a:gd name="connsiteY75" fmla="*/ 473042 h 2567484"/>
                <a:gd name="connsiteX76" fmla="*/ 1238182 w 2887263"/>
                <a:gd name="connsiteY76" fmla="*/ 338347 h 2567484"/>
                <a:gd name="connsiteX77" fmla="*/ 1398621 w 2887263"/>
                <a:gd name="connsiteY77" fmla="*/ 254220 h 2567484"/>
                <a:gd name="connsiteX78" fmla="*/ 1538832 w 2887263"/>
                <a:gd name="connsiteY78" fmla="*/ 180666 h 2567484"/>
                <a:gd name="connsiteX79" fmla="*/ 1593998 w 2887263"/>
                <a:gd name="connsiteY79" fmla="*/ 139752 h 2567484"/>
                <a:gd name="connsiteX80" fmla="*/ 1659736 w 2887263"/>
                <a:gd name="connsiteY80" fmla="*/ 69416 h 2567484"/>
                <a:gd name="connsiteX81" fmla="*/ 1666345 w 2887263"/>
                <a:gd name="connsiteY81" fmla="*/ 75594 h 2567484"/>
                <a:gd name="connsiteX82" fmla="*/ 1666461 w 2887263"/>
                <a:gd name="connsiteY82" fmla="*/ 72635 h 2567484"/>
                <a:gd name="connsiteX83" fmla="*/ 1661576 w 2887263"/>
                <a:gd name="connsiteY83" fmla="*/ 66658 h 2567484"/>
                <a:gd name="connsiteX84" fmla="*/ 1686860 w 2887263"/>
                <a:gd name="connsiteY84" fmla="*/ 58843 h 2567484"/>
                <a:gd name="connsiteX85" fmla="*/ 1778802 w 2887263"/>
                <a:gd name="connsiteY85" fmla="*/ 149866 h 2567484"/>
                <a:gd name="connsiteX86" fmla="*/ 1913038 w 2887263"/>
                <a:gd name="connsiteY86" fmla="*/ 225718 h 2567484"/>
                <a:gd name="connsiteX87" fmla="*/ 1956806 w 2887263"/>
                <a:gd name="connsiteY87" fmla="*/ 244411 h 2567484"/>
                <a:gd name="connsiteX88" fmla="*/ 1967743 w 2887263"/>
                <a:gd name="connsiteY88" fmla="*/ 241348 h 2567484"/>
                <a:gd name="connsiteX89" fmla="*/ 1970387 w 2887263"/>
                <a:gd name="connsiteY89" fmla="*/ 240645 h 2567484"/>
                <a:gd name="connsiteX90" fmla="*/ 2020150 w 2887263"/>
                <a:gd name="connsiteY90" fmla="*/ 197216 h 2567484"/>
                <a:gd name="connsiteX91" fmla="*/ 2083131 w 2887263"/>
                <a:gd name="connsiteY91" fmla="*/ 104354 h 2567484"/>
                <a:gd name="connsiteX92" fmla="*/ 2084510 w 2887263"/>
                <a:gd name="connsiteY92" fmla="*/ 0 h 2567484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185645 w 2887263"/>
                <a:gd name="connsiteY15" fmla="*/ 104795 h 2556892"/>
                <a:gd name="connsiteX16" fmla="*/ 2343326 w 2887263"/>
                <a:gd name="connsiteY16" fmla="*/ 146169 h 2556892"/>
                <a:gd name="connsiteX17" fmla="*/ 2510201 w 2887263"/>
                <a:gd name="connsiteY17" fmla="*/ 214666 h 2556892"/>
                <a:gd name="connsiteX18" fmla="*/ 2626968 w 2887263"/>
                <a:gd name="connsiteY18" fmla="*/ 296494 h 2556892"/>
                <a:gd name="connsiteX19" fmla="*/ 2693166 w 2887263"/>
                <a:gd name="connsiteY19" fmla="*/ 382460 h 2556892"/>
                <a:gd name="connsiteX20" fmla="*/ 2731322 w 2887263"/>
                <a:gd name="connsiteY20" fmla="*/ 459692 h 2556892"/>
                <a:gd name="connsiteX21" fmla="*/ 2762123 w 2887263"/>
                <a:gd name="connsiteY21" fmla="*/ 561747 h 2556892"/>
                <a:gd name="connsiteX22" fmla="*/ 2785108 w 2887263"/>
                <a:gd name="connsiteY22" fmla="*/ 666102 h 2556892"/>
                <a:gd name="connsiteX23" fmla="*/ 2804876 w 2887263"/>
                <a:gd name="connsiteY23" fmla="*/ 779650 h 2556892"/>
                <a:gd name="connsiteX24" fmla="*/ 2823264 w 2887263"/>
                <a:gd name="connsiteY24" fmla="*/ 882626 h 2556892"/>
                <a:gd name="connsiteX25" fmla="*/ 2830160 w 2887263"/>
                <a:gd name="connsiteY25" fmla="*/ 938251 h 2556892"/>
                <a:gd name="connsiteX26" fmla="*/ 2853145 w 2887263"/>
                <a:gd name="connsiteY26" fmla="*/ 1122135 h 2556892"/>
                <a:gd name="connsiteX27" fmla="*/ 2870614 w 2887263"/>
                <a:gd name="connsiteY27" fmla="*/ 1265565 h 2556892"/>
                <a:gd name="connsiteX28" fmla="*/ 2880728 w 2887263"/>
                <a:gd name="connsiteY28" fmla="*/ 1355208 h 2556892"/>
                <a:gd name="connsiteX29" fmla="*/ 2887164 w 2887263"/>
                <a:gd name="connsiteY29" fmla="*/ 1424625 h 2556892"/>
                <a:gd name="connsiteX30" fmla="*/ 2873373 w 2887263"/>
                <a:gd name="connsiteY30" fmla="*/ 1444852 h 2556892"/>
                <a:gd name="connsiteX31" fmla="*/ 2661446 w 2887263"/>
                <a:gd name="connsiteY31" fmla="*/ 1543690 h 2556892"/>
                <a:gd name="connsiteX32" fmla="*/ 2448600 w 2887263"/>
                <a:gd name="connsiteY32" fmla="*/ 1641608 h 2556892"/>
                <a:gd name="connsiteX33" fmla="*/ 2447681 w 2887263"/>
                <a:gd name="connsiteY33" fmla="*/ 1783659 h 2556892"/>
                <a:gd name="connsiteX34" fmla="*/ 2452278 w 2887263"/>
                <a:gd name="connsiteY34" fmla="*/ 2127522 h 2556892"/>
                <a:gd name="connsiteX35" fmla="*/ 2458714 w 2887263"/>
                <a:gd name="connsiteY35" fmla="*/ 2556892 h 2556892"/>
                <a:gd name="connsiteX36" fmla="*/ 1263006 w 2887263"/>
                <a:gd name="connsiteY36" fmla="*/ 2556892 h 2556892"/>
                <a:gd name="connsiteX37" fmla="*/ 1282774 w 2887263"/>
                <a:gd name="connsiteY37" fmla="*/ 2299914 h 2556892"/>
                <a:gd name="connsiteX38" fmla="*/ 1307598 w 2887263"/>
                <a:gd name="connsiteY38" fmla="*/ 2083390 h 2556892"/>
                <a:gd name="connsiteX39" fmla="*/ 1331503 w 2887263"/>
                <a:gd name="connsiteY39" fmla="*/ 1927088 h 2556892"/>
                <a:gd name="connsiteX40" fmla="*/ 1373796 w 2887263"/>
                <a:gd name="connsiteY40" fmla="*/ 1718839 h 2556892"/>
                <a:gd name="connsiteX41" fmla="*/ 1407355 w 2887263"/>
                <a:gd name="connsiteY41" fmla="*/ 1619082 h 2556892"/>
                <a:gd name="connsiteX42" fmla="*/ 1414711 w 2887263"/>
                <a:gd name="connsiteY42" fmla="*/ 1591040 h 2556892"/>
                <a:gd name="connsiteX43" fmla="*/ 1407355 w 2887263"/>
                <a:gd name="connsiteY43" fmla="*/ 1583225 h 2556892"/>
                <a:gd name="connsiteX44" fmla="*/ 1380692 w 2887263"/>
                <a:gd name="connsiteY44" fmla="*/ 1470596 h 2556892"/>
                <a:gd name="connsiteX45" fmla="*/ 1359086 w 2887263"/>
                <a:gd name="connsiteY45" fmla="*/ 1374516 h 2556892"/>
                <a:gd name="connsiteX46" fmla="*/ 1320470 w 2887263"/>
                <a:gd name="connsiteY46" fmla="*/ 1212698 h 2556892"/>
                <a:gd name="connsiteX47" fmla="*/ 1297484 w 2887263"/>
                <a:gd name="connsiteY47" fmla="*/ 1106964 h 2556892"/>
                <a:gd name="connsiteX48" fmla="*/ 1288750 w 2887263"/>
                <a:gd name="connsiteY48" fmla="*/ 1086737 h 2556892"/>
                <a:gd name="connsiteX49" fmla="*/ 1247836 w 2887263"/>
                <a:gd name="connsiteY49" fmla="*/ 1163969 h 2556892"/>
                <a:gd name="connsiteX50" fmla="*/ 1186694 w 2887263"/>
                <a:gd name="connsiteY50" fmla="*/ 1261887 h 2556892"/>
                <a:gd name="connsiteX51" fmla="*/ 1127391 w 2887263"/>
                <a:gd name="connsiteY51" fmla="*/ 1342336 h 2556892"/>
                <a:gd name="connsiteX52" fmla="*/ 962355 w 2887263"/>
                <a:gd name="connsiteY52" fmla="*/ 1506453 h 2556892"/>
                <a:gd name="connsiteX53" fmla="*/ 851105 w 2887263"/>
                <a:gd name="connsiteY53" fmla="*/ 1587362 h 2556892"/>
                <a:gd name="connsiteX54" fmla="*/ 766059 w 2887263"/>
                <a:gd name="connsiteY54" fmla="*/ 1636091 h 2556892"/>
                <a:gd name="connsiteX55" fmla="*/ 494829 w 2887263"/>
                <a:gd name="connsiteY55" fmla="*/ 1753318 h 2556892"/>
                <a:gd name="connsiteX56" fmla="*/ 387717 w 2887263"/>
                <a:gd name="connsiteY56" fmla="*/ 1777223 h 2556892"/>
                <a:gd name="connsiteX57" fmla="*/ 272789 w 2887263"/>
                <a:gd name="connsiteY57" fmla="*/ 1791474 h 2556892"/>
                <a:gd name="connsiteX58" fmla="*/ 104995 w 2887263"/>
                <a:gd name="connsiteY58" fmla="*/ 1804345 h 2556892"/>
                <a:gd name="connsiteX59" fmla="*/ 82929 w 2887263"/>
                <a:gd name="connsiteY59" fmla="*/ 1787336 h 2556892"/>
                <a:gd name="connsiteX60" fmla="*/ 77872 w 2887263"/>
                <a:gd name="connsiteY60" fmla="*/ 1783199 h 2556892"/>
                <a:gd name="connsiteX61" fmla="*/ 61322 w 2887263"/>
                <a:gd name="connsiteY61" fmla="*/ 1758374 h 2556892"/>
                <a:gd name="connsiteX62" fmla="*/ 15811 w 2887263"/>
                <a:gd name="connsiteY62" fmla="*/ 1637471 h 2556892"/>
                <a:gd name="connsiteX63" fmla="*/ 5237 w 2887263"/>
                <a:gd name="connsiteY63" fmla="*/ 1612646 h 2556892"/>
                <a:gd name="connsiteX64" fmla="*/ 1100 w 2887263"/>
                <a:gd name="connsiteY64" fmla="*/ 1591499 h 2556892"/>
                <a:gd name="connsiteX65" fmla="*/ 48450 w 2887263"/>
                <a:gd name="connsiteY65" fmla="*/ 1572192 h 2556892"/>
                <a:gd name="connsiteX66" fmla="*/ 308187 w 2887263"/>
                <a:gd name="connsiteY66" fmla="*/ 1484387 h 2556892"/>
                <a:gd name="connsiteX67" fmla="*/ 378063 w 2887263"/>
                <a:gd name="connsiteY67" fmla="*/ 1454506 h 2556892"/>
                <a:gd name="connsiteX68" fmla="*/ 418058 w 2887263"/>
                <a:gd name="connsiteY68" fmla="*/ 1438416 h 2556892"/>
                <a:gd name="connsiteX69" fmla="*/ 576658 w 2887263"/>
                <a:gd name="connsiteY69" fmla="*/ 1349692 h 2556892"/>
                <a:gd name="connsiteX70" fmla="*/ 783528 w 2887263"/>
                <a:gd name="connsiteY70" fmla="*/ 1212698 h 2556892"/>
                <a:gd name="connsiteX71" fmla="*/ 835935 w 2887263"/>
                <a:gd name="connsiteY71" fmla="*/ 1149718 h 2556892"/>
                <a:gd name="connsiteX72" fmla="*/ 888342 w 2887263"/>
                <a:gd name="connsiteY72" fmla="*/ 1050880 h 2556892"/>
                <a:gd name="connsiteX73" fmla="*/ 1003729 w 2887263"/>
                <a:gd name="connsiteY73" fmla="*/ 829759 h 2556892"/>
                <a:gd name="connsiteX74" fmla="*/ 1096131 w 2887263"/>
                <a:gd name="connsiteY74" fmla="*/ 622429 h 2556892"/>
                <a:gd name="connsiteX75" fmla="*/ 1145780 w 2887263"/>
                <a:gd name="connsiteY75" fmla="*/ 462450 h 2556892"/>
                <a:gd name="connsiteX76" fmla="*/ 1238182 w 2887263"/>
                <a:gd name="connsiteY76" fmla="*/ 327755 h 2556892"/>
                <a:gd name="connsiteX77" fmla="*/ 1398621 w 2887263"/>
                <a:gd name="connsiteY77" fmla="*/ 243628 h 2556892"/>
                <a:gd name="connsiteX78" fmla="*/ 1538832 w 2887263"/>
                <a:gd name="connsiteY78" fmla="*/ 170074 h 2556892"/>
                <a:gd name="connsiteX79" fmla="*/ 1593998 w 2887263"/>
                <a:gd name="connsiteY79" fmla="*/ 129160 h 2556892"/>
                <a:gd name="connsiteX80" fmla="*/ 1659736 w 2887263"/>
                <a:gd name="connsiteY80" fmla="*/ 58824 h 2556892"/>
                <a:gd name="connsiteX81" fmla="*/ 1666345 w 2887263"/>
                <a:gd name="connsiteY81" fmla="*/ 65002 h 2556892"/>
                <a:gd name="connsiteX82" fmla="*/ 1666461 w 2887263"/>
                <a:gd name="connsiteY82" fmla="*/ 62043 h 2556892"/>
                <a:gd name="connsiteX83" fmla="*/ 1661576 w 2887263"/>
                <a:gd name="connsiteY83" fmla="*/ 56066 h 2556892"/>
                <a:gd name="connsiteX84" fmla="*/ 1686860 w 2887263"/>
                <a:gd name="connsiteY84" fmla="*/ 48251 h 2556892"/>
                <a:gd name="connsiteX85" fmla="*/ 1778802 w 2887263"/>
                <a:gd name="connsiteY85" fmla="*/ 139274 h 2556892"/>
                <a:gd name="connsiteX86" fmla="*/ 1913038 w 2887263"/>
                <a:gd name="connsiteY86" fmla="*/ 215126 h 2556892"/>
                <a:gd name="connsiteX87" fmla="*/ 1956806 w 2887263"/>
                <a:gd name="connsiteY87" fmla="*/ 233819 h 2556892"/>
                <a:gd name="connsiteX88" fmla="*/ 1967743 w 2887263"/>
                <a:gd name="connsiteY88" fmla="*/ 230756 h 2556892"/>
                <a:gd name="connsiteX89" fmla="*/ 1970387 w 2887263"/>
                <a:gd name="connsiteY89" fmla="*/ 230053 h 2556892"/>
                <a:gd name="connsiteX90" fmla="*/ 2020150 w 2887263"/>
                <a:gd name="connsiteY90" fmla="*/ 186624 h 2556892"/>
                <a:gd name="connsiteX91" fmla="*/ 2083131 w 2887263"/>
                <a:gd name="connsiteY91" fmla="*/ 93762 h 2556892"/>
                <a:gd name="connsiteX92" fmla="*/ 2088041 w 2887263"/>
                <a:gd name="connsiteY9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155764 w 2887263"/>
                <a:gd name="connsiteY14" fmla="*/ 104335 h 2556892"/>
                <a:gd name="connsiteX15" fmla="*/ 2343326 w 2887263"/>
                <a:gd name="connsiteY15" fmla="*/ 146169 h 2556892"/>
                <a:gd name="connsiteX16" fmla="*/ 2510201 w 2887263"/>
                <a:gd name="connsiteY16" fmla="*/ 214666 h 2556892"/>
                <a:gd name="connsiteX17" fmla="*/ 2626968 w 2887263"/>
                <a:gd name="connsiteY17" fmla="*/ 296494 h 2556892"/>
                <a:gd name="connsiteX18" fmla="*/ 2693166 w 2887263"/>
                <a:gd name="connsiteY18" fmla="*/ 382460 h 2556892"/>
                <a:gd name="connsiteX19" fmla="*/ 2731322 w 2887263"/>
                <a:gd name="connsiteY19" fmla="*/ 459692 h 2556892"/>
                <a:gd name="connsiteX20" fmla="*/ 2762123 w 2887263"/>
                <a:gd name="connsiteY20" fmla="*/ 561747 h 2556892"/>
                <a:gd name="connsiteX21" fmla="*/ 2785108 w 2887263"/>
                <a:gd name="connsiteY21" fmla="*/ 666102 h 2556892"/>
                <a:gd name="connsiteX22" fmla="*/ 2804876 w 2887263"/>
                <a:gd name="connsiteY22" fmla="*/ 779650 h 2556892"/>
                <a:gd name="connsiteX23" fmla="*/ 2823264 w 2887263"/>
                <a:gd name="connsiteY23" fmla="*/ 882626 h 2556892"/>
                <a:gd name="connsiteX24" fmla="*/ 2830160 w 2887263"/>
                <a:gd name="connsiteY24" fmla="*/ 938251 h 2556892"/>
                <a:gd name="connsiteX25" fmla="*/ 2853145 w 2887263"/>
                <a:gd name="connsiteY25" fmla="*/ 1122135 h 2556892"/>
                <a:gd name="connsiteX26" fmla="*/ 2870614 w 2887263"/>
                <a:gd name="connsiteY26" fmla="*/ 1265565 h 2556892"/>
                <a:gd name="connsiteX27" fmla="*/ 2880728 w 2887263"/>
                <a:gd name="connsiteY27" fmla="*/ 1355208 h 2556892"/>
                <a:gd name="connsiteX28" fmla="*/ 2887164 w 2887263"/>
                <a:gd name="connsiteY28" fmla="*/ 1424625 h 2556892"/>
                <a:gd name="connsiteX29" fmla="*/ 2873373 w 2887263"/>
                <a:gd name="connsiteY29" fmla="*/ 1444852 h 2556892"/>
                <a:gd name="connsiteX30" fmla="*/ 2661446 w 2887263"/>
                <a:gd name="connsiteY30" fmla="*/ 1543690 h 2556892"/>
                <a:gd name="connsiteX31" fmla="*/ 2448600 w 2887263"/>
                <a:gd name="connsiteY31" fmla="*/ 1641608 h 2556892"/>
                <a:gd name="connsiteX32" fmla="*/ 2447681 w 2887263"/>
                <a:gd name="connsiteY32" fmla="*/ 1783659 h 2556892"/>
                <a:gd name="connsiteX33" fmla="*/ 2452278 w 2887263"/>
                <a:gd name="connsiteY33" fmla="*/ 2127522 h 2556892"/>
                <a:gd name="connsiteX34" fmla="*/ 2458714 w 2887263"/>
                <a:gd name="connsiteY34" fmla="*/ 2556892 h 2556892"/>
                <a:gd name="connsiteX35" fmla="*/ 1263006 w 2887263"/>
                <a:gd name="connsiteY35" fmla="*/ 2556892 h 2556892"/>
                <a:gd name="connsiteX36" fmla="*/ 1282774 w 2887263"/>
                <a:gd name="connsiteY36" fmla="*/ 2299914 h 2556892"/>
                <a:gd name="connsiteX37" fmla="*/ 1307598 w 2887263"/>
                <a:gd name="connsiteY37" fmla="*/ 2083390 h 2556892"/>
                <a:gd name="connsiteX38" fmla="*/ 1331503 w 2887263"/>
                <a:gd name="connsiteY38" fmla="*/ 1927088 h 2556892"/>
                <a:gd name="connsiteX39" fmla="*/ 1373796 w 2887263"/>
                <a:gd name="connsiteY39" fmla="*/ 1718839 h 2556892"/>
                <a:gd name="connsiteX40" fmla="*/ 1407355 w 2887263"/>
                <a:gd name="connsiteY40" fmla="*/ 1619082 h 2556892"/>
                <a:gd name="connsiteX41" fmla="*/ 1414711 w 2887263"/>
                <a:gd name="connsiteY41" fmla="*/ 1591040 h 2556892"/>
                <a:gd name="connsiteX42" fmla="*/ 1407355 w 2887263"/>
                <a:gd name="connsiteY42" fmla="*/ 1583225 h 2556892"/>
                <a:gd name="connsiteX43" fmla="*/ 1380692 w 2887263"/>
                <a:gd name="connsiteY43" fmla="*/ 1470596 h 2556892"/>
                <a:gd name="connsiteX44" fmla="*/ 1359086 w 2887263"/>
                <a:gd name="connsiteY44" fmla="*/ 1374516 h 2556892"/>
                <a:gd name="connsiteX45" fmla="*/ 1320470 w 2887263"/>
                <a:gd name="connsiteY45" fmla="*/ 1212698 h 2556892"/>
                <a:gd name="connsiteX46" fmla="*/ 1297484 w 2887263"/>
                <a:gd name="connsiteY46" fmla="*/ 1106964 h 2556892"/>
                <a:gd name="connsiteX47" fmla="*/ 1288750 w 2887263"/>
                <a:gd name="connsiteY47" fmla="*/ 1086737 h 2556892"/>
                <a:gd name="connsiteX48" fmla="*/ 1247836 w 2887263"/>
                <a:gd name="connsiteY48" fmla="*/ 1163969 h 2556892"/>
                <a:gd name="connsiteX49" fmla="*/ 1186694 w 2887263"/>
                <a:gd name="connsiteY49" fmla="*/ 1261887 h 2556892"/>
                <a:gd name="connsiteX50" fmla="*/ 1127391 w 2887263"/>
                <a:gd name="connsiteY50" fmla="*/ 1342336 h 2556892"/>
                <a:gd name="connsiteX51" fmla="*/ 962355 w 2887263"/>
                <a:gd name="connsiteY51" fmla="*/ 1506453 h 2556892"/>
                <a:gd name="connsiteX52" fmla="*/ 851105 w 2887263"/>
                <a:gd name="connsiteY52" fmla="*/ 1587362 h 2556892"/>
                <a:gd name="connsiteX53" fmla="*/ 766059 w 2887263"/>
                <a:gd name="connsiteY53" fmla="*/ 1636091 h 2556892"/>
                <a:gd name="connsiteX54" fmla="*/ 494829 w 2887263"/>
                <a:gd name="connsiteY54" fmla="*/ 1753318 h 2556892"/>
                <a:gd name="connsiteX55" fmla="*/ 387717 w 2887263"/>
                <a:gd name="connsiteY55" fmla="*/ 1777223 h 2556892"/>
                <a:gd name="connsiteX56" fmla="*/ 272789 w 2887263"/>
                <a:gd name="connsiteY56" fmla="*/ 1791474 h 2556892"/>
                <a:gd name="connsiteX57" fmla="*/ 104995 w 2887263"/>
                <a:gd name="connsiteY57" fmla="*/ 1804345 h 2556892"/>
                <a:gd name="connsiteX58" fmla="*/ 82929 w 2887263"/>
                <a:gd name="connsiteY58" fmla="*/ 1787336 h 2556892"/>
                <a:gd name="connsiteX59" fmla="*/ 77872 w 2887263"/>
                <a:gd name="connsiteY59" fmla="*/ 1783199 h 2556892"/>
                <a:gd name="connsiteX60" fmla="*/ 61322 w 2887263"/>
                <a:gd name="connsiteY60" fmla="*/ 1758374 h 2556892"/>
                <a:gd name="connsiteX61" fmla="*/ 15811 w 2887263"/>
                <a:gd name="connsiteY61" fmla="*/ 1637471 h 2556892"/>
                <a:gd name="connsiteX62" fmla="*/ 5237 w 2887263"/>
                <a:gd name="connsiteY62" fmla="*/ 1612646 h 2556892"/>
                <a:gd name="connsiteX63" fmla="*/ 1100 w 2887263"/>
                <a:gd name="connsiteY63" fmla="*/ 1591499 h 2556892"/>
                <a:gd name="connsiteX64" fmla="*/ 48450 w 2887263"/>
                <a:gd name="connsiteY64" fmla="*/ 1572192 h 2556892"/>
                <a:gd name="connsiteX65" fmla="*/ 308187 w 2887263"/>
                <a:gd name="connsiteY65" fmla="*/ 1484387 h 2556892"/>
                <a:gd name="connsiteX66" fmla="*/ 378063 w 2887263"/>
                <a:gd name="connsiteY66" fmla="*/ 1454506 h 2556892"/>
                <a:gd name="connsiteX67" fmla="*/ 418058 w 2887263"/>
                <a:gd name="connsiteY67" fmla="*/ 1438416 h 2556892"/>
                <a:gd name="connsiteX68" fmla="*/ 576658 w 2887263"/>
                <a:gd name="connsiteY68" fmla="*/ 1349692 h 2556892"/>
                <a:gd name="connsiteX69" fmla="*/ 783528 w 2887263"/>
                <a:gd name="connsiteY69" fmla="*/ 1212698 h 2556892"/>
                <a:gd name="connsiteX70" fmla="*/ 835935 w 2887263"/>
                <a:gd name="connsiteY70" fmla="*/ 1149718 h 2556892"/>
                <a:gd name="connsiteX71" fmla="*/ 888342 w 2887263"/>
                <a:gd name="connsiteY71" fmla="*/ 1050880 h 2556892"/>
                <a:gd name="connsiteX72" fmla="*/ 1003729 w 2887263"/>
                <a:gd name="connsiteY72" fmla="*/ 829759 h 2556892"/>
                <a:gd name="connsiteX73" fmla="*/ 1096131 w 2887263"/>
                <a:gd name="connsiteY73" fmla="*/ 622429 h 2556892"/>
                <a:gd name="connsiteX74" fmla="*/ 1145780 w 2887263"/>
                <a:gd name="connsiteY74" fmla="*/ 462450 h 2556892"/>
                <a:gd name="connsiteX75" fmla="*/ 1238182 w 2887263"/>
                <a:gd name="connsiteY75" fmla="*/ 327755 h 2556892"/>
                <a:gd name="connsiteX76" fmla="*/ 1398621 w 2887263"/>
                <a:gd name="connsiteY76" fmla="*/ 243628 h 2556892"/>
                <a:gd name="connsiteX77" fmla="*/ 1538832 w 2887263"/>
                <a:gd name="connsiteY77" fmla="*/ 170074 h 2556892"/>
                <a:gd name="connsiteX78" fmla="*/ 1593998 w 2887263"/>
                <a:gd name="connsiteY78" fmla="*/ 129160 h 2556892"/>
                <a:gd name="connsiteX79" fmla="*/ 1659736 w 2887263"/>
                <a:gd name="connsiteY79" fmla="*/ 58824 h 2556892"/>
                <a:gd name="connsiteX80" fmla="*/ 1666345 w 2887263"/>
                <a:gd name="connsiteY80" fmla="*/ 65002 h 2556892"/>
                <a:gd name="connsiteX81" fmla="*/ 1666461 w 2887263"/>
                <a:gd name="connsiteY81" fmla="*/ 62043 h 2556892"/>
                <a:gd name="connsiteX82" fmla="*/ 1661576 w 2887263"/>
                <a:gd name="connsiteY82" fmla="*/ 56066 h 2556892"/>
                <a:gd name="connsiteX83" fmla="*/ 1686860 w 2887263"/>
                <a:gd name="connsiteY83" fmla="*/ 48251 h 2556892"/>
                <a:gd name="connsiteX84" fmla="*/ 1778802 w 2887263"/>
                <a:gd name="connsiteY84" fmla="*/ 139274 h 2556892"/>
                <a:gd name="connsiteX85" fmla="*/ 1913038 w 2887263"/>
                <a:gd name="connsiteY85" fmla="*/ 215126 h 2556892"/>
                <a:gd name="connsiteX86" fmla="*/ 1956806 w 2887263"/>
                <a:gd name="connsiteY86" fmla="*/ 233819 h 2556892"/>
                <a:gd name="connsiteX87" fmla="*/ 1967743 w 2887263"/>
                <a:gd name="connsiteY87" fmla="*/ 230756 h 2556892"/>
                <a:gd name="connsiteX88" fmla="*/ 1970387 w 2887263"/>
                <a:gd name="connsiteY88" fmla="*/ 230053 h 2556892"/>
                <a:gd name="connsiteX89" fmla="*/ 2020150 w 2887263"/>
                <a:gd name="connsiteY89" fmla="*/ 186624 h 2556892"/>
                <a:gd name="connsiteX90" fmla="*/ 2083131 w 2887263"/>
                <a:gd name="connsiteY90" fmla="*/ 93762 h 2556892"/>
                <a:gd name="connsiteX91" fmla="*/ 2088041 w 2887263"/>
                <a:gd name="connsiteY9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61576 w 2887263"/>
                <a:gd name="connsiteY81" fmla="*/ 56066 h 2556892"/>
                <a:gd name="connsiteX82" fmla="*/ 1686860 w 2887263"/>
                <a:gd name="connsiteY82" fmla="*/ 48251 h 2556892"/>
                <a:gd name="connsiteX83" fmla="*/ 1778802 w 2887263"/>
                <a:gd name="connsiteY83" fmla="*/ 139274 h 2556892"/>
                <a:gd name="connsiteX84" fmla="*/ 1913038 w 2887263"/>
                <a:gd name="connsiteY84" fmla="*/ 215126 h 2556892"/>
                <a:gd name="connsiteX85" fmla="*/ 1956806 w 2887263"/>
                <a:gd name="connsiteY85" fmla="*/ 233819 h 2556892"/>
                <a:gd name="connsiteX86" fmla="*/ 1967743 w 2887263"/>
                <a:gd name="connsiteY86" fmla="*/ 230756 h 2556892"/>
                <a:gd name="connsiteX87" fmla="*/ 1970387 w 2887263"/>
                <a:gd name="connsiteY87" fmla="*/ 230053 h 2556892"/>
                <a:gd name="connsiteX88" fmla="*/ 2020150 w 2887263"/>
                <a:gd name="connsiteY88" fmla="*/ 186624 h 2556892"/>
                <a:gd name="connsiteX89" fmla="*/ 2083131 w 2887263"/>
                <a:gd name="connsiteY89" fmla="*/ 93762 h 2556892"/>
                <a:gd name="connsiteX90" fmla="*/ 2088041 w 2887263"/>
                <a:gd name="connsiteY9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66461 w 2887263"/>
                <a:gd name="connsiteY80" fmla="*/ 62043 h 2556892"/>
                <a:gd name="connsiteX81" fmla="*/ 1686860 w 2887263"/>
                <a:gd name="connsiteY81" fmla="*/ 48251 h 2556892"/>
                <a:gd name="connsiteX82" fmla="*/ 1778802 w 2887263"/>
                <a:gd name="connsiteY82" fmla="*/ 139274 h 2556892"/>
                <a:gd name="connsiteX83" fmla="*/ 1913038 w 2887263"/>
                <a:gd name="connsiteY83" fmla="*/ 215126 h 2556892"/>
                <a:gd name="connsiteX84" fmla="*/ 1956806 w 2887263"/>
                <a:gd name="connsiteY84" fmla="*/ 233819 h 2556892"/>
                <a:gd name="connsiteX85" fmla="*/ 1967743 w 2887263"/>
                <a:gd name="connsiteY85" fmla="*/ 230756 h 2556892"/>
                <a:gd name="connsiteX86" fmla="*/ 1970387 w 2887263"/>
                <a:gd name="connsiteY86" fmla="*/ 230053 h 2556892"/>
                <a:gd name="connsiteX87" fmla="*/ 2020150 w 2887263"/>
                <a:gd name="connsiteY87" fmla="*/ 186624 h 2556892"/>
                <a:gd name="connsiteX88" fmla="*/ 2083131 w 2887263"/>
                <a:gd name="connsiteY88" fmla="*/ 93762 h 2556892"/>
                <a:gd name="connsiteX89" fmla="*/ 2088041 w 2887263"/>
                <a:gd name="connsiteY8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66345 w 2887263"/>
                <a:gd name="connsiteY79" fmla="*/ 65002 h 2556892"/>
                <a:gd name="connsiteX80" fmla="*/ 1686860 w 2887263"/>
                <a:gd name="connsiteY80" fmla="*/ 48251 h 2556892"/>
                <a:gd name="connsiteX81" fmla="*/ 1778802 w 2887263"/>
                <a:gd name="connsiteY81" fmla="*/ 139274 h 2556892"/>
                <a:gd name="connsiteX82" fmla="*/ 1913038 w 2887263"/>
                <a:gd name="connsiteY82" fmla="*/ 215126 h 2556892"/>
                <a:gd name="connsiteX83" fmla="*/ 1956806 w 2887263"/>
                <a:gd name="connsiteY83" fmla="*/ 233819 h 2556892"/>
                <a:gd name="connsiteX84" fmla="*/ 1967743 w 2887263"/>
                <a:gd name="connsiteY84" fmla="*/ 230756 h 2556892"/>
                <a:gd name="connsiteX85" fmla="*/ 1970387 w 2887263"/>
                <a:gd name="connsiteY85" fmla="*/ 230053 h 2556892"/>
                <a:gd name="connsiteX86" fmla="*/ 2020150 w 2887263"/>
                <a:gd name="connsiteY86" fmla="*/ 186624 h 2556892"/>
                <a:gd name="connsiteX87" fmla="*/ 2083131 w 2887263"/>
                <a:gd name="connsiteY87" fmla="*/ 93762 h 2556892"/>
                <a:gd name="connsiteX88" fmla="*/ 2088041 w 2887263"/>
                <a:gd name="connsiteY88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6860 w 2887263"/>
                <a:gd name="connsiteY79" fmla="*/ 48251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59736 w 2887263"/>
                <a:gd name="connsiteY78" fmla="*/ 58824 h 2556892"/>
                <a:gd name="connsiteX79" fmla="*/ 1684362 w 2887263"/>
                <a:gd name="connsiteY79" fmla="*/ 35759 h 2556892"/>
                <a:gd name="connsiteX80" fmla="*/ 1778802 w 2887263"/>
                <a:gd name="connsiteY80" fmla="*/ 139274 h 2556892"/>
                <a:gd name="connsiteX81" fmla="*/ 1913038 w 2887263"/>
                <a:gd name="connsiteY81" fmla="*/ 215126 h 2556892"/>
                <a:gd name="connsiteX82" fmla="*/ 1956806 w 2887263"/>
                <a:gd name="connsiteY82" fmla="*/ 233819 h 2556892"/>
                <a:gd name="connsiteX83" fmla="*/ 1967743 w 2887263"/>
                <a:gd name="connsiteY83" fmla="*/ 230756 h 2556892"/>
                <a:gd name="connsiteX84" fmla="*/ 1970387 w 2887263"/>
                <a:gd name="connsiteY84" fmla="*/ 230053 h 2556892"/>
                <a:gd name="connsiteX85" fmla="*/ 2020150 w 2887263"/>
                <a:gd name="connsiteY85" fmla="*/ 186624 h 2556892"/>
                <a:gd name="connsiteX86" fmla="*/ 2083131 w 2887263"/>
                <a:gd name="connsiteY86" fmla="*/ 93762 h 2556892"/>
                <a:gd name="connsiteX87" fmla="*/ 2088041 w 2887263"/>
                <a:gd name="connsiteY87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378063 w 2887263"/>
                <a:gd name="connsiteY65" fmla="*/ 1454506 h 2556892"/>
                <a:gd name="connsiteX66" fmla="*/ 418058 w 2887263"/>
                <a:gd name="connsiteY66" fmla="*/ 1438416 h 2556892"/>
                <a:gd name="connsiteX67" fmla="*/ 576658 w 2887263"/>
                <a:gd name="connsiteY67" fmla="*/ 1349692 h 2556892"/>
                <a:gd name="connsiteX68" fmla="*/ 783528 w 2887263"/>
                <a:gd name="connsiteY68" fmla="*/ 1212698 h 2556892"/>
                <a:gd name="connsiteX69" fmla="*/ 835935 w 2887263"/>
                <a:gd name="connsiteY69" fmla="*/ 1149718 h 2556892"/>
                <a:gd name="connsiteX70" fmla="*/ 888342 w 2887263"/>
                <a:gd name="connsiteY70" fmla="*/ 1050880 h 2556892"/>
                <a:gd name="connsiteX71" fmla="*/ 1003729 w 2887263"/>
                <a:gd name="connsiteY71" fmla="*/ 829759 h 2556892"/>
                <a:gd name="connsiteX72" fmla="*/ 1096131 w 2887263"/>
                <a:gd name="connsiteY72" fmla="*/ 622429 h 2556892"/>
                <a:gd name="connsiteX73" fmla="*/ 1145780 w 2887263"/>
                <a:gd name="connsiteY73" fmla="*/ 462450 h 2556892"/>
                <a:gd name="connsiteX74" fmla="*/ 1238182 w 2887263"/>
                <a:gd name="connsiteY74" fmla="*/ 327755 h 2556892"/>
                <a:gd name="connsiteX75" fmla="*/ 1398621 w 2887263"/>
                <a:gd name="connsiteY75" fmla="*/ 243628 h 2556892"/>
                <a:gd name="connsiteX76" fmla="*/ 1538832 w 2887263"/>
                <a:gd name="connsiteY76" fmla="*/ 170074 h 2556892"/>
                <a:gd name="connsiteX77" fmla="*/ 1593998 w 2887263"/>
                <a:gd name="connsiteY77" fmla="*/ 129160 h 2556892"/>
                <a:gd name="connsiteX78" fmla="*/ 1684362 w 2887263"/>
                <a:gd name="connsiteY78" fmla="*/ 35759 h 2556892"/>
                <a:gd name="connsiteX79" fmla="*/ 1778802 w 2887263"/>
                <a:gd name="connsiteY79" fmla="*/ 139274 h 2556892"/>
                <a:gd name="connsiteX80" fmla="*/ 1913038 w 2887263"/>
                <a:gd name="connsiteY80" fmla="*/ 215126 h 2556892"/>
                <a:gd name="connsiteX81" fmla="*/ 1956806 w 2887263"/>
                <a:gd name="connsiteY81" fmla="*/ 233819 h 2556892"/>
                <a:gd name="connsiteX82" fmla="*/ 1967743 w 2887263"/>
                <a:gd name="connsiteY82" fmla="*/ 230756 h 2556892"/>
                <a:gd name="connsiteX83" fmla="*/ 1970387 w 2887263"/>
                <a:gd name="connsiteY83" fmla="*/ 230053 h 2556892"/>
                <a:gd name="connsiteX84" fmla="*/ 2020150 w 2887263"/>
                <a:gd name="connsiteY84" fmla="*/ 186624 h 2556892"/>
                <a:gd name="connsiteX85" fmla="*/ 2083131 w 2887263"/>
                <a:gd name="connsiteY85" fmla="*/ 93762 h 2556892"/>
                <a:gd name="connsiteX86" fmla="*/ 2088041 w 2887263"/>
                <a:gd name="connsiteY86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888342 w 2887263"/>
                <a:gd name="connsiteY69" fmla="*/ 1050880 h 2556892"/>
                <a:gd name="connsiteX70" fmla="*/ 1003729 w 2887263"/>
                <a:gd name="connsiteY70" fmla="*/ 829759 h 2556892"/>
                <a:gd name="connsiteX71" fmla="*/ 1096131 w 2887263"/>
                <a:gd name="connsiteY71" fmla="*/ 622429 h 2556892"/>
                <a:gd name="connsiteX72" fmla="*/ 1145780 w 2887263"/>
                <a:gd name="connsiteY72" fmla="*/ 462450 h 2556892"/>
                <a:gd name="connsiteX73" fmla="*/ 1238182 w 2887263"/>
                <a:gd name="connsiteY73" fmla="*/ 327755 h 2556892"/>
                <a:gd name="connsiteX74" fmla="*/ 1398621 w 2887263"/>
                <a:gd name="connsiteY74" fmla="*/ 243628 h 2556892"/>
                <a:gd name="connsiteX75" fmla="*/ 1538832 w 2887263"/>
                <a:gd name="connsiteY75" fmla="*/ 170074 h 2556892"/>
                <a:gd name="connsiteX76" fmla="*/ 1593998 w 2887263"/>
                <a:gd name="connsiteY76" fmla="*/ 129160 h 2556892"/>
                <a:gd name="connsiteX77" fmla="*/ 1684362 w 2887263"/>
                <a:gd name="connsiteY77" fmla="*/ 35759 h 2556892"/>
                <a:gd name="connsiteX78" fmla="*/ 1778802 w 2887263"/>
                <a:gd name="connsiteY78" fmla="*/ 139274 h 2556892"/>
                <a:gd name="connsiteX79" fmla="*/ 1913038 w 2887263"/>
                <a:gd name="connsiteY79" fmla="*/ 215126 h 2556892"/>
                <a:gd name="connsiteX80" fmla="*/ 1956806 w 2887263"/>
                <a:gd name="connsiteY80" fmla="*/ 233819 h 2556892"/>
                <a:gd name="connsiteX81" fmla="*/ 1967743 w 2887263"/>
                <a:gd name="connsiteY81" fmla="*/ 230756 h 2556892"/>
                <a:gd name="connsiteX82" fmla="*/ 1970387 w 2887263"/>
                <a:gd name="connsiteY82" fmla="*/ 230053 h 2556892"/>
                <a:gd name="connsiteX83" fmla="*/ 2020150 w 2887263"/>
                <a:gd name="connsiteY83" fmla="*/ 186624 h 2556892"/>
                <a:gd name="connsiteX84" fmla="*/ 2083131 w 2887263"/>
                <a:gd name="connsiteY84" fmla="*/ 93762 h 2556892"/>
                <a:gd name="connsiteX85" fmla="*/ 2088041 w 2887263"/>
                <a:gd name="connsiteY85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096131 w 2887263"/>
                <a:gd name="connsiteY70" fmla="*/ 622429 h 2556892"/>
                <a:gd name="connsiteX71" fmla="*/ 1145780 w 2887263"/>
                <a:gd name="connsiteY71" fmla="*/ 462450 h 2556892"/>
                <a:gd name="connsiteX72" fmla="*/ 1238182 w 2887263"/>
                <a:gd name="connsiteY72" fmla="*/ 327755 h 2556892"/>
                <a:gd name="connsiteX73" fmla="*/ 1398621 w 2887263"/>
                <a:gd name="connsiteY73" fmla="*/ 243628 h 2556892"/>
                <a:gd name="connsiteX74" fmla="*/ 1538832 w 2887263"/>
                <a:gd name="connsiteY74" fmla="*/ 170074 h 2556892"/>
                <a:gd name="connsiteX75" fmla="*/ 1593998 w 2887263"/>
                <a:gd name="connsiteY75" fmla="*/ 129160 h 2556892"/>
                <a:gd name="connsiteX76" fmla="*/ 1684362 w 2887263"/>
                <a:gd name="connsiteY76" fmla="*/ 35759 h 2556892"/>
                <a:gd name="connsiteX77" fmla="*/ 1778802 w 2887263"/>
                <a:gd name="connsiteY77" fmla="*/ 139274 h 2556892"/>
                <a:gd name="connsiteX78" fmla="*/ 1913038 w 2887263"/>
                <a:gd name="connsiteY78" fmla="*/ 215126 h 2556892"/>
                <a:gd name="connsiteX79" fmla="*/ 1956806 w 2887263"/>
                <a:gd name="connsiteY79" fmla="*/ 233819 h 2556892"/>
                <a:gd name="connsiteX80" fmla="*/ 1967743 w 2887263"/>
                <a:gd name="connsiteY80" fmla="*/ 230756 h 2556892"/>
                <a:gd name="connsiteX81" fmla="*/ 1970387 w 2887263"/>
                <a:gd name="connsiteY81" fmla="*/ 230053 h 2556892"/>
                <a:gd name="connsiteX82" fmla="*/ 2020150 w 2887263"/>
                <a:gd name="connsiteY82" fmla="*/ 186624 h 2556892"/>
                <a:gd name="connsiteX83" fmla="*/ 2083131 w 2887263"/>
                <a:gd name="connsiteY83" fmla="*/ 93762 h 2556892"/>
                <a:gd name="connsiteX84" fmla="*/ 2088041 w 2887263"/>
                <a:gd name="connsiteY84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247836 w 2887263"/>
                <a:gd name="connsiteY47" fmla="*/ 1163969 h 2556892"/>
                <a:gd name="connsiteX48" fmla="*/ 1186694 w 2887263"/>
                <a:gd name="connsiteY48" fmla="*/ 1261887 h 2556892"/>
                <a:gd name="connsiteX49" fmla="*/ 1127391 w 2887263"/>
                <a:gd name="connsiteY49" fmla="*/ 1342336 h 2556892"/>
                <a:gd name="connsiteX50" fmla="*/ 962355 w 2887263"/>
                <a:gd name="connsiteY50" fmla="*/ 1506453 h 2556892"/>
                <a:gd name="connsiteX51" fmla="*/ 851105 w 2887263"/>
                <a:gd name="connsiteY51" fmla="*/ 1587362 h 2556892"/>
                <a:gd name="connsiteX52" fmla="*/ 766059 w 2887263"/>
                <a:gd name="connsiteY52" fmla="*/ 1636091 h 2556892"/>
                <a:gd name="connsiteX53" fmla="*/ 494829 w 2887263"/>
                <a:gd name="connsiteY53" fmla="*/ 1753318 h 2556892"/>
                <a:gd name="connsiteX54" fmla="*/ 387717 w 2887263"/>
                <a:gd name="connsiteY54" fmla="*/ 1777223 h 2556892"/>
                <a:gd name="connsiteX55" fmla="*/ 272789 w 2887263"/>
                <a:gd name="connsiteY55" fmla="*/ 1791474 h 2556892"/>
                <a:gd name="connsiteX56" fmla="*/ 104995 w 2887263"/>
                <a:gd name="connsiteY56" fmla="*/ 1804345 h 2556892"/>
                <a:gd name="connsiteX57" fmla="*/ 82929 w 2887263"/>
                <a:gd name="connsiteY57" fmla="*/ 1787336 h 2556892"/>
                <a:gd name="connsiteX58" fmla="*/ 77872 w 2887263"/>
                <a:gd name="connsiteY58" fmla="*/ 1783199 h 2556892"/>
                <a:gd name="connsiteX59" fmla="*/ 61322 w 2887263"/>
                <a:gd name="connsiteY59" fmla="*/ 1758374 h 2556892"/>
                <a:gd name="connsiteX60" fmla="*/ 15811 w 2887263"/>
                <a:gd name="connsiteY60" fmla="*/ 1637471 h 2556892"/>
                <a:gd name="connsiteX61" fmla="*/ 5237 w 2887263"/>
                <a:gd name="connsiteY61" fmla="*/ 1612646 h 2556892"/>
                <a:gd name="connsiteX62" fmla="*/ 1100 w 2887263"/>
                <a:gd name="connsiteY62" fmla="*/ 1591499 h 2556892"/>
                <a:gd name="connsiteX63" fmla="*/ 48450 w 2887263"/>
                <a:gd name="connsiteY63" fmla="*/ 1572192 h 2556892"/>
                <a:gd name="connsiteX64" fmla="*/ 308187 w 2887263"/>
                <a:gd name="connsiteY64" fmla="*/ 1484387 h 2556892"/>
                <a:gd name="connsiteX65" fmla="*/ 418058 w 2887263"/>
                <a:gd name="connsiteY65" fmla="*/ 1438416 h 2556892"/>
                <a:gd name="connsiteX66" fmla="*/ 576658 w 2887263"/>
                <a:gd name="connsiteY66" fmla="*/ 1349692 h 2556892"/>
                <a:gd name="connsiteX67" fmla="*/ 783528 w 2887263"/>
                <a:gd name="connsiteY67" fmla="*/ 1212698 h 2556892"/>
                <a:gd name="connsiteX68" fmla="*/ 835935 w 2887263"/>
                <a:gd name="connsiteY68" fmla="*/ 1149718 h 2556892"/>
                <a:gd name="connsiteX69" fmla="*/ 1003729 w 2887263"/>
                <a:gd name="connsiteY69" fmla="*/ 829759 h 2556892"/>
                <a:gd name="connsiteX70" fmla="*/ 1145780 w 2887263"/>
                <a:gd name="connsiteY70" fmla="*/ 462450 h 2556892"/>
                <a:gd name="connsiteX71" fmla="*/ 1238182 w 2887263"/>
                <a:gd name="connsiteY71" fmla="*/ 327755 h 2556892"/>
                <a:gd name="connsiteX72" fmla="*/ 1398621 w 2887263"/>
                <a:gd name="connsiteY72" fmla="*/ 243628 h 2556892"/>
                <a:gd name="connsiteX73" fmla="*/ 1538832 w 2887263"/>
                <a:gd name="connsiteY73" fmla="*/ 170074 h 2556892"/>
                <a:gd name="connsiteX74" fmla="*/ 1593998 w 2887263"/>
                <a:gd name="connsiteY74" fmla="*/ 129160 h 2556892"/>
                <a:gd name="connsiteX75" fmla="*/ 1684362 w 2887263"/>
                <a:gd name="connsiteY75" fmla="*/ 35759 h 2556892"/>
                <a:gd name="connsiteX76" fmla="*/ 1778802 w 2887263"/>
                <a:gd name="connsiteY76" fmla="*/ 139274 h 2556892"/>
                <a:gd name="connsiteX77" fmla="*/ 1913038 w 2887263"/>
                <a:gd name="connsiteY77" fmla="*/ 215126 h 2556892"/>
                <a:gd name="connsiteX78" fmla="*/ 1956806 w 2887263"/>
                <a:gd name="connsiteY78" fmla="*/ 233819 h 2556892"/>
                <a:gd name="connsiteX79" fmla="*/ 1967743 w 2887263"/>
                <a:gd name="connsiteY79" fmla="*/ 230756 h 2556892"/>
                <a:gd name="connsiteX80" fmla="*/ 1970387 w 2887263"/>
                <a:gd name="connsiteY80" fmla="*/ 230053 h 2556892"/>
                <a:gd name="connsiteX81" fmla="*/ 2020150 w 2887263"/>
                <a:gd name="connsiteY81" fmla="*/ 186624 h 2556892"/>
                <a:gd name="connsiteX82" fmla="*/ 2083131 w 2887263"/>
                <a:gd name="connsiteY82" fmla="*/ 93762 h 2556892"/>
                <a:gd name="connsiteX83" fmla="*/ 2088041 w 2887263"/>
                <a:gd name="connsiteY83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86694 w 2887263"/>
                <a:gd name="connsiteY47" fmla="*/ 1261887 h 2556892"/>
                <a:gd name="connsiteX48" fmla="*/ 1127391 w 2887263"/>
                <a:gd name="connsiteY48" fmla="*/ 1342336 h 2556892"/>
                <a:gd name="connsiteX49" fmla="*/ 962355 w 2887263"/>
                <a:gd name="connsiteY49" fmla="*/ 1506453 h 2556892"/>
                <a:gd name="connsiteX50" fmla="*/ 851105 w 2887263"/>
                <a:gd name="connsiteY50" fmla="*/ 1587362 h 2556892"/>
                <a:gd name="connsiteX51" fmla="*/ 766059 w 2887263"/>
                <a:gd name="connsiteY51" fmla="*/ 1636091 h 2556892"/>
                <a:gd name="connsiteX52" fmla="*/ 494829 w 2887263"/>
                <a:gd name="connsiteY52" fmla="*/ 1753318 h 2556892"/>
                <a:gd name="connsiteX53" fmla="*/ 387717 w 2887263"/>
                <a:gd name="connsiteY53" fmla="*/ 1777223 h 2556892"/>
                <a:gd name="connsiteX54" fmla="*/ 272789 w 2887263"/>
                <a:gd name="connsiteY54" fmla="*/ 1791474 h 2556892"/>
                <a:gd name="connsiteX55" fmla="*/ 104995 w 2887263"/>
                <a:gd name="connsiteY55" fmla="*/ 1804345 h 2556892"/>
                <a:gd name="connsiteX56" fmla="*/ 82929 w 2887263"/>
                <a:gd name="connsiteY56" fmla="*/ 1787336 h 2556892"/>
                <a:gd name="connsiteX57" fmla="*/ 77872 w 2887263"/>
                <a:gd name="connsiteY57" fmla="*/ 1783199 h 2556892"/>
                <a:gd name="connsiteX58" fmla="*/ 61322 w 2887263"/>
                <a:gd name="connsiteY58" fmla="*/ 1758374 h 2556892"/>
                <a:gd name="connsiteX59" fmla="*/ 15811 w 2887263"/>
                <a:gd name="connsiteY59" fmla="*/ 1637471 h 2556892"/>
                <a:gd name="connsiteX60" fmla="*/ 5237 w 2887263"/>
                <a:gd name="connsiteY60" fmla="*/ 1612646 h 2556892"/>
                <a:gd name="connsiteX61" fmla="*/ 1100 w 2887263"/>
                <a:gd name="connsiteY61" fmla="*/ 1591499 h 2556892"/>
                <a:gd name="connsiteX62" fmla="*/ 48450 w 2887263"/>
                <a:gd name="connsiteY62" fmla="*/ 1572192 h 2556892"/>
                <a:gd name="connsiteX63" fmla="*/ 308187 w 2887263"/>
                <a:gd name="connsiteY63" fmla="*/ 1484387 h 2556892"/>
                <a:gd name="connsiteX64" fmla="*/ 418058 w 2887263"/>
                <a:gd name="connsiteY64" fmla="*/ 1438416 h 2556892"/>
                <a:gd name="connsiteX65" fmla="*/ 576658 w 2887263"/>
                <a:gd name="connsiteY65" fmla="*/ 1349692 h 2556892"/>
                <a:gd name="connsiteX66" fmla="*/ 783528 w 2887263"/>
                <a:gd name="connsiteY66" fmla="*/ 1212698 h 2556892"/>
                <a:gd name="connsiteX67" fmla="*/ 835935 w 2887263"/>
                <a:gd name="connsiteY67" fmla="*/ 1149718 h 2556892"/>
                <a:gd name="connsiteX68" fmla="*/ 1003729 w 2887263"/>
                <a:gd name="connsiteY68" fmla="*/ 829759 h 2556892"/>
                <a:gd name="connsiteX69" fmla="*/ 1145780 w 2887263"/>
                <a:gd name="connsiteY69" fmla="*/ 462450 h 2556892"/>
                <a:gd name="connsiteX70" fmla="*/ 1238182 w 2887263"/>
                <a:gd name="connsiteY70" fmla="*/ 327755 h 2556892"/>
                <a:gd name="connsiteX71" fmla="*/ 1398621 w 2887263"/>
                <a:gd name="connsiteY71" fmla="*/ 243628 h 2556892"/>
                <a:gd name="connsiteX72" fmla="*/ 1538832 w 2887263"/>
                <a:gd name="connsiteY72" fmla="*/ 170074 h 2556892"/>
                <a:gd name="connsiteX73" fmla="*/ 1593998 w 2887263"/>
                <a:gd name="connsiteY73" fmla="*/ 129160 h 2556892"/>
                <a:gd name="connsiteX74" fmla="*/ 1684362 w 2887263"/>
                <a:gd name="connsiteY74" fmla="*/ 35759 h 2556892"/>
                <a:gd name="connsiteX75" fmla="*/ 1778802 w 2887263"/>
                <a:gd name="connsiteY75" fmla="*/ 139274 h 2556892"/>
                <a:gd name="connsiteX76" fmla="*/ 1913038 w 2887263"/>
                <a:gd name="connsiteY76" fmla="*/ 215126 h 2556892"/>
                <a:gd name="connsiteX77" fmla="*/ 1956806 w 2887263"/>
                <a:gd name="connsiteY77" fmla="*/ 233819 h 2556892"/>
                <a:gd name="connsiteX78" fmla="*/ 1967743 w 2887263"/>
                <a:gd name="connsiteY78" fmla="*/ 230756 h 2556892"/>
                <a:gd name="connsiteX79" fmla="*/ 1970387 w 2887263"/>
                <a:gd name="connsiteY79" fmla="*/ 230053 h 2556892"/>
                <a:gd name="connsiteX80" fmla="*/ 2020150 w 2887263"/>
                <a:gd name="connsiteY80" fmla="*/ 186624 h 2556892"/>
                <a:gd name="connsiteX81" fmla="*/ 2083131 w 2887263"/>
                <a:gd name="connsiteY81" fmla="*/ 93762 h 2556892"/>
                <a:gd name="connsiteX82" fmla="*/ 2088041 w 2887263"/>
                <a:gd name="connsiteY82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851105 w 2887263"/>
                <a:gd name="connsiteY49" fmla="*/ 1587362 h 2556892"/>
                <a:gd name="connsiteX50" fmla="*/ 766059 w 2887263"/>
                <a:gd name="connsiteY50" fmla="*/ 1636091 h 2556892"/>
                <a:gd name="connsiteX51" fmla="*/ 494829 w 2887263"/>
                <a:gd name="connsiteY51" fmla="*/ 1753318 h 2556892"/>
                <a:gd name="connsiteX52" fmla="*/ 387717 w 2887263"/>
                <a:gd name="connsiteY52" fmla="*/ 1777223 h 2556892"/>
                <a:gd name="connsiteX53" fmla="*/ 272789 w 2887263"/>
                <a:gd name="connsiteY53" fmla="*/ 1791474 h 2556892"/>
                <a:gd name="connsiteX54" fmla="*/ 104995 w 2887263"/>
                <a:gd name="connsiteY54" fmla="*/ 1804345 h 2556892"/>
                <a:gd name="connsiteX55" fmla="*/ 82929 w 2887263"/>
                <a:gd name="connsiteY55" fmla="*/ 1787336 h 2556892"/>
                <a:gd name="connsiteX56" fmla="*/ 77872 w 2887263"/>
                <a:gd name="connsiteY56" fmla="*/ 1783199 h 2556892"/>
                <a:gd name="connsiteX57" fmla="*/ 61322 w 2887263"/>
                <a:gd name="connsiteY57" fmla="*/ 1758374 h 2556892"/>
                <a:gd name="connsiteX58" fmla="*/ 15811 w 2887263"/>
                <a:gd name="connsiteY58" fmla="*/ 1637471 h 2556892"/>
                <a:gd name="connsiteX59" fmla="*/ 5237 w 2887263"/>
                <a:gd name="connsiteY59" fmla="*/ 1612646 h 2556892"/>
                <a:gd name="connsiteX60" fmla="*/ 1100 w 2887263"/>
                <a:gd name="connsiteY60" fmla="*/ 1591499 h 2556892"/>
                <a:gd name="connsiteX61" fmla="*/ 48450 w 2887263"/>
                <a:gd name="connsiteY61" fmla="*/ 1572192 h 2556892"/>
                <a:gd name="connsiteX62" fmla="*/ 308187 w 2887263"/>
                <a:gd name="connsiteY62" fmla="*/ 1484387 h 2556892"/>
                <a:gd name="connsiteX63" fmla="*/ 418058 w 2887263"/>
                <a:gd name="connsiteY63" fmla="*/ 1438416 h 2556892"/>
                <a:gd name="connsiteX64" fmla="*/ 576658 w 2887263"/>
                <a:gd name="connsiteY64" fmla="*/ 1349692 h 2556892"/>
                <a:gd name="connsiteX65" fmla="*/ 783528 w 2887263"/>
                <a:gd name="connsiteY65" fmla="*/ 1212698 h 2556892"/>
                <a:gd name="connsiteX66" fmla="*/ 835935 w 2887263"/>
                <a:gd name="connsiteY66" fmla="*/ 1149718 h 2556892"/>
                <a:gd name="connsiteX67" fmla="*/ 1003729 w 2887263"/>
                <a:gd name="connsiteY67" fmla="*/ 829759 h 2556892"/>
                <a:gd name="connsiteX68" fmla="*/ 1145780 w 2887263"/>
                <a:gd name="connsiteY68" fmla="*/ 462450 h 2556892"/>
                <a:gd name="connsiteX69" fmla="*/ 1238182 w 2887263"/>
                <a:gd name="connsiteY69" fmla="*/ 327755 h 2556892"/>
                <a:gd name="connsiteX70" fmla="*/ 1398621 w 2887263"/>
                <a:gd name="connsiteY70" fmla="*/ 243628 h 2556892"/>
                <a:gd name="connsiteX71" fmla="*/ 1538832 w 2887263"/>
                <a:gd name="connsiteY71" fmla="*/ 170074 h 2556892"/>
                <a:gd name="connsiteX72" fmla="*/ 1593998 w 2887263"/>
                <a:gd name="connsiteY72" fmla="*/ 129160 h 2556892"/>
                <a:gd name="connsiteX73" fmla="*/ 1684362 w 2887263"/>
                <a:gd name="connsiteY73" fmla="*/ 35759 h 2556892"/>
                <a:gd name="connsiteX74" fmla="*/ 1778802 w 2887263"/>
                <a:gd name="connsiteY74" fmla="*/ 139274 h 2556892"/>
                <a:gd name="connsiteX75" fmla="*/ 1913038 w 2887263"/>
                <a:gd name="connsiteY75" fmla="*/ 215126 h 2556892"/>
                <a:gd name="connsiteX76" fmla="*/ 1956806 w 2887263"/>
                <a:gd name="connsiteY76" fmla="*/ 233819 h 2556892"/>
                <a:gd name="connsiteX77" fmla="*/ 1967743 w 2887263"/>
                <a:gd name="connsiteY77" fmla="*/ 230756 h 2556892"/>
                <a:gd name="connsiteX78" fmla="*/ 1970387 w 2887263"/>
                <a:gd name="connsiteY78" fmla="*/ 230053 h 2556892"/>
                <a:gd name="connsiteX79" fmla="*/ 2020150 w 2887263"/>
                <a:gd name="connsiteY79" fmla="*/ 186624 h 2556892"/>
                <a:gd name="connsiteX80" fmla="*/ 2083131 w 2887263"/>
                <a:gd name="connsiteY80" fmla="*/ 93762 h 2556892"/>
                <a:gd name="connsiteX81" fmla="*/ 2088041 w 2887263"/>
                <a:gd name="connsiteY81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387717 w 2887263"/>
                <a:gd name="connsiteY51" fmla="*/ 1777223 h 2556892"/>
                <a:gd name="connsiteX52" fmla="*/ 272789 w 2887263"/>
                <a:gd name="connsiteY52" fmla="*/ 1791474 h 2556892"/>
                <a:gd name="connsiteX53" fmla="*/ 104995 w 2887263"/>
                <a:gd name="connsiteY53" fmla="*/ 1804345 h 2556892"/>
                <a:gd name="connsiteX54" fmla="*/ 82929 w 2887263"/>
                <a:gd name="connsiteY54" fmla="*/ 1787336 h 2556892"/>
                <a:gd name="connsiteX55" fmla="*/ 77872 w 2887263"/>
                <a:gd name="connsiteY55" fmla="*/ 1783199 h 2556892"/>
                <a:gd name="connsiteX56" fmla="*/ 61322 w 2887263"/>
                <a:gd name="connsiteY56" fmla="*/ 1758374 h 2556892"/>
                <a:gd name="connsiteX57" fmla="*/ 15811 w 2887263"/>
                <a:gd name="connsiteY57" fmla="*/ 1637471 h 2556892"/>
                <a:gd name="connsiteX58" fmla="*/ 5237 w 2887263"/>
                <a:gd name="connsiteY58" fmla="*/ 1612646 h 2556892"/>
                <a:gd name="connsiteX59" fmla="*/ 1100 w 2887263"/>
                <a:gd name="connsiteY59" fmla="*/ 1591499 h 2556892"/>
                <a:gd name="connsiteX60" fmla="*/ 48450 w 2887263"/>
                <a:gd name="connsiteY60" fmla="*/ 1572192 h 2556892"/>
                <a:gd name="connsiteX61" fmla="*/ 308187 w 2887263"/>
                <a:gd name="connsiteY61" fmla="*/ 1484387 h 2556892"/>
                <a:gd name="connsiteX62" fmla="*/ 418058 w 2887263"/>
                <a:gd name="connsiteY62" fmla="*/ 1438416 h 2556892"/>
                <a:gd name="connsiteX63" fmla="*/ 576658 w 2887263"/>
                <a:gd name="connsiteY63" fmla="*/ 1349692 h 2556892"/>
                <a:gd name="connsiteX64" fmla="*/ 783528 w 2887263"/>
                <a:gd name="connsiteY64" fmla="*/ 1212698 h 2556892"/>
                <a:gd name="connsiteX65" fmla="*/ 835935 w 2887263"/>
                <a:gd name="connsiteY65" fmla="*/ 1149718 h 2556892"/>
                <a:gd name="connsiteX66" fmla="*/ 1003729 w 2887263"/>
                <a:gd name="connsiteY66" fmla="*/ 829759 h 2556892"/>
                <a:gd name="connsiteX67" fmla="*/ 1145780 w 2887263"/>
                <a:gd name="connsiteY67" fmla="*/ 462450 h 2556892"/>
                <a:gd name="connsiteX68" fmla="*/ 1238182 w 2887263"/>
                <a:gd name="connsiteY68" fmla="*/ 327755 h 2556892"/>
                <a:gd name="connsiteX69" fmla="*/ 1398621 w 2887263"/>
                <a:gd name="connsiteY69" fmla="*/ 243628 h 2556892"/>
                <a:gd name="connsiteX70" fmla="*/ 1538832 w 2887263"/>
                <a:gd name="connsiteY70" fmla="*/ 170074 h 2556892"/>
                <a:gd name="connsiteX71" fmla="*/ 1593998 w 2887263"/>
                <a:gd name="connsiteY71" fmla="*/ 129160 h 2556892"/>
                <a:gd name="connsiteX72" fmla="*/ 1684362 w 2887263"/>
                <a:gd name="connsiteY72" fmla="*/ 35759 h 2556892"/>
                <a:gd name="connsiteX73" fmla="*/ 1778802 w 2887263"/>
                <a:gd name="connsiteY73" fmla="*/ 139274 h 2556892"/>
                <a:gd name="connsiteX74" fmla="*/ 1913038 w 2887263"/>
                <a:gd name="connsiteY74" fmla="*/ 215126 h 2556892"/>
                <a:gd name="connsiteX75" fmla="*/ 1956806 w 2887263"/>
                <a:gd name="connsiteY75" fmla="*/ 233819 h 2556892"/>
                <a:gd name="connsiteX76" fmla="*/ 1967743 w 2887263"/>
                <a:gd name="connsiteY76" fmla="*/ 230756 h 2556892"/>
                <a:gd name="connsiteX77" fmla="*/ 1970387 w 2887263"/>
                <a:gd name="connsiteY77" fmla="*/ 230053 h 2556892"/>
                <a:gd name="connsiteX78" fmla="*/ 2020150 w 2887263"/>
                <a:gd name="connsiteY78" fmla="*/ 186624 h 2556892"/>
                <a:gd name="connsiteX79" fmla="*/ 2083131 w 2887263"/>
                <a:gd name="connsiteY79" fmla="*/ 93762 h 2556892"/>
                <a:gd name="connsiteX80" fmla="*/ 2088041 w 2887263"/>
                <a:gd name="connsiteY80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15811 w 2887263"/>
                <a:gd name="connsiteY56" fmla="*/ 1637471 h 2556892"/>
                <a:gd name="connsiteX57" fmla="*/ 5237 w 2887263"/>
                <a:gd name="connsiteY57" fmla="*/ 1612646 h 2556892"/>
                <a:gd name="connsiteX58" fmla="*/ 1100 w 2887263"/>
                <a:gd name="connsiteY58" fmla="*/ 1591499 h 2556892"/>
                <a:gd name="connsiteX59" fmla="*/ 48450 w 2887263"/>
                <a:gd name="connsiteY59" fmla="*/ 1572192 h 2556892"/>
                <a:gd name="connsiteX60" fmla="*/ 308187 w 2887263"/>
                <a:gd name="connsiteY60" fmla="*/ 1484387 h 2556892"/>
                <a:gd name="connsiteX61" fmla="*/ 418058 w 2887263"/>
                <a:gd name="connsiteY61" fmla="*/ 1438416 h 2556892"/>
                <a:gd name="connsiteX62" fmla="*/ 576658 w 2887263"/>
                <a:gd name="connsiteY62" fmla="*/ 1349692 h 2556892"/>
                <a:gd name="connsiteX63" fmla="*/ 783528 w 2887263"/>
                <a:gd name="connsiteY63" fmla="*/ 1212698 h 2556892"/>
                <a:gd name="connsiteX64" fmla="*/ 835935 w 2887263"/>
                <a:gd name="connsiteY64" fmla="*/ 1149718 h 2556892"/>
                <a:gd name="connsiteX65" fmla="*/ 1003729 w 2887263"/>
                <a:gd name="connsiteY65" fmla="*/ 829759 h 2556892"/>
                <a:gd name="connsiteX66" fmla="*/ 1145780 w 2887263"/>
                <a:gd name="connsiteY66" fmla="*/ 462450 h 2556892"/>
                <a:gd name="connsiteX67" fmla="*/ 1238182 w 2887263"/>
                <a:gd name="connsiteY67" fmla="*/ 327755 h 2556892"/>
                <a:gd name="connsiteX68" fmla="*/ 1398621 w 2887263"/>
                <a:gd name="connsiteY68" fmla="*/ 243628 h 2556892"/>
                <a:gd name="connsiteX69" fmla="*/ 1538832 w 2887263"/>
                <a:gd name="connsiteY69" fmla="*/ 170074 h 2556892"/>
                <a:gd name="connsiteX70" fmla="*/ 1593998 w 2887263"/>
                <a:gd name="connsiteY70" fmla="*/ 129160 h 2556892"/>
                <a:gd name="connsiteX71" fmla="*/ 1684362 w 2887263"/>
                <a:gd name="connsiteY71" fmla="*/ 35759 h 2556892"/>
                <a:gd name="connsiteX72" fmla="*/ 1778802 w 2887263"/>
                <a:gd name="connsiteY72" fmla="*/ 139274 h 2556892"/>
                <a:gd name="connsiteX73" fmla="*/ 1913038 w 2887263"/>
                <a:gd name="connsiteY73" fmla="*/ 215126 h 2556892"/>
                <a:gd name="connsiteX74" fmla="*/ 1956806 w 2887263"/>
                <a:gd name="connsiteY74" fmla="*/ 233819 h 2556892"/>
                <a:gd name="connsiteX75" fmla="*/ 1967743 w 2887263"/>
                <a:gd name="connsiteY75" fmla="*/ 230756 h 2556892"/>
                <a:gd name="connsiteX76" fmla="*/ 1970387 w 2887263"/>
                <a:gd name="connsiteY76" fmla="*/ 230053 h 2556892"/>
                <a:gd name="connsiteX77" fmla="*/ 2020150 w 2887263"/>
                <a:gd name="connsiteY77" fmla="*/ 186624 h 2556892"/>
                <a:gd name="connsiteX78" fmla="*/ 2083131 w 2887263"/>
                <a:gd name="connsiteY78" fmla="*/ 93762 h 2556892"/>
                <a:gd name="connsiteX79" fmla="*/ 2088041 w 2887263"/>
                <a:gd name="connsiteY79" fmla="*/ 0 h 2556892"/>
                <a:gd name="connsiteX0" fmla="*/ 2502386 w 2887263"/>
                <a:gd name="connsiteY0" fmla="*/ 1100528 h 2556892"/>
                <a:gd name="connsiteX1" fmla="*/ 2493192 w 2887263"/>
                <a:gd name="connsiteY1" fmla="*/ 1180518 h 2556892"/>
                <a:gd name="connsiteX2" fmla="*/ 2465609 w 2887263"/>
                <a:gd name="connsiteY2" fmla="*/ 1293147 h 2556892"/>
                <a:gd name="connsiteX3" fmla="*/ 2453657 w 2887263"/>
                <a:gd name="connsiteY3" fmla="*/ 1314294 h 2556892"/>
                <a:gd name="connsiteX4" fmla="*/ 2454117 w 2887263"/>
                <a:gd name="connsiteY4" fmla="*/ 1317972 h 2556892"/>
                <a:gd name="connsiteX5" fmla="*/ 2453197 w 2887263"/>
                <a:gd name="connsiteY5" fmla="*/ 1334981 h 2556892"/>
                <a:gd name="connsiteX6" fmla="*/ 2487675 w 2887263"/>
                <a:gd name="connsiteY6" fmla="*/ 1298204 h 2556892"/>
                <a:gd name="connsiteX7" fmla="*/ 2519396 w 2887263"/>
                <a:gd name="connsiteY7" fmla="*/ 1266944 h 2556892"/>
                <a:gd name="connsiteX8" fmla="*/ 2527210 w 2887263"/>
                <a:gd name="connsiteY8" fmla="*/ 1243499 h 2556892"/>
                <a:gd name="connsiteX9" fmla="*/ 2506983 w 2887263"/>
                <a:gd name="connsiteY9" fmla="*/ 1129031 h 2556892"/>
                <a:gd name="connsiteX10" fmla="*/ 2502386 w 2887263"/>
                <a:gd name="connsiteY10" fmla="*/ 1100528 h 2556892"/>
                <a:gd name="connsiteX11" fmla="*/ 2088041 w 2887263"/>
                <a:gd name="connsiteY11" fmla="*/ 0 h 2556892"/>
                <a:gd name="connsiteX12" fmla="*/ 2147031 w 2887263"/>
                <a:gd name="connsiteY12" fmla="*/ 92843 h 2556892"/>
                <a:gd name="connsiteX13" fmla="*/ 2146811 w 2887263"/>
                <a:gd name="connsiteY13" fmla="*/ 95772 h 2556892"/>
                <a:gd name="connsiteX14" fmla="*/ 2343326 w 2887263"/>
                <a:gd name="connsiteY14" fmla="*/ 146169 h 2556892"/>
                <a:gd name="connsiteX15" fmla="*/ 2510201 w 2887263"/>
                <a:gd name="connsiteY15" fmla="*/ 214666 h 2556892"/>
                <a:gd name="connsiteX16" fmla="*/ 2626968 w 2887263"/>
                <a:gd name="connsiteY16" fmla="*/ 296494 h 2556892"/>
                <a:gd name="connsiteX17" fmla="*/ 2693166 w 2887263"/>
                <a:gd name="connsiteY17" fmla="*/ 382460 h 2556892"/>
                <a:gd name="connsiteX18" fmla="*/ 2731322 w 2887263"/>
                <a:gd name="connsiteY18" fmla="*/ 459692 h 2556892"/>
                <a:gd name="connsiteX19" fmla="*/ 2762123 w 2887263"/>
                <a:gd name="connsiteY19" fmla="*/ 561747 h 2556892"/>
                <a:gd name="connsiteX20" fmla="*/ 2785108 w 2887263"/>
                <a:gd name="connsiteY20" fmla="*/ 666102 h 2556892"/>
                <a:gd name="connsiteX21" fmla="*/ 2804876 w 2887263"/>
                <a:gd name="connsiteY21" fmla="*/ 779650 h 2556892"/>
                <a:gd name="connsiteX22" fmla="*/ 2823264 w 2887263"/>
                <a:gd name="connsiteY22" fmla="*/ 882626 h 2556892"/>
                <a:gd name="connsiteX23" fmla="*/ 2830160 w 2887263"/>
                <a:gd name="connsiteY23" fmla="*/ 938251 h 2556892"/>
                <a:gd name="connsiteX24" fmla="*/ 2853145 w 2887263"/>
                <a:gd name="connsiteY24" fmla="*/ 1122135 h 2556892"/>
                <a:gd name="connsiteX25" fmla="*/ 2870614 w 2887263"/>
                <a:gd name="connsiteY25" fmla="*/ 1265565 h 2556892"/>
                <a:gd name="connsiteX26" fmla="*/ 2880728 w 2887263"/>
                <a:gd name="connsiteY26" fmla="*/ 1355208 h 2556892"/>
                <a:gd name="connsiteX27" fmla="*/ 2887164 w 2887263"/>
                <a:gd name="connsiteY27" fmla="*/ 1424625 h 2556892"/>
                <a:gd name="connsiteX28" fmla="*/ 2873373 w 2887263"/>
                <a:gd name="connsiteY28" fmla="*/ 1444852 h 2556892"/>
                <a:gd name="connsiteX29" fmla="*/ 2661446 w 2887263"/>
                <a:gd name="connsiteY29" fmla="*/ 1543690 h 2556892"/>
                <a:gd name="connsiteX30" fmla="*/ 2448600 w 2887263"/>
                <a:gd name="connsiteY30" fmla="*/ 1641608 h 2556892"/>
                <a:gd name="connsiteX31" fmla="*/ 2447681 w 2887263"/>
                <a:gd name="connsiteY31" fmla="*/ 1783659 h 2556892"/>
                <a:gd name="connsiteX32" fmla="*/ 2452278 w 2887263"/>
                <a:gd name="connsiteY32" fmla="*/ 2127522 h 2556892"/>
                <a:gd name="connsiteX33" fmla="*/ 2458714 w 2887263"/>
                <a:gd name="connsiteY33" fmla="*/ 2556892 h 2556892"/>
                <a:gd name="connsiteX34" fmla="*/ 1263006 w 2887263"/>
                <a:gd name="connsiteY34" fmla="*/ 2556892 h 2556892"/>
                <a:gd name="connsiteX35" fmla="*/ 1282774 w 2887263"/>
                <a:gd name="connsiteY35" fmla="*/ 2299914 h 2556892"/>
                <a:gd name="connsiteX36" fmla="*/ 1307598 w 2887263"/>
                <a:gd name="connsiteY36" fmla="*/ 2083390 h 2556892"/>
                <a:gd name="connsiteX37" fmla="*/ 1331503 w 2887263"/>
                <a:gd name="connsiteY37" fmla="*/ 1927088 h 2556892"/>
                <a:gd name="connsiteX38" fmla="*/ 1373796 w 2887263"/>
                <a:gd name="connsiteY38" fmla="*/ 1718839 h 2556892"/>
                <a:gd name="connsiteX39" fmla="*/ 1407355 w 2887263"/>
                <a:gd name="connsiteY39" fmla="*/ 1619082 h 2556892"/>
                <a:gd name="connsiteX40" fmla="*/ 1414711 w 2887263"/>
                <a:gd name="connsiteY40" fmla="*/ 1591040 h 2556892"/>
                <a:gd name="connsiteX41" fmla="*/ 1407355 w 2887263"/>
                <a:gd name="connsiteY41" fmla="*/ 1583225 h 2556892"/>
                <a:gd name="connsiteX42" fmla="*/ 1380692 w 2887263"/>
                <a:gd name="connsiteY42" fmla="*/ 1470596 h 2556892"/>
                <a:gd name="connsiteX43" fmla="*/ 1359086 w 2887263"/>
                <a:gd name="connsiteY43" fmla="*/ 1374516 h 2556892"/>
                <a:gd name="connsiteX44" fmla="*/ 1320470 w 2887263"/>
                <a:gd name="connsiteY44" fmla="*/ 1212698 h 2556892"/>
                <a:gd name="connsiteX45" fmla="*/ 1297484 w 2887263"/>
                <a:gd name="connsiteY45" fmla="*/ 1106964 h 2556892"/>
                <a:gd name="connsiteX46" fmla="*/ 1288750 w 2887263"/>
                <a:gd name="connsiteY46" fmla="*/ 1086737 h 2556892"/>
                <a:gd name="connsiteX47" fmla="*/ 1127391 w 2887263"/>
                <a:gd name="connsiteY47" fmla="*/ 1342336 h 2556892"/>
                <a:gd name="connsiteX48" fmla="*/ 962355 w 2887263"/>
                <a:gd name="connsiteY48" fmla="*/ 1506453 h 2556892"/>
                <a:gd name="connsiteX49" fmla="*/ 766059 w 2887263"/>
                <a:gd name="connsiteY49" fmla="*/ 1636091 h 2556892"/>
                <a:gd name="connsiteX50" fmla="*/ 494829 w 2887263"/>
                <a:gd name="connsiteY50" fmla="*/ 1753318 h 2556892"/>
                <a:gd name="connsiteX51" fmla="*/ 272789 w 2887263"/>
                <a:gd name="connsiteY51" fmla="*/ 1791474 h 2556892"/>
                <a:gd name="connsiteX52" fmla="*/ 104995 w 2887263"/>
                <a:gd name="connsiteY52" fmla="*/ 1804345 h 2556892"/>
                <a:gd name="connsiteX53" fmla="*/ 82929 w 2887263"/>
                <a:gd name="connsiteY53" fmla="*/ 1787336 h 2556892"/>
                <a:gd name="connsiteX54" fmla="*/ 77872 w 2887263"/>
                <a:gd name="connsiteY54" fmla="*/ 1783199 h 2556892"/>
                <a:gd name="connsiteX55" fmla="*/ 61322 w 2887263"/>
                <a:gd name="connsiteY55" fmla="*/ 1758374 h 2556892"/>
                <a:gd name="connsiteX56" fmla="*/ 5237 w 2887263"/>
                <a:gd name="connsiteY56" fmla="*/ 1612646 h 2556892"/>
                <a:gd name="connsiteX57" fmla="*/ 1100 w 2887263"/>
                <a:gd name="connsiteY57" fmla="*/ 1591499 h 2556892"/>
                <a:gd name="connsiteX58" fmla="*/ 48450 w 2887263"/>
                <a:gd name="connsiteY58" fmla="*/ 1572192 h 2556892"/>
                <a:gd name="connsiteX59" fmla="*/ 308187 w 2887263"/>
                <a:gd name="connsiteY59" fmla="*/ 1484387 h 2556892"/>
                <a:gd name="connsiteX60" fmla="*/ 418058 w 2887263"/>
                <a:gd name="connsiteY60" fmla="*/ 1438416 h 2556892"/>
                <a:gd name="connsiteX61" fmla="*/ 576658 w 2887263"/>
                <a:gd name="connsiteY61" fmla="*/ 1349692 h 2556892"/>
                <a:gd name="connsiteX62" fmla="*/ 783528 w 2887263"/>
                <a:gd name="connsiteY62" fmla="*/ 1212698 h 2556892"/>
                <a:gd name="connsiteX63" fmla="*/ 835935 w 2887263"/>
                <a:gd name="connsiteY63" fmla="*/ 1149718 h 2556892"/>
                <a:gd name="connsiteX64" fmla="*/ 1003729 w 2887263"/>
                <a:gd name="connsiteY64" fmla="*/ 829759 h 2556892"/>
                <a:gd name="connsiteX65" fmla="*/ 1145780 w 2887263"/>
                <a:gd name="connsiteY65" fmla="*/ 462450 h 2556892"/>
                <a:gd name="connsiteX66" fmla="*/ 1238182 w 2887263"/>
                <a:gd name="connsiteY66" fmla="*/ 327755 h 2556892"/>
                <a:gd name="connsiteX67" fmla="*/ 1398621 w 2887263"/>
                <a:gd name="connsiteY67" fmla="*/ 243628 h 2556892"/>
                <a:gd name="connsiteX68" fmla="*/ 1538832 w 2887263"/>
                <a:gd name="connsiteY68" fmla="*/ 170074 h 2556892"/>
                <a:gd name="connsiteX69" fmla="*/ 1593998 w 2887263"/>
                <a:gd name="connsiteY69" fmla="*/ 129160 h 2556892"/>
                <a:gd name="connsiteX70" fmla="*/ 1684362 w 2887263"/>
                <a:gd name="connsiteY70" fmla="*/ 35759 h 2556892"/>
                <a:gd name="connsiteX71" fmla="*/ 1778802 w 2887263"/>
                <a:gd name="connsiteY71" fmla="*/ 139274 h 2556892"/>
                <a:gd name="connsiteX72" fmla="*/ 1913038 w 2887263"/>
                <a:gd name="connsiteY72" fmla="*/ 215126 h 2556892"/>
                <a:gd name="connsiteX73" fmla="*/ 1956806 w 2887263"/>
                <a:gd name="connsiteY73" fmla="*/ 233819 h 2556892"/>
                <a:gd name="connsiteX74" fmla="*/ 1967743 w 2887263"/>
                <a:gd name="connsiteY74" fmla="*/ 230756 h 2556892"/>
                <a:gd name="connsiteX75" fmla="*/ 1970387 w 2887263"/>
                <a:gd name="connsiteY75" fmla="*/ 230053 h 2556892"/>
                <a:gd name="connsiteX76" fmla="*/ 2020150 w 2887263"/>
                <a:gd name="connsiteY76" fmla="*/ 186624 h 2556892"/>
                <a:gd name="connsiteX77" fmla="*/ 2083131 w 2887263"/>
                <a:gd name="connsiteY77" fmla="*/ 93762 h 2556892"/>
                <a:gd name="connsiteX78" fmla="*/ 2088041 w 2887263"/>
                <a:gd name="connsiteY7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60222 w 2886163"/>
                <a:gd name="connsiteY55" fmla="*/ 1758374 h 2556892"/>
                <a:gd name="connsiteX56" fmla="*/ 0 w 2886163"/>
                <a:gd name="connsiteY56" fmla="*/ 1591499 h 2556892"/>
                <a:gd name="connsiteX57" fmla="*/ 47350 w 2886163"/>
                <a:gd name="connsiteY57" fmla="*/ 1572192 h 2556892"/>
                <a:gd name="connsiteX58" fmla="*/ 307087 w 2886163"/>
                <a:gd name="connsiteY58" fmla="*/ 1484387 h 2556892"/>
                <a:gd name="connsiteX59" fmla="*/ 416958 w 2886163"/>
                <a:gd name="connsiteY59" fmla="*/ 1438416 h 2556892"/>
                <a:gd name="connsiteX60" fmla="*/ 575558 w 2886163"/>
                <a:gd name="connsiteY60" fmla="*/ 1349692 h 2556892"/>
                <a:gd name="connsiteX61" fmla="*/ 782428 w 2886163"/>
                <a:gd name="connsiteY61" fmla="*/ 1212698 h 2556892"/>
                <a:gd name="connsiteX62" fmla="*/ 834835 w 2886163"/>
                <a:gd name="connsiteY62" fmla="*/ 1149718 h 2556892"/>
                <a:gd name="connsiteX63" fmla="*/ 1002629 w 2886163"/>
                <a:gd name="connsiteY63" fmla="*/ 829759 h 2556892"/>
                <a:gd name="connsiteX64" fmla="*/ 1144680 w 2886163"/>
                <a:gd name="connsiteY64" fmla="*/ 462450 h 2556892"/>
                <a:gd name="connsiteX65" fmla="*/ 1237082 w 2886163"/>
                <a:gd name="connsiteY65" fmla="*/ 327755 h 2556892"/>
                <a:gd name="connsiteX66" fmla="*/ 1397521 w 2886163"/>
                <a:gd name="connsiteY66" fmla="*/ 243628 h 2556892"/>
                <a:gd name="connsiteX67" fmla="*/ 1537732 w 2886163"/>
                <a:gd name="connsiteY67" fmla="*/ 170074 h 2556892"/>
                <a:gd name="connsiteX68" fmla="*/ 1592898 w 2886163"/>
                <a:gd name="connsiteY68" fmla="*/ 129160 h 2556892"/>
                <a:gd name="connsiteX69" fmla="*/ 1683262 w 2886163"/>
                <a:gd name="connsiteY69" fmla="*/ 35759 h 2556892"/>
                <a:gd name="connsiteX70" fmla="*/ 1777702 w 2886163"/>
                <a:gd name="connsiteY70" fmla="*/ 139274 h 2556892"/>
                <a:gd name="connsiteX71" fmla="*/ 1911938 w 2886163"/>
                <a:gd name="connsiteY71" fmla="*/ 215126 h 2556892"/>
                <a:gd name="connsiteX72" fmla="*/ 1955706 w 2886163"/>
                <a:gd name="connsiteY72" fmla="*/ 233819 h 2556892"/>
                <a:gd name="connsiteX73" fmla="*/ 1966643 w 2886163"/>
                <a:gd name="connsiteY73" fmla="*/ 230756 h 2556892"/>
                <a:gd name="connsiteX74" fmla="*/ 1969287 w 2886163"/>
                <a:gd name="connsiteY74" fmla="*/ 230053 h 2556892"/>
                <a:gd name="connsiteX75" fmla="*/ 2019050 w 2886163"/>
                <a:gd name="connsiteY75" fmla="*/ 186624 h 2556892"/>
                <a:gd name="connsiteX76" fmla="*/ 2082031 w 2886163"/>
                <a:gd name="connsiteY76" fmla="*/ 93762 h 2556892"/>
                <a:gd name="connsiteX77" fmla="*/ 2086941 w 2886163"/>
                <a:gd name="connsiteY7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76772 w 2886163"/>
                <a:gd name="connsiteY54" fmla="*/ 1783199 h 2556892"/>
                <a:gd name="connsiteX55" fmla="*/ 0 w 2886163"/>
                <a:gd name="connsiteY55" fmla="*/ 1591499 h 2556892"/>
                <a:gd name="connsiteX56" fmla="*/ 47350 w 2886163"/>
                <a:gd name="connsiteY56" fmla="*/ 1572192 h 2556892"/>
                <a:gd name="connsiteX57" fmla="*/ 307087 w 2886163"/>
                <a:gd name="connsiteY57" fmla="*/ 1484387 h 2556892"/>
                <a:gd name="connsiteX58" fmla="*/ 416958 w 2886163"/>
                <a:gd name="connsiteY58" fmla="*/ 1438416 h 2556892"/>
                <a:gd name="connsiteX59" fmla="*/ 575558 w 2886163"/>
                <a:gd name="connsiteY59" fmla="*/ 1349692 h 2556892"/>
                <a:gd name="connsiteX60" fmla="*/ 782428 w 2886163"/>
                <a:gd name="connsiteY60" fmla="*/ 1212698 h 2556892"/>
                <a:gd name="connsiteX61" fmla="*/ 834835 w 2886163"/>
                <a:gd name="connsiteY61" fmla="*/ 1149718 h 2556892"/>
                <a:gd name="connsiteX62" fmla="*/ 1002629 w 2886163"/>
                <a:gd name="connsiteY62" fmla="*/ 829759 h 2556892"/>
                <a:gd name="connsiteX63" fmla="*/ 1144680 w 2886163"/>
                <a:gd name="connsiteY63" fmla="*/ 462450 h 2556892"/>
                <a:gd name="connsiteX64" fmla="*/ 1237082 w 2886163"/>
                <a:gd name="connsiteY64" fmla="*/ 327755 h 2556892"/>
                <a:gd name="connsiteX65" fmla="*/ 1397521 w 2886163"/>
                <a:gd name="connsiteY65" fmla="*/ 243628 h 2556892"/>
                <a:gd name="connsiteX66" fmla="*/ 1537732 w 2886163"/>
                <a:gd name="connsiteY66" fmla="*/ 170074 h 2556892"/>
                <a:gd name="connsiteX67" fmla="*/ 1592898 w 2886163"/>
                <a:gd name="connsiteY67" fmla="*/ 129160 h 2556892"/>
                <a:gd name="connsiteX68" fmla="*/ 1683262 w 2886163"/>
                <a:gd name="connsiteY68" fmla="*/ 35759 h 2556892"/>
                <a:gd name="connsiteX69" fmla="*/ 1777702 w 2886163"/>
                <a:gd name="connsiteY69" fmla="*/ 139274 h 2556892"/>
                <a:gd name="connsiteX70" fmla="*/ 1911938 w 2886163"/>
                <a:gd name="connsiteY70" fmla="*/ 215126 h 2556892"/>
                <a:gd name="connsiteX71" fmla="*/ 1955706 w 2886163"/>
                <a:gd name="connsiteY71" fmla="*/ 233819 h 2556892"/>
                <a:gd name="connsiteX72" fmla="*/ 1966643 w 2886163"/>
                <a:gd name="connsiteY72" fmla="*/ 230756 h 2556892"/>
                <a:gd name="connsiteX73" fmla="*/ 1969287 w 2886163"/>
                <a:gd name="connsiteY73" fmla="*/ 230053 h 2556892"/>
                <a:gd name="connsiteX74" fmla="*/ 2019050 w 2886163"/>
                <a:gd name="connsiteY74" fmla="*/ 186624 h 2556892"/>
                <a:gd name="connsiteX75" fmla="*/ 2082031 w 2886163"/>
                <a:gd name="connsiteY75" fmla="*/ 93762 h 2556892"/>
                <a:gd name="connsiteX76" fmla="*/ 2086941 w 2886163"/>
                <a:gd name="connsiteY7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103895 w 2886163"/>
                <a:gd name="connsiteY52" fmla="*/ 1804345 h 2556892"/>
                <a:gd name="connsiteX53" fmla="*/ 81829 w 2886163"/>
                <a:gd name="connsiteY53" fmla="*/ 1787336 h 2556892"/>
                <a:gd name="connsiteX54" fmla="*/ 0 w 2886163"/>
                <a:gd name="connsiteY54" fmla="*/ 1591499 h 2556892"/>
                <a:gd name="connsiteX55" fmla="*/ 47350 w 2886163"/>
                <a:gd name="connsiteY55" fmla="*/ 1572192 h 2556892"/>
                <a:gd name="connsiteX56" fmla="*/ 307087 w 2886163"/>
                <a:gd name="connsiteY56" fmla="*/ 1484387 h 2556892"/>
                <a:gd name="connsiteX57" fmla="*/ 416958 w 2886163"/>
                <a:gd name="connsiteY57" fmla="*/ 1438416 h 2556892"/>
                <a:gd name="connsiteX58" fmla="*/ 575558 w 2886163"/>
                <a:gd name="connsiteY58" fmla="*/ 1349692 h 2556892"/>
                <a:gd name="connsiteX59" fmla="*/ 782428 w 2886163"/>
                <a:gd name="connsiteY59" fmla="*/ 1212698 h 2556892"/>
                <a:gd name="connsiteX60" fmla="*/ 834835 w 2886163"/>
                <a:gd name="connsiteY60" fmla="*/ 1149718 h 2556892"/>
                <a:gd name="connsiteX61" fmla="*/ 1002629 w 2886163"/>
                <a:gd name="connsiteY61" fmla="*/ 829759 h 2556892"/>
                <a:gd name="connsiteX62" fmla="*/ 1144680 w 2886163"/>
                <a:gd name="connsiteY62" fmla="*/ 462450 h 2556892"/>
                <a:gd name="connsiteX63" fmla="*/ 1237082 w 2886163"/>
                <a:gd name="connsiteY63" fmla="*/ 327755 h 2556892"/>
                <a:gd name="connsiteX64" fmla="*/ 1397521 w 2886163"/>
                <a:gd name="connsiteY64" fmla="*/ 243628 h 2556892"/>
                <a:gd name="connsiteX65" fmla="*/ 1537732 w 2886163"/>
                <a:gd name="connsiteY65" fmla="*/ 170074 h 2556892"/>
                <a:gd name="connsiteX66" fmla="*/ 1592898 w 2886163"/>
                <a:gd name="connsiteY66" fmla="*/ 129160 h 2556892"/>
                <a:gd name="connsiteX67" fmla="*/ 1683262 w 2886163"/>
                <a:gd name="connsiteY67" fmla="*/ 35759 h 2556892"/>
                <a:gd name="connsiteX68" fmla="*/ 1777702 w 2886163"/>
                <a:gd name="connsiteY68" fmla="*/ 139274 h 2556892"/>
                <a:gd name="connsiteX69" fmla="*/ 1911938 w 2886163"/>
                <a:gd name="connsiteY69" fmla="*/ 215126 h 2556892"/>
                <a:gd name="connsiteX70" fmla="*/ 1955706 w 2886163"/>
                <a:gd name="connsiteY70" fmla="*/ 233819 h 2556892"/>
                <a:gd name="connsiteX71" fmla="*/ 1966643 w 2886163"/>
                <a:gd name="connsiteY71" fmla="*/ 230756 h 2556892"/>
                <a:gd name="connsiteX72" fmla="*/ 1969287 w 2886163"/>
                <a:gd name="connsiteY72" fmla="*/ 230053 h 2556892"/>
                <a:gd name="connsiteX73" fmla="*/ 2019050 w 2886163"/>
                <a:gd name="connsiteY73" fmla="*/ 186624 h 2556892"/>
                <a:gd name="connsiteX74" fmla="*/ 2082031 w 2886163"/>
                <a:gd name="connsiteY74" fmla="*/ 93762 h 2556892"/>
                <a:gd name="connsiteX75" fmla="*/ 2086941 w 2886163"/>
                <a:gd name="connsiteY75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406255 w 2886163"/>
                <a:gd name="connsiteY41" fmla="*/ 1583225 h 2556892"/>
                <a:gd name="connsiteX42" fmla="*/ 1379592 w 2886163"/>
                <a:gd name="connsiteY42" fmla="*/ 1470596 h 2556892"/>
                <a:gd name="connsiteX43" fmla="*/ 1357986 w 2886163"/>
                <a:gd name="connsiteY43" fmla="*/ 1374516 h 2556892"/>
                <a:gd name="connsiteX44" fmla="*/ 1319370 w 2886163"/>
                <a:gd name="connsiteY44" fmla="*/ 1212698 h 2556892"/>
                <a:gd name="connsiteX45" fmla="*/ 1296384 w 2886163"/>
                <a:gd name="connsiteY45" fmla="*/ 1106964 h 2556892"/>
                <a:gd name="connsiteX46" fmla="*/ 1287650 w 2886163"/>
                <a:gd name="connsiteY46" fmla="*/ 1086737 h 2556892"/>
                <a:gd name="connsiteX47" fmla="*/ 1126291 w 2886163"/>
                <a:gd name="connsiteY47" fmla="*/ 1342336 h 2556892"/>
                <a:gd name="connsiteX48" fmla="*/ 961255 w 2886163"/>
                <a:gd name="connsiteY48" fmla="*/ 1506453 h 2556892"/>
                <a:gd name="connsiteX49" fmla="*/ 764959 w 2886163"/>
                <a:gd name="connsiteY49" fmla="*/ 1636091 h 2556892"/>
                <a:gd name="connsiteX50" fmla="*/ 493729 w 2886163"/>
                <a:gd name="connsiteY50" fmla="*/ 1753318 h 2556892"/>
                <a:gd name="connsiteX51" fmla="*/ 271689 w 2886163"/>
                <a:gd name="connsiteY51" fmla="*/ 1791474 h 2556892"/>
                <a:gd name="connsiteX52" fmla="*/ 81829 w 2886163"/>
                <a:gd name="connsiteY52" fmla="*/ 1787336 h 2556892"/>
                <a:gd name="connsiteX53" fmla="*/ 0 w 2886163"/>
                <a:gd name="connsiteY53" fmla="*/ 1591499 h 2556892"/>
                <a:gd name="connsiteX54" fmla="*/ 47350 w 2886163"/>
                <a:gd name="connsiteY54" fmla="*/ 1572192 h 2556892"/>
                <a:gd name="connsiteX55" fmla="*/ 307087 w 2886163"/>
                <a:gd name="connsiteY55" fmla="*/ 1484387 h 2556892"/>
                <a:gd name="connsiteX56" fmla="*/ 416958 w 2886163"/>
                <a:gd name="connsiteY56" fmla="*/ 1438416 h 2556892"/>
                <a:gd name="connsiteX57" fmla="*/ 575558 w 2886163"/>
                <a:gd name="connsiteY57" fmla="*/ 1349692 h 2556892"/>
                <a:gd name="connsiteX58" fmla="*/ 782428 w 2886163"/>
                <a:gd name="connsiteY58" fmla="*/ 1212698 h 2556892"/>
                <a:gd name="connsiteX59" fmla="*/ 834835 w 2886163"/>
                <a:gd name="connsiteY59" fmla="*/ 1149718 h 2556892"/>
                <a:gd name="connsiteX60" fmla="*/ 1002629 w 2886163"/>
                <a:gd name="connsiteY60" fmla="*/ 829759 h 2556892"/>
                <a:gd name="connsiteX61" fmla="*/ 1144680 w 2886163"/>
                <a:gd name="connsiteY61" fmla="*/ 462450 h 2556892"/>
                <a:gd name="connsiteX62" fmla="*/ 1237082 w 2886163"/>
                <a:gd name="connsiteY62" fmla="*/ 327755 h 2556892"/>
                <a:gd name="connsiteX63" fmla="*/ 1397521 w 2886163"/>
                <a:gd name="connsiteY63" fmla="*/ 243628 h 2556892"/>
                <a:gd name="connsiteX64" fmla="*/ 1537732 w 2886163"/>
                <a:gd name="connsiteY64" fmla="*/ 170074 h 2556892"/>
                <a:gd name="connsiteX65" fmla="*/ 1592898 w 2886163"/>
                <a:gd name="connsiteY65" fmla="*/ 129160 h 2556892"/>
                <a:gd name="connsiteX66" fmla="*/ 1683262 w 2886163"/>
                <a:gd name="connsiteY66" fmla="*/ 35759 h 2556892"/>
                <a:gd name="connsiteX67" fmla="*/ 1777702 w 2886163"/>
                <a:gd name="connsiteY67" fmla="*/ 139274 h 2556892"/>
                <a:gd name="connsiteX68" fmla="*/ 1911938 w 2886163"/>
                <a:gd name="connsiteY68" fmla="*/ 215126 h 2556892"/>
                <a:gd name="connsiteX69" fmla="*/ 1955706 w 2886163"/>
                <a:gd name="connsiteY69" fmla="*/ 233819 h 2556892"/>
                <a:gd name="connsiteX70" fmla="*/ 1966643 w 2886163"/>
                <a:gd name="connsiteY70" fmla="*/ 230756 h 2556892"/>
                <a:gd name="connsiteX71" fmla="*/ 1969287 w 2886163"/>
                <a:gd name="connsiteY71" fmla="*/ 230053 h 2556892"/>
                <a:gd name="connsiteX72" fmla="*/ 2019050 w 2886163"/>
                <a:gd name="connsiteY72" fmla="*/ 186624 h 2556892"/>
                <a:gd name="connsiteX73" fmla="*/ 2082031 w 2886163"/>
                <a:gd name="connsiteY73" fmla="*/ 93762 h 2556892"/>
                <a:gd name="connsiteX74" fmla="*/ 2086941 w 2886163"/>
                <a:gd name="connsiteY74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79592 w 2886163"/>
                <a:gd name="connsiteY41" fmla="*/ 1470596 h 2556892"/>
                <a:gd name="connsiteX42" fmla="*/ 1357986 w 2886163"/>
                <a:gd name="connsiteY42" fmla="*/ 1374516 h 2556892"/>
                <a:gd name="connsiteX43" fmla="*/ 1319370 w 2886163"/>
                <a:gd name="connsiteY43" fmla="*/ 1212698 h 2556892"/>
                <a:gd name="connsiteX44" fmla="*/ 1296384 w 2886163"/>
                <a:gd name="connsiteY44" fmla="*/ 1106964 h 2556892"/>
                <a:gd name="connsiteX45" fmla="*/ 1287650 w 2886163"/>
                <a:gd name="connsiteY45" fmla="*/ 1086737 h 2556892"/>
                <a:gd name="connsiteX46" fmla="*/ 1126291 w 2886163"/>
                <a:gd name="connsiteY46" fmla="*/ 1342336 h 2556892"/>
                <a:gd name="connsiteX47" fmla="*/ 961255 w 2886163"/>
                <a:gd name="connsiteY47" fmla="*/ 1506453 h 2556892"/>
                <a:gd name="connsiteX48" fmla="*/ 764959 w 2886163"/>
                <a:gd name="connsiteY48" fmla="*/ 1636091 h 2556892"/>
                <a:gd name="connsiteX49" fmla="*/ 493729 w 2886163"/>
                <a:gd name="connsiteY49" fmla="*/ 1753318 h 2556892"/>
                <a:gd name="connsiteX50" fmla="*/ 271689 w 2886163"/>
                <a:gd name="connsiteY50" fmla="*/ 1791474 h 2556892"/>
                <a:gd name="connsiteX51" fmla="*/ 81829 w 2886163"/>
                <a:gd name="connsiteY51" fmla="*/ 1787336 h 2556892"/>
                <a:gd name="connsiteX52" fmla="*/ 0 w 2886163"/>
                <a:gd name="connsiteY52" fmla="*/ 1591499 h 2556892"/>
                <a:gd name="connsiteX53" fmla="*/ 47350 w 2886163"/>
                <a:gd name="connsiteY53" fmla="*/ 1572192 h 2556892"/>
                <a:gd name="connsiteX54" fmla="*/ 307087 w 2886163"/>
                <a:gd name="connsiteY54" fmla="*/ 1484387 h 2556892"/>
                <a:gd name="connsiteX55" fmla="*/ 416958 w 2886163"/>
                <a:gd name="connsiteY55" fmla="*/ 1438416 h 2556892"/>
                <a:gd name="connsiteX56" fmla="*/ 575558 w 2886163"/>
                <a:gd name="connsiteY56" fmla="*/ 1349692 h 2556892"/>
                <a:gd name="connsiteX57" fmla="*/ 782428 w 2886163"/>
                <a:gd name="connsiteY57" fmla="*/ 1212698 h 2556892"/>
                <a:gd name="connsiteX58" fmla="*/ 834835 w 2886163"/>
                <a:gd name="connsiteY58" fmla="*/ 1149718 h 2556892"/>
                <a:gd name="connsiteX59" fmla="*/ 1002629 w 2886163"/>
                <a:gd name="connsiteY59" fmla="*/ 829759 h 2556892"/>
                <a:gd name="connsiteX60" fmla="*/ 1144680 w 2886163"/>
                <a:gd name="connsiteY60" fmla="*/ 462450 h 2556892"/>
                <a:gd name="connsiteX61" fmla="*/ 1237082 w 2886163"/>
                <a:gd name="connsiteY61" fmla="*/ 327755 h 2556892"/>
                <a:gd name="connsiteX62" fmla="*/ 1397521 w 2886163"/>
                <a:gd name="connsiteY62" fmla="*/ 243628 h 2556892"/>
                <a:gd name="connsiteX63" fmla="*/ 1537732 w 2886163"/>
                <a:gd name="connsiteY63" fmla="*/ 170074 h 2556892"/>
                <a:gd name="connsiteX64" fmla="*/ 1592898 w 2886163"/>
                <a:gd name="connsiteY64" fmla="*/ 129160 h 2556892"/>
                <a:gd name="connsiteX65" fmla="*/ 1683262 w 2886163"/>
                <a:gd name="connsiteY65" fmla="*/ 35759 h 2556892"/>
                <a:gd name="connsiteX66" fmla="*/ 1777702 w 2886163"/>
                <a:gd name="connsiteY66" fmla="*/ 139274 h 2556892"/>
                <a:gd name="connsiteX67" fmla="*/ 1911938 w 2886163"/>
                <a:gd name="connsiteY67" fmla="*/ 215126 h 2556892"/>
                <a:gd name="connsiteX68" fmla="*/ 1955706 w 2886163"/>
                <a:gd name="connsiteY68" fmla="*/ 233819 h 2556892"/>
                <a:gd name="connsiteX69" fmla="*/ 1966643 w 2886163"/>
                <a:gd name="connsiteY69" fmla="*/ 230756 h 2556892"/>
                <a:gd name="connsiteX70" fmla="*/ 1969287 w 2886163"/>
                <a:gd name="connsiteY70" fmla="*/ 230053 h 2556892"/>
                <a:gd name="connsiteX71" fmla="*/ 2019050 w 2886163"/>
                <a:gd name="connsiteY71" fmla="*/ 186624 h 2556892"/>
                <a:gd name="connsiteX72" fmla="*/ 2082031 w 2886163"/>
                <a:gd name="connsiteY72" fmla="*/ 93762 h 2556892"/>
                <a:gd name="connsiteX73" fmla="*/ 2086941 w 2886163"/>
                <a:gd name="connsiteY73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57986 w 2886163"/>
                <a:gd name="connsiteY41" fmla="*/ 1374516 h 2556892"/>
                <a:gd name="connsiteX42" fmla="*/ 1319370 w 2886163"/>
                <a:gd name="connsiteY42" fmla="*/ 1212698 h 2556892"/>
                <a:gd name="connsiteX43" fmla="*/ 1296384 w 2886163"/>
                <a:gd name="connsiteY43" fmla="*/ 1106964 h 2556892"/>
                <a:gd name="connsiteX44" fmla="*/ 1287650 w 2886163"/>
                <a:gd name="connsiteY44" fmla="*/ 1086737 h 2556892"/>
                <a:gd name="connsiteX45" fmla="*/ 1126291 w 2886163"/>
                <a:gd name="connsiteY45" fmla="*/ 1342336 h 2556892"/>
                <a:gd name="connsiteX46" fmla="*/ 961255 w 2886163"/>
                <a:gd name="connsiteY46" fmla="*/ 1506453 h 2556892"/>
                <a:gd name="connsiteX47" fmla="*/ 764959 w 2886163"/>
                <a:gd name="connsiteY47" fmla="*/ 1636091 h 2556892"/>
                <a:gd name="connsiteX48" fmla="*/ 493729 w 2886163"/>
                <a:gd name="connsiteY48" fmla="*/ 1753318 h 2556892"/>
                <a:gd name="connsiteX49" fmla="*/ 271689 w 2886163"/>
                <a:gd name="connsiteY49" fmla="*/ 1791474 h 2556892"/>
                <a:gd name="connsiteX50" fmla="*/ 81829 w 2886163"/>
                <a:gd name="connsiteY50" fmla="*/ 1787336 h 2556892"/>
                <a:gd name="connsiteX51" fmla="*/ 0 w 2886163"/>
                <a:gd name="connsiteY51" fmla="*/ 1591499 h 2556892"/>
                <a:gd name="connsiteX52" fmla="*/ 47350 w 2886163"/>
                <a:gd name="connsiteY52" fmla="*/ 1572192 h 2556892"/>
                <a:gd name="connsiteX53" fmla="*/ 307087 w 2886163"/>
                <a:gd name="connsiteY53" fmla="*/ 1484387 h 2556892"/>
                <a:gd name="connsiteX54" fmla="*/ 416958 w 2886163"/>
                <a:gd name="connsiteY54" fmla="*/ 1438416 h 2556892"/>
                <a:gd name="connsiteX55" fmla="*/ 575558 w 2886163"/>
                <a:gd name="connsiteY55" fmla="*/ 1349692 h 2556892"/>
                <a:gd name="connsiteX56" fmla="*/ 782428 w 2886163"/>
                <a:gd name="connsiteY56" fmla="*/ 1212698 h 2556892"/>
                <a:gd name="connsiteX57" fmla="*/ 834835 w 2886163"/>
                <a:gd name="connsiteY57" fmla="*/ 1149718 h 2556892"/>
                <a:gd name="connsiteX58" fmla="*/ 1002629 w 2886163"/>
                <a:gd name="connsiteY58" fmla="*/ 829759 h 2556892"/>
                <a:gd name="connsiteX59" fmla="*/ 1144680 w 2886163"/>
                <a:gd name="connsiteY59" fmla="*/ 462450 h 2556892"/>
                <a:gd name="connsiteX60" fmla="*/ 1237082 w 2886163"/>
                <a:gd name="connsiteY60" fmla="*/ 327755 h 2556892"/>
                <a:gd name="connsiteX61" fmla="*/ 1397521 w 2886163"/>
                <a:gd name="connsiteY61" fmla="*/ 243628 h 2556892"/>
                <a:gd name="connsiteX62" fmla="*/ 1537732 w 2886163"/>
                <a:gd name="connsiteY62" fmla="*/ 170074 h 2556892"/>
                <a:gd name="connsiteX63" fmla="*/ 1592898 w 2886163"/>
                <a:gd name="connsiteY63" fmla="*/ 129160 h 2556892"/>
                <a:gd name="connsiteX64" fmla="*/ 1683262 w 2886163"/>
                <a:gd name="connsiteY64" fmla="*/ 35759 h 2556892"/>
                <a:gd name="connsiteX65" fmla="*/ 1777702 w 2886163"/>
                <a:gd name="connsiteY65" fmla="*/ 139274 h 2556892"/>
                <a:gd name="connsiteX66" fmla="*/ 1911938 w 2886163"/>
                <a:gd name="connsiteY66" fmla="*/ 215126 h 2556892"/>
                <a:gd name="connsiteX67" fmla="*/ 1955706 w 2886163"/>
                <a:gd name="connsiteY67" fmla="*/ 233819 h 2556892"/>
                <a:gd name="connsiteX68" fmla="*/ 1966643 w 2886163"/>
                <a:gd name="connsiteY68" fmla="*/ 230756 h 2556892"/>
                <a:gd name="connsiteX69" fmla="*/ 1969287 w 2886163"/>
                <a:gd name="connsiteY69" fmla="*/ 230053 h 2556892"/>
                <a:gd name="connsiteX70" fmla="*/ 2019050 w 2886163"/>
                <a:gd name="connsiteY70" fmla="*/ 186624 h 2556892"/>
                <a:gd name="connsiteX71" fmla="*/ 2082031 w 2886163"/>
                <a:gd name="connsiteY71" fmla="*/ 93762 h 2556892"/>
                <a:gd name="connsiteX72" fmla="*/ 2086941 w 2886163"/>
                <a:gd name="connsiteY72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96384 w 2886163"/>
                <a:gd name="connsiteY42" fmla="*/ 1106964 h 2556892"/>
                <a:gd name="connsiteX43" fmla="*/ 1287650 w 2886163"/>
                <a:gd name="connsiteY43" fmla="*/ 1086737 h 2556892"/>
                <a:gd name="connsiteX44" fmla="*/ 1126291 w 2886163"/>
                <a:gd name="connsiteY44" fmla="*/ 1342336 h 2556892"/>
                <a:gd name="connsiteX45" fmla="*/ 961255 w 2886163"/>
                <a:gd name="connsiteY45" fmla="*/ 1506453 h 2556892"/>
                <a:gd name="connsiteX46" fmla="*/ 764959 w 2886163"/>
                <a:gd name="connsiteY46" fmla="*/ 1636091 h 2556892"/>
                <a:gd name="connsiteX47" fmla="*/ 493729 w 2886163"/>
                <a:gd name="connsiteY47" fmla="*/ 1753318 h 2556892"/>
                <a:gd name="connsiteX48" fmla="*/ 271689 w 2886163"/>
                <a:gd name="connsiteY48" fmla="*/ 1791474 h 2556892"/>
                <a:gd name="connsiteX49" fmla="*/ 81829 w 2886163"/>
                <a:gd name="connsiteY49" fmla="*/ 1787336 h 2556892"/>
                <a:gd name="connsiteX50" fmla="*/ 0 w 2886163"/>
                <a:gd name="connsiteY50" fmla="*/ 1591499 h 2556892"/>
                <a:gd name="connsiteX51" fmla="*/ 47350 w 2886163"/>
                <a:gd name="connsiteY51" fmla="*/ 1572192 h 2556892"/>
                <a:gd name="connsiteX52" fmla="*/ 307087 w 2886163"/>
                <a:gd name="connsiteY52" fmla="*/ 1484387 h 2556892"/>
                <a:gd name="connsiteX53" fmla="*/ 416958 w 2886163"/>
                <a:gd name="connsiteY53" fmla="*/ 1438416 h 2556892"/>
                <a:gd name="connsiteX54" fmla="*/ 575558 w 2886163"/>
                <a:gd name="connsiteY54" fmla="*/ 1349692 h 2556892"/>
                <a:gd name="connsiteX55" fmla="*/ 782428 w 2886163"/>
                <a:gd name="connsiteY55" fmla="*/ 1212698 h 2556892"/>
                <a:gd name="connsiteX56" fmla="*/ 834835 w 2886163"/>
                <a:gd name="connsiteY56" fmla="*/ 1149718 h 2556892"/>
                <a:gd name="connsiteX57" fmla="*/ 1002629 w 2886163"/>
                <a:gd name="connsiteY57" fmla="*/ 829759 h 2556892"/>
                <a:gd name="connsiteX58" fmla="*/ 1144680 w 2886163"/>
                <a:gd name="connsiteY58" fmla="*/ 462450 h 2556892"/>
                <a:gd name="connsiteX59" fmla="*/ 1237082 w 2886163"/>
                <a:gd name="connsiteY59" fmla="*/ 327755 h 2556892"/>
                <a:gd name="connsiteX60" fmla="*/ 1397521 w 2886163"/>
                <a:gd name="connsiteY60" fmla="*/ 243628 h 2556892"/>
                <a:gd name="connsiteX61" fmla="*/ 1537732 w 2886163"/>
                <a:gd name="connsiteY61" fmla="*/ 170074 h 2556892"/>
                <a:gd name="connsiteX62" fmla="*/ 1592898 w 2886163"/>
                <a:gd name="connsiteY62" fmla="*/ 129160 h 2556892"/>
                <a:gd name="connsiteX63" fmla="*/ 1683262 w 2886163"/>
                <a:gd name="connsiteY63" fmla="*/ 35759 h 2556892"/>
                <a:gd name="connsiteX64" fmla="*/ 1777702 w 2886163"/>
                <a:gd name="connsiteY64" fmla="*/ 139274 h 2556892"/>
                <a:gd name="connsiteX65" fmla="*/ 1911938 w 2886163"/>
                <a:gd name="connsiteY65" fmla="*/ 215126 h 2556892"/>
                <a:gd name="connsiteX66" fmla="*/ 1955706 w 2886163"/>
                <a:gd name="connsiteY66" fmla="*/ 233819 h 2556892"/>
                <a:gd name="connsiteX67" fmla="*/ 1966643 w 2886163"/>
                <a:gd name="connsiteY67" fmla="*/ 230756 h 2556892"/>
                <a:gd name="connsiteX68" fmla="*/ 1969287 w 2886163"/>
                <a:gd name="connsiteY68" fmla="*/ 230053 h 2556892"/>
                <a:gd name="connsiteX69" fmla="*/ 2019050 w 2886163"/>
                <a:gd name="connsiteY69" fmla="*/ 186624 h 2556892"/>
                <a:gd name="connsiteX70" fmla="*/ 2082031 w 2886163"/>
                <a:gd name="connsiteY70" fmla="*/ 93762 h 2556892"/>
                <a:gd name="connsiteX71" fmla="*/ 2086941 w 2886163"/>
                <a:gd name="connsiteY71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3017 w 2886163"/>
                <a:gd name="connsiteY4" fmla="*/ 1317972 h 2556892"/>
                <a:gd name="connsiteX5" fmla="*/ 2452097 w 2886163"/>
                <a:gd name="connsiteY5" fmla="*/ 1334981 h 2556892"/>
                <a:gd name="connsiteX6" fmla="*/ 2486575 w 2886163"/>
                <a:gd name="connsiteY6" fmla="*/ 1298204 h 2556892"/>
                <a:gd name="connsiteX7" fmla="*/ 2518296 w 2886163"/>
                <a:gd name="connsiteY7" fmla="*/ 1266944 h 2556892"/>
                <a:gd name="connsiteX8" fmla="*/ 2526110 w 2886163"/>
                <a:gd name="connsiteY8" fmla="*/ 1243499 h 2556892"/>
                <a:gd name="connsiteX9" fmla="*/ 2505883 w 2886163"/>
                <a:gd name="connsiteY9" fmla="*/ 1129031 h 2556892"/>
                <a:gd name="connsiteX10" fmla="*/ 2501286 w 2886163"/>
                <a:gd name="connsiteY10" fmla="*/ 1100528 h 2556892"/>
                <a:gd name="connsiteX11" fmla="*/ 2086941 w 2886163"/>
                <a:gd name="connsiteY11" fmla="*/ 0 h 2556892"/>
                <a:gd name="connsiteX12" fmla="*/ 2145931 w 2886163"/>
                <a:gd name="connsiteY12" fmla="*/ 92843 h 2556892"/>
                <a:gd name="connsiteX13" fmla="*/ 2145711 w 2886163"/>
                <a:gd name="connsiteY13" fmla="*/ 95772 h 2556892"/>
                <a:gd name="connsiteX14" fmla="*/ 2342226 w 2886163"/>
                <a:gd name="connsiteY14" fmla="*/ 146169 h 2556892"/>
                <a:gd name="connsiteX15" fmla="*/ 2509101 w 2886163"/>
                <a:gd name="connsiteY15" fmla="*/ 214666 h 2556892"/>
                <a:gd name="connsiteX16" fmla="*/ 2625868 w 2886163"/>
                <a:gd name="connsiteY16" fmla="*/ 296494 h 2556892"/>
                <a:gd name="connsiteX17" fmla="*/ 2692066 w 2886163"/>
                <a:gd name="connsiteY17" fmla="*/ 382460 h 2556892"/>
                <a:gd name="connsiteX18" fmla="*/ 2730222 w 2886163"/>
                <a:gd name="connsiteY18" fmla="*/ 459692 h 2556892"/>
                <a:gd name="connsiteX19" fmla="*/ 2761023 w 2886163"/>
                <a:gd name="connsiteY19" fmla="*/ 561747 h 2556892"/>
                <a:gd name="connsiteX20" fmla="*/ 2784008 w 2886163"/>
                <a:gd name="connsiteY20" fmla="*/ 666102 h 2556892"/>
                <a:gd name="connsiteX21" fmla="*/ 2803776 w 2886163"/>
                <a:gd name="connsiteY21" fmla="*/ 779650 h 2556892"/>
                <a:gd name="connsiteX22" fmla="*/ 2822164 w 2886163"/>
                <a:gd name="connsiteY22" fmla="*/ 882626 h 2556892"/>
                <a:gd name="connsiteX23" fmla="*/ 2829060 w 2886163"/>
                <a:gd name="connsiteY23" fmla="*/ 938251 h 2556892"/>
                <a:gd name="connsiteX24" fmla="*/ 2852045 w 2886163"/>
                <a:gd name="connsiteY24" fmla="*/ 1122135 h 2556892"/>
                <a:gd name="connsiteX25" fmla="*/ 2869514 w 2886163"/>
                <a:gd name="connsiteY25" fmla="*/ 1265565 h 2556892"/>
                <a:gd name="connsiteX26" fmla="*/ 2879628 w 2886163"/>
                <a:gd name="connsiteY26" fmla="*/ 1355208 h 2556892"/>
                <a:gd name="connsiteX27" fmla="*/ 2886064 w 2886163"/>
                <a:gd name="connsiteY27" fmla="*/ 1424625 h 2556892"/>
                <a:gd name="connsiteX28" fmla="*/ 2872273 w 2886163"/>
                <a:gd name="connsiteY28" fmla="*/ 1444852 h 2556892"/>
                <a:gd name="connsiteX29" fmla="*/ 2660346 w 2886163"/>
                <a:gd name="connsiteY29" fmla="*/ 1543690 h 2556892"/>
                <a:gd name="connsiteX30" fmla="*/ 2447500 w 2886163"/>
                <a:gd name="connsiteY30" fmla="*/ 1641608 h 2556892"/>
                <a:gd name="connsiteX31" fmla="*/ 2446581 w 2886163"/>
                <a:gd name="connsiteY31" fmla="*/ 1783659 h 2556892"/>
                <a:gd name="connsiteX32" fmla="*/ 2451178 w 2886163"/>
                <a:gd name="connsiteY32" fmla="*/ 2127522 h 2556892"/>
                <a:gd name="connsiteX33" fmla="*/ 2457614 w 2886163"/>
                <a:gd name="connsiteY33" fmla="*/ 2556892 h 2556892"/>
                <a:gd name="connsiteX34" fmla="*/ 1261906 w 2886163"/>
                <a:gd name="connsiteY34" fmla="*/ 2556892 h 2556892"/>
                <a:gd name="connsiteX35" fmla="*/ 1281674 w 2886163"/>
                <a:gd name="connsiteY35" fmla="*/ 2299914 h 2556892"/>
                <a:gd name="connsiteX36" fmla="*/ 1306498 w 2886163"/>
                <a:gd name="connsiteY36" fmla="*/ 2083390 h 2556892"/>
                <a:gd name="connsiteX37" fmla="*/ 1330403 w 2886163"/>
                <a:gd name="connsiteY37" fmla="*/ 1927088 h 2556892"/>
                <a:gd name="connsiteX38" fmla="*/ 1372696 w 2886163"/>
                <a:gd name="connsiteY38" fmla="*/ 1718839 h 2556892"/>
                <a:gd name="connsiteX39" fmla="*/ 1406255 w 2886163"/>
                <a:gd name="connsiteY39" fmla="*/ 1619082 h 2556892"/>
                <a:gd name="connsiteX40" fmla="*/ 1413611 w 2886163"/>
                <a:gd name="connsiteY40" fmla="*/ 1591040 h 2556892"/>
                <a:gd name="connsiteX41" fmla="*/ 1319370 w 2886163"/>
                <a:gd name="connsiteY41" fmla="*/ 1212698 h 2556892"/>
                <a:gd name="connsiteX42" fmla="*/ 1287650 w 2886163"/>
                <a:gd name="connsiteY42" fmla="*/ 1086737 h 2556892"/>
                <a:gd name="connsiteX43" fmla="*/ 1126291 w 2886163"/>
                <a:gd name="connsiteY43" fmla="*/ 1342336 h 2556892"/>
                <a:gd name="connsiteX44" fmla="*/ 961255 w 2886163"/>
                <a:gd name="connsiteY44" fmla="*/ 1506453 h 2556892"/>
                <a:gd name="connsiteX45" fmla="*/ 764959 w 2886163"/>
                <a:gd name="connsiteY45" fmla="*/ 1636091 h 2556892"/>
                <a:gd name="connsiteX46" fmla="*/ 493729 w 2886163"/>
                <a:gd name="connsiteY46" fmla="*/ 1753318 h 2556892"/>
                <a:gd name="connsiteX47" fmla="*/ 271689 w 2886163"/>
                <a:gd name="connsiteY47" fmla="*/ 1791474 h 2556892"/>
                <a:gd name="connsiteX48" fmla="*/ 81829 w 2886163"/>
                <a:gd name="connsiteY48" fmla="*/ 1787336 h 2556892"/>
                <a:gd name="connsiteX49" fmla="*/ 0 w 2886163"/>
                <a:gd name="connsiteY49" fmla="*/ 1591499 h 2556892"/>
                <a:gd name="connsiteX50" fmla="*/ 47350 w 2886163"/>
                <a:gd name="connsiteY50" fmla="*/ 1572192 h 2556892"/>
                <a:gd name="connsiteX51" fmla="*/ 307087 w 2886163"/>
                <a:gd name="connsiteY51" fmla="*/ 1484387 h 2556892"/>
                <a:gd name="connsiteX52" fmla="*/ 416958 w 2886163"/>
                <a:gd name="connsiteY52" fmla="*/ 1438416 h 2556892"/>
                <a:gd name="connsiteX53" fmla="*/ 575558 w 2886163"/>
                <a:gd name="connsiteY53" fmla="*/ 1349692 h 2556892"/>
                <a:gd name="connsiteX54" fmla="*/ 782428 w 2886163"/>
                <a:gd name="connsiteY54" fmla="*/ 1212698 h 2556892"/>
                <a:gd name="connsiteX55" fmla="*/ 834835 w 2886163"/>
                <a:gd name="connsiteY55" fmla="*/ 1149718 h 2556892"/>
                <a:gd name="connsiteX56" fmla="*/ 1002629 w 2886163"/>
                <a:gd name="connsiteY56" fmla="*/ 829759 h 2556892"/>
                <a:gd name="connsiteX57" fmla="*/ 1144680 w 2886163"/>
                <a:gd name="connsiteY57" fmla="*/ 462450 h 2556892"/>
                <a:gd name="connsiteX58" fmla="*/ 1237082 w 2886163"/>
                <a:gd name="connsiteY58" fmla="*/ 327755 h 2556892"/>
                <a:gd name="connsiteX59" fmla="*/ 1397521 w 2886163"/>
                <a:gd name="connsiteY59" fmla="*/ 243628 h 2556892"/>
                <a:gd name="connsiteX60" fmla="*/ 1537732 w 2886163"/>
                <a:gd name="connsiteY60" fmla="*/ 170074 h 2556892"/>
                <a:gd name="connsiteX61" fmla="*/ 1592898 w 2886163"/>
                <a:gd name="connsiteY61" fmla="*/ 129160 h 2556892"/>
                <a:gd name="connsiteX62" fmla="*/ 1683262 w 2886163"/>
                <a:gd name="connsiteY62" fmla="*/ 35759 h 2556892"/>
                <a:gd name="connsiteX63" fmla="*/ 1777702 w 2886163"/>
                <a:gd name="connsiteY63" fmla="*/ 139274 h 2556892"/>
                <a:gd name="connsiteX64" fmla="*/ 1911938 w 2886163"/>
                <a:gd name="connsiteY64" fmla="*/ 215126 h 2556892"/>
                <a:gd name="connsiteX65" fmla="*/ 1955706 w 2886163"/>
                <a:gd name="connsiteY65" fmla="*/ 233819 h 2556892"/>
                <a:gd name="connsiteX66" fmla="*/ 1966643 w 2886163"/>
                <a:gd name="connsiteY66" fmla="*/ 230756 h 2556892"/>
                <a:gd name="connsiteX67" fmla="*/ 1969287 w 2886163"/>
                <a:gd name="connsiteY67" fmla="*/ 230053 h 2556892"/>
                <a:gd name="connsiteX68" fmla="*/ 2019050 w 2886163"/>
                <a:gd name="connsiteY68" fmla="*/ 186624 h 2556892"/>
                <a:gd name="connsiteX69" fmla="*/ 2082031 w 2886163"/>
                <a:gd name="connsiteY69" fmla="*/ 93762 h 2556892"/>
                <a:gd name="connsiteX70" fmla="*/ 2086941 w 2886163"/>
                <a:gd name="connsiteY70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557 w 2886163"/>
                <a:gd name="connsiteY3" fmla="*/ 1314294 h 2556892"/>
                <a:gd name="connsiteX4" fmla="*/ 2452097 w 2886163"/>
                <a:gd name="connsiteY4" fmla="*/ 1334981 h 2556892"/>
                <a:gd name="connsiteX5" fmla="*/ 2486575 w 2886163"/>
                <a:gd name="connsiteY5" fmla="*/ 1298204 h 2556892"/>
                <a:gd name="connsiteX6" fmla="*/ 2518296 w 2886163"/>
                <a:gd name="connsiteY6" fmla="*/ 1266944 h 2556892"/>
                <a:gd name="connsiteX7" fmla="*/ 2526110 w 2886163"/>
                <a:gd name="connsiteY7" fmla="*/ 1243499 h 2556892"/>
                <a:gd name="connsiteX8" fmla="*/ 2505883 w 2886163"/>
                <a:gd name="connsiteY8" fmla="*/ 1129031 h 2556892"/>
                <a:gd name="connsiteX9" fmla="*/ 2501286 w 2886163"/>
                <a:gd name="connsiteY9" fmla="*/ 1100528 h 2556892"/>
                <a:gd name="connsiteX10" fmla="*/ 2086941 w 2886163"/>
                <a:gd name="connsiteY10" fmla="*/ 0 h 2556892"/>
                <a:gd name="connsiteX11" fmla="*/ 2145931 w 2886163"/>
                <a:gd name="connsiteY11" fmla="*/ 92843 h 2556892"/>
                <a:gd name="connsiteX12" fmla="*/ 2145711 w 2886163"/>
                <a:gd name="connsiteY12" fmla="*/ 95772 h 2556892"/>
                <a:gd name="connsiteX13" fmla="*/ 2342226 w 2886163"/>
                <a:gd name="connsiteY13" fmla="*/ 146169 h 2556892"/>
                <a:gd name="connsiteX14" fmla="*/ 2509101 w 2886163"/>
                <a:gd name="connsiteY14" fmla="*/ 214666 h 2556892"/>
                <a:gd name="connsiteX15" fmla="*/ 2625868 w 2886163"/>
                <a:gd name="connsiteY15" fmla="*/ 296494 h 2556892"/>
                <a:gd name="connsiteX16" fmla="*/ 2692066 w 2886163"/>
                <a:gd name="connsiteY16" fmla="*/ 382460 h 2556892"/>
                <a:gd name="connsiteX17" fmla="*/ 2730222 w 2886163"/>
                <a:gd name="connsiteY17" fmla="*/ 459692 h 2556892"/>
                <a:gd name="connsiteX18" fmla="*/ 2761023 w 2886163"/>
                <a:gd name="connsiteY18" fmla="*/ 561747 h 2556892"/>
                <a:gd name="connsiteX19" fmla="*/ 2784008 w 2886163"/>
                <a:gd name="connsiteY19" fmla="*/ 666102 h 2556892"/>
                <a:gd name="connsiteX20" fmla="*/ 2803776 w 2886163"/>
                <a:gd name="connsiteY20" fmla="*/ 779650 h 2556892"/>
                <a:gd name="connsiteX21" fmla="*/ 2822164 w 2886163"/>
                <a:gd name="connsiteY21" fmla="*/ 882626 h 2556892"/>
                <a:gd name="connsiteX22" fmla="*/ 2829060 w 2886163"/>
                <a:gd name="connsiteY22" fmla="*/ 938251 h 2556892"/>
                <a:gd name="connsiteX23" fmla="*/ 2852045 w 2886163"/>
                <a:gd name="connsiteY23" fmla="*/ 1122135 h 2556892"/>
                <a:gd name="connsiteX24" fmla="*/ 2869514 w 2886163"/>
                <a:gd name="connsiteY24" fmla="*/ 1265565 h 2556892"/>
                <a:gd name="connsiteX25" fmla="*/ 2879628 w 2886163"/>
                <a:gd name="connsiteY25" fmla="*/ 1355208 h 2556892"/>
                <a:gd name="connsiteX26" fmla="*/ 2886064 w 2886163"/>
                <a:gd name="connsiteY26" fmla="*/ 1424625 h 2556892"/>
                <a:gd name="connsiteX27" fmla="*/ 2872273 w 2886163"/>
                <a:gd name="connsiteY27" fmla="*/ 1444852 h 2556892"/>
                <a:gd name="connsiteX28" fmla="*/ 2660346 w 2886163"/>
                <a:gd name="connsiteY28" fmla="*/ 1543690 h 2556892"/>
                <a:gd name="connsiteX29" fmla="*/ 2447500 w 2886163"/>
                <a:gd name="connsiteY29" fmla="*/ 1641608 h 2556892"/>
                <a:gd name="connsiteX30" fmla="*/ 2446581 w 2886163"/>
                <a:gd name="connsiteY30" fmla="*/ 1783659 h 2556892"/>
                <a:gd name="connsiteX31" fmla="*/ 2451178 w 2886163"/>
                <a:gd name="connsiteY31" fmla="*/ 2127522 h 2556892"/>
                <a:gd name="connsiteX32" fmla="*/ 2457614 w 2886163"/>
                <a:gd name="connsiteY32" fmla="*/ 2556892 h 2556892"/>
                <a:gd name="connsiteX33" fmla="*/ 1261906 w 2886163"/>
                <a:gd name="connsiteY33" fmla="*/ 2556892 h 2556892"/>
                <a:gd name="connsiteX34" fmla="*/ 1281674 w 2886163"/>
                <a:gd name="connsiteY34" fmla="*/ 2299914 h 2556892"/>
                <a:gd name="connsiteX35" fmla="*/ 1306498 w 2886163"/>
                <a:gd name="connsiteY35" fmla="*/ 2083390 h 2556892"/>
                <a:gd name="connsiteX36" fmla="*/ 1330403 w 2886163"/>
                <a:gd name="connsiteY36" fmla="*/ 1927088 h 2556892"/>
                <a:gd name="connsiteX37" fmla="*/ 1372696 w 2886163"/>
                <a:gd name="connsiteY37" fmla="*/ 1718839 h 2556892"/>
                <a:gd name="connsiteX38" fmla="*/ 1406255 w 2886163"/>
                <a:gd name="connsiteY38" fmla="*/ 1619082 h 2556892"/>
                <a:gd name="connsiteX39" fmla="*/ 1413611 w 2886163"/>
                <a:gd name="connsiteY39" fmla="*/ 1591040 h 2556892"/>
                <a:gd name="connsiteX40" fmla="*/ 1319370 w 2886163"/>
                <a:gd name="connsiteY40" fmla="*/ 1212698 h 2556892"/>
                <a:gd name="connsiteX41" fmla="*/ 1287650 w 2886163"/>
                <a:gd name="connsiteY41" fmla="*/ 1086737 h 2556892"/>
                <a:gd name="connsiteX42" fmla="*/ 1126291 w 2886163"/>
                <a:gd name="connsiteY42" fmla="*/ 1342336 h 2556892"/>
                <a:gd name="connsiteX43" fmla="*/ 961255 w 2886163"/>
                <a:gd name="connsiteY43" fmla="*/ 1506453 h 2556892"/>
                <a:gd name="connsiteX44" fmla="*/ 764959 w 2886163"/>
                <a:gd name="connsiteY44" fmla="*/ 1636091 h 2556892"/>
                <a:gd name="connsiteX45" fmla="*/ 493729 w 2886163"/>
                <a:gd name="connsiteY45" fmla="*/ 1753318 h 2556892"/>
                <a:gd name="connsiteX46" fmla="*/ 271689 w 2886163"/>
                <a:gd name="connsiteY46" fmla="*/ 1791474 h 2556892"/>
                <a:gd name="connsiteX47" fmla="*/ 81829 w 2886163"/>
                <a:gd name="connsiteY47" fmla="*/ 1787336 h 2556892"/>
                <a:gd name="connsiteX48" fmla="*/ 0 w 2886163"/>
                <a:gd name="connsiteY48" fmla="*/ 1591499 h 2556892"/>
                <a:gd name="connsiteX49" fmla="*/ 47350 w 2886163"/>
                <a:gd name="connsiteY49" fmla="*/ 1572192 h 2556892"/>
                <a:gd name="connsiteX50" fmla="*/ 307087 w 2886163"/>
                <a:gd name="connsiteY50" fmla="*/ 1484387 h 2556892"/>
                <a:gd name="connsiteX51" fmla="*/ 416958 w 2886163"/>
                <a:gd name="connsiteY51" fmla="*/ 1438416 h 2556892"/>
                <a:gd name="connsiteX52" fmla="*/ 575558 w 2886163"/>
                <a:gd name="connsiteY52" fmla="*/ 1349692 h 2556892"/>
                <a:gd name="connsiteX53" fmla="*/ 782428 w 2886163"/>
                <a:gd name="connsiteY53" fmla="*/ 1212698 h 2556892"/>
                <a:gd name="connsiteX54" fmla="*/ 834835 w 2886163"/>
                <a:gd name="connsiteY54" fmla="*/ 1149718 h 2556892"/>
                <a:gd name="connsiteX55" fmla="*/ 1002629 w 2886163"/>
                <a:gd name="connsiteY55" fmla="*/ 829759 h 2556892"/>
                <a:gd name="connsiteX56" fmla="*/ 1144680 w 2886163"/>
                <a:gd name="connsiteY56" fmla="*/ 462450 h 2556892"/>
                <a:gd name="connsiteX57" fmla="*/ 1237082 w 2886163"/>
                <a:gd name="connsiteY57" fmla="*/ 327755 h 2556892"/>
                <a:gd name="connsiteX58" fmla="*/ 1397521 w 2886163"/>
                <a:gd name="connsiteY58" fmla="*/ 243628 h 2556892"/>
                <a:gd name="connsiteX59" fmla="*/ 1537732 w 2886163"/>
                <a:gd name="connsiteY59" fmla="*/ 170074 h 2556892"/>
                <a:gd name="connsiteX60" fmla="*/ 1592898 w 2886163"/>
                <a:gd name="connsiteY60" fmla="*/ 129160 h 2556892"/>
                <a:gd name="connsiteX61" fmla="*/ 1683262 w 2886163"/>
                <a:gd name="connsiteY61" fmla="*/ 35759 h 2556892"/>
                <a:gd name="connsiteX62" fmla="*/ 1777702 w 2886163"/>
                <a:gd name="connsiteY62" fmla="*/ 139274 h 2556892"/>
                <a:gd name="connsiteX63" fmla="*/ 1911938 w 2886163"/>
                <a:gd name="connsiteY63" fmla="*/ 215126 h 2556892"/>
                <a:gd name="connsiteX64" fmla="*/ 1955706 w 2886163"/>
                <a:gd name="connsiteY64" fmla="*/ 233819 h 2556892"/>
                <a:gd name="connsiteX65" fmla="*/ 1966643 w 2886163"/>
                <a:gd name="connsiteY65" fmla="*/ 230756 h 2556892"/>
                <a:gd name="connsiteX66" fmla="*/ 1969287 w 2886163"/>
                <a:gd name="connsiteY66" fmla="*/ 230053 h 2556892"/>
                <a:gd name="connsiteX67" fmla="*/ 2019050 w 2886163"/>
                <a:gd name="connsiteY67" fmla="*/ 186624 h 2556892"/>
                <a:gd name="connsiteX68" fmla="*/ 2082031 w 2886163"/>
                <a:gd name="connsiteY68" fmla="*/ 93762 h 2556892"/>
                <a:gd name="connsiteX69" fmla="*/ 2086941 w 2886163"/>
                <a:gd name="connsiteY69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64509 w 2886163"/>
                <a:gd name="connsiteY2" fmla="*/ 1293147 h 2556892"/>
                <a:gd name="connsiteX3" fmla="*/ 2452097 w 2886163"/>
                <a:gd name="connsiteY3" fmla="*/ 1334981 h 2556892"/>
                <a:gd name="connsiteX4" fmla="*/ 2486575 w 2886163"/>
                <a:gd name="connsiteY4" fmla="*/ 1298204 h 2556892"/>
                <a:gd name="connsiteX5" fmla="*/ 2518296 w 2886163"/>
                <a:gd name="connsiteY5" fmla="*/ 1266944 h 2556892"/>
                <a:gd name="connsiteX6" fmla="*/ 2526110 w 2886163"/>
                <a:gd name="connsiteY6" fmla="*/ 1243499 h 2556892"/>
                <a:gd name="connsiteX7" fmla="*/ 2505883 w 2886163"/>
                <a:gd name="connsiteY7" fmla="*/ 1129031 h 2556892"/>
                <a:gd name="connsiteX8" fmla="*/ 2501286 w 2886163"/>
                <a:gd name="connsiteY8" fmla="*/ 1100528 h 2556892"/>
                <a:gd name="connsiteX9" fmla="*/ 2086941 w 2886163"/>
                <a:gd name="connsiteY9" fmla="*/ 0 h 2556892"/>
                <a:gd name="connsiteX10" fmla="*/ 2145931 w 2886163"/>
                <a:gd name="connsiteY10" fmla="*/ 92843 h 2556892"/>
                <a:gd name="connsiteX11" fmla="*/ 2145711 w 2886163"/>
                <a:gd name="connsiteY11" fmla="*/ 95772 h 2556892"/>
                <a:gd name="connsiteX12" fmla="*/ 2342226 w 2886163"/>
                <a:gd name="connsiteY12" fmla="*/ 146169 h 2556892"/>
                <a:gd name="connsiteX13" fmla="*/ 2509101 w 2886163"/>
                <a:gd name="connsiteY13" fmla="*/ 214666 h 2556892"/>
                <a:gd name="connsiteX14" fmla="*/ 2625868 w 2886163"/>
                <a:gd name="connsiteY14" fmla="*/ 296494 h 2556892"/>
                <a:gd name="connsiteX15" fmla="*/ 2692066 w 2886163"/>
                <a:gd name="connsiteY15" fmla="*/ 382460 h 2556892"/>
                <a:gd name="connsiteX16" fmla="*/ 2730222 w 2886163"/>
                <a:gd name="connsiteY16" fmla="*/ 459692 h 2556892"/>
                <a:gd name="connsiteX17" fmla="*/ 2761023 w 2886163"/>
                <a:gd name="connsiteY17" fmla="*/ 561747 h 2556892"/>
                <a:gd name="connsiteX18" fmla="*/ 2784008 w 2886163"/>
                <a:gd name="connsiteY18" fmla="*/ 666102 h 2556892"/>
                <a:gd name="connsiteX19" fmla="*/ 2803776 w 2886163"/>
                <a:gd name="connsiteY19" fmla="*/ 779650 h 2556892"/>
                <a:gd name="connsiteX20" fmla="*/ 2822164 w 2886163"/>
                <a:gd name="connsiteY20" fmla="*/ 882626 h 2556892"/>
                <a:gd name="connsiteX21" fmla="*/ 2829060 w 2886163"/>
                <a:gd name="connsiteY21" fmla="*/ 938251 h 2556892"/>
                <a:gd name="connsiteX22" fmla="*/ 2852045 w 2886163"/>
                <a:gd name="connsiteY22" fmla="*/ 1122135 h 2556892"/>
                <a:gd name="connsiteX23" fmla="*/ 2869514 w 2886163"/>
                <a:gd name="connsiteY23" fmla="*/ 1265565 h 2556892"/>
                <a:gd name="connsiteX24" fmla="*/ 2879628 w 2886163"/>
                <a:gd name="connsiteY24" fmla="*/ 1355208 h 2556892"/>
                <a:gd name="connsiteX25" fmla="*/ 2886064 w 2886163"/>
                <a:gd name="connsiteY25" fmla="*/ 1424625 h 2556892"/>
                <a:gd name="connsiteX26" fmla="*/ 2872273 w 2886163"/>
                <a:gd name="connsiteY26" fmla="*/ 1444852 h 2556892"/>
                <a:gd name="connsiteX27" fmla="*/ 2660346 w 2886163"/>
                <a:gd name="connsiteY27" fmla="*/ 1543690 h 2556892"/>
                <a:gd name="connsiteX28" fmla="*/ 2447500 w 2886163"/>
                <a:gd name="connsiteY28" fmla="*/ 1641608 h 2556892"/>
                <a:gd name="connsiteX29" fmla="*/ 2446581 w 2886163"/>
                <a:gd name="connsiteY29" fmla="*/ 1783659 h 2556892"/>
                <a:gd name="connsiteX30" fmla="*/ 2451178 w 2886163"/>
                <a:gd name="connsiteY30" fmla="*/ 2127522 h 2556892"/>
                <a:gd name="connsiteX31" fmla="*/ 2457614 w 2886163"/>
                <a:gd name="connsiteY31" fmla="*/ 2556892 h 2556892"/>
                <a:gd name="connsiteX32" fmla="*/ 1261906 w 2886163"/>
                <a:gd name="connsiteY32" fmla="*/ 2556892 h 2556892"/>
                <a:gd name="connsiteX33" fmla="*/ 1281674 w 2886163"/>
                <a:gd name="connsiteY33" fmla="*/ 2299914 h 2556892"/>
                <a:gd name="connsiteX34" fmla="*/ 1306498 w 2886163"/>
                <a:gd name="connsiteY34" fmla="*/ 2083390 h 2556892"/>
                <a:gd name="connsiteX35" fmla="*/ 1330403 w 2886163"/>
                <a:gd name="connsiteY35" fmla="*/ 1927088 h 2556892"/>
                <a:gd name="connsiteX36" fmla="*/ 1372696 w 2886163"/>
                <a:gd name="connsiteY36" fmla="*/ 1718839 h 2556892"/>
                <a:gd name="connsiteX37" fmla="*/ 1406255 w 2886163"/>
                <a:gd name="connsiteY37" fmla="*/ 1619082 h 2556892"/>
                <a:gd name="connsiteX38" fmla="*/ 1413611 w 2886163"/>
                <a:gd name="connsiteY38" fmla="*/ 1591040 h 2556892"/>
                <a:gd name="connsiteX39" fmla="*/ 1319370 w 2886163"/>
                <a:gd name="connsiteY39" fmla="*/ 1212698 h 2556892"/>
                <a:gd name="connsiteX40" fmla="*/ 1287650 w 2886163"/>
                <a:gd name="connsiteY40" fmla="*/ 1086737 h 2556892"/>
                <a:gd name="connsiteX41" fmla="*/ 1126291 w 2886163"/>
                <a:gd name="connsiteY41" fmla="*/ 1342336 h 2556892"/>
                <a:gd name="connsiteX42" fmla="*/ 961255 w 2886163"/>
                <a:gd name="connsiteY42" fmla="*/ 1506453 h 2556892"/>
                <a:gd name="connsiteX43" fmla="*/ 764959 w 2886163"/>
                <a:gd name="connsiteY43" fmla="*/ 1636091 h 2556892"/>
                <a:gd name="connsiteX44" fmla="*/ 493729 w 2886163"/>
                <a:gd name="connsiteY44" fmla="*/ 1753318 h 2556892"/>
                <a:gd name="connsiteX45" fmla="*/ 271689 w 2886163"/>
                <a:gd name="connsiteY45" fmla="*/ 1791474 h 2556892"/>
                <a:gd name="connsiteX46" fmla="*/ 81829 w 2886163"/>
                <a:gd name="connsiteY46" fmla="*/ 1787336 h 2556892"/>
                <a:gd name="connsiteX47" fmla="*/ 0 w 2886163"/>
                <a:gd name="connsiteY47" fmla="*/ 1591499 h 2556892"/>
                <a:gd name="connsiteX48" fmla="*/ 47350 w 2886163"/>
                <a:gd name="connsiteY48" fmla="*/ 1572192 h 2556892"/>
                <a:gd name="connsiteX49" fmla="*/ 307087 w 2886163"/>
                <a:gd name="connsiteY49" fmla="*/ 1484387 h 2556892"/>
                <a:gd name="connsiteX50" fmla="*/ 416958 w 2886163"/>
                <a:gd name="connsiteY50" fmla="*/ 1438416 h 2556892"/>
                <a:gd name="connsiteX51" fmla="*/ 575558 w 2886163"/>
                <a:gd name="connsiteY51" fmla="*/ 1349692 h 2556892"/>
                <a:gd name="connsiteX52" fmla="*/ 782428 w 2886163"/>
                <a:gd name="connsiteY52" fmla="*/ 1212698 h 2556892"/>
                <a:gd name="connsiteX53" fmla="*/ 834835 w 2886163"/>
                <a:gd name="connsiteY53" fmla="*/ 1149718 h 2556892"/>
                <a:gd name="connsiteX54" fmla="*/ 1002629 w 2886163"/>
                <a:gd name="connsiteY54" fmla="*/ 829759 h 2556892"/>
                <a:gd name="connsiteX55" fmla="*/ 1144680 w 2886163"/>
                <a:gd name="connsiteY55" fmla="*/ 462450 h 2556892"/>
                <a:gd name="connsiteX56" fmla="*/ 1237082 w 2886163"/>
                <a:gd name="connsiteY56" fmla="*/ 327755 h 2556892"/>
                <a:gd name="connsiteX57" fmla="*/ 1397521 w 2886163"/>
                <a:gd name="connsiteY57" fmla="*/ 243628 h 2556892"/>
                <a:gd name="connsiteX58" fmla="*/ 1537732 w 2886163"/>
                <a:gd name="connsiteY58" fmla="*/ 170074 h 2556892"/>
                <a:gd name="connsiteX59" fmla="*/ 1592898 w 2886163"/>
                <a:gd name="connsiteY59" fmla="*/ 129160 h 2556892"/>
                <a:gd name="connsiteX60" fmla="*/ 1683262 w 2886163"/>
                <a:gd name="connsiteY60" fmla="*/ 35759 h 2556892"/>
                <a:gd name="connsiteX61" fmla="*/ 1777702 w 2886163"/>
                <a:gd name="connsiteY61" fmla="*/ 139274 h 2556892"/>
                <a:gd name="connsiteX62" fmla="*/ 1911938 w 2886163"/>
                <a:gd name="connsiteY62" fmla="*/ 215126 h 2556892"/>
                <a:gd name="connsiteX63" fmla="*/ 1955706 w 2886163"/>
                <a:gd name="connsiteY63" fmla="*/ 233819 h 2556892"/>
                <a:gd name="connsiteX64" fmla="*/ 1966643 w 2886163"/>
                <a:gd name="connsiteY64" fmla="*/ 230756 h 2556892"/>
                <a:gd name="connsiteX65" fmla="*/ 1969287 w 2886163"/>
                <a:gd name="connsiteY65" fmla="*/ 230053 h 2556892"/>
                <a:gd name="connsiteX66" fmla="*/ 2019050 w 2886163"/>
                <a:gd name="connsiteY66" fmla="*/ 186624 h 2556892"/>
                <a:gd name="connsiteX67" fmla="*/ 2082031 w 2886163"/>
                <a:gd name="connsiteY67" fmla="*/ 93762 h 2556892"/>
                <a:gd name="connsiteX68" fmla="*/ 2086941 w 2886163"/>
                <a:gd name="connsiteY68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18296 w 2886163"/>
                <a:gd name="connsiteY4" fmla="*/ 1266944 h 2556892"/>
                <a:gd name="connsiteX5" fmla="*/ 2526110 w 2886163"/>
                <a:gd name="connsiteY5" fmla="*/ 1243499 h 2556892"/>
                <a:gd name="connsiteX6" fmla="*/ 2505883 w 2886163"/>
                <a:gd name="connsiteY6" fmla="*/ 1129031 h 2556892"/>
                <a:gd name="connsiteX7" fmla="*/ 2501286 w 2886163"/>
                <a:gd name="connsiteY7" fmla="*/ 1100528 h 2556892"/>
                <a:gd name="connsiteX8" fmla="*/ 2086941 w 2886163"/>
                <a:gd name="connsiteY8" fmla="*/ 0 h 2556892"/>
                <a:gd name="connsiteX9" fmla="*/ 2145931 w 2886163"/>
                <a:gd name="connsiteY9" fmla="*/ 92843 h 2556892"/>
                <a:gd name="connsiteX10" fmla="*/ 2145711 w 2886163"/>
                <a:gd name="connsiteY10" fmla="*/ 95772 h 2556892"/>
                <a:gd name="connsiteX11" fmla="*/ 2342226 w 2886163"/>
                <a:gd name="connsiteY11" fmla="*/ 146169 h 2556892"/>
                <a:gd name="connsiteX12" fmla="*/ 2509101 w 2886163"/>
                <a:gd name="connsiteY12" fmla="*/ 214666 h 2556892"/>
                <a:gd name="connsiteX13" fmla="*/ 2625868 w 2886163"/>
                <a:gd name="connsiteY13" fmla="*/ 296494 h 2556892"/>
                <a:gd name="connsiteX14" fmla="*/ 2692066 w 2886163"/>
                <a:gd name="connsiteY14" fmla="*/ 382460 h 2556892"/>
                <a:gd name="connsiteX15" fmla="*/ 2730222 w 2886163"/>
                <a:gd name="connsiteY15" fmla="*/ 459692 h 2556892"/>
                <a:gd name="connsiteX16" fmla="*/ 2761023 w 2886163"/>
                <a:gd name="connsiteY16" fmla="*/ 561747 h 2556892"/>
                <a:gd name="connsiteX17" fmla="*/ 2784008 w 2886163"/>
                <a:gd name="connsiteY17" fmla="*/ 666102 h 2556892"/>
                <a:gd name="connsiteX18" fmla="*/ 2803776 w 2886163"/>
                <a:gd name="connsiteY18" fmla="*/ 779650 h 2556892"/>
                <a:gd name="connsiteX19" fmla="*/ 2822164 w 2886163"/>
                <a:gd name="connsiteY19" fmla="*/ 882626 h 2556892"/>
                <a:gd name="connsiteX20" fmla="*/ 2829060 w 2886163"/>
                <a:gd name="connsiteY20" fmla="*/ 938251 h 2556892"/>
                <a:gd name="connsiteX21" fmla="*/ 2852045 w 2886163"/>
                <a:gd name="connsiteY21" fmla="*/ 1122135 h 2556892"/>
                <a:gd name="connsiteX22" fmla="*/ 2869514 w 2886163"/>
                <a:gd name="connsiteY22" fmla="*/ 1265565 h 2556892"/>
                <a:gd name="connsiteX23" fmla="*/ 2879628 w 2886163"/>
                <a:gd name="connsiteY23" fmla="*/ 1355208 h 2556892"/>
                <a:gd name="connsiteX24" fmla="*/ 2886064 w 2886163"/>
                <a:gd name="connsiteY24" fmla="*/ 1424625 h 2556892"/>
                <a:gd name="connsiteX25" fmla="*/ 2872273 w 2886163"/>
                <a:gd name="connsiteY25" fmla="*/ 1444852 h 2556892"/>
                <a:gd name="connsiteX26" fmla="*/ 2660346 w 2886163"/>
                <a:gd name="connsiteY26" fmla="*/ 1543690 h 2556892"/>
                <a:gd name="connsiteX27" fmla="*/ 2447500 w 2886163"/>
                <a:gd name="connsiteY27" fmla="*/ 1641608 h 2556892"/>
                <a:gd name="connsiteX28" fmla="*/ 2446581 w 2886163"/>
                <a:gd name="connsiteY28" fmla="*/ 1783659 h 2556892"/>
                <a:gd name="connsiteX29" fmla="*/ 2451178 w 2886163"/>
                <a:gd name="connsiteY29" fmla="*/ 2127522 h 2556892"/>
                <a:gd name="connsiteX30" fmla="*/ 2457614 w 2886163"/>
                <a:gd name="connsiteY30" fmla="*/ 2556892 h 2556892"/>
                <a:gd name="connsiteX31" fmla="*/ 1261906 w 2886163"/>
                <a:gd name="connsiteY31" fmla="*/ 2556892 h 2556892"/>
                <a:gd name="connsiteX32" fmla="*/ 1281674 w 2886163"/>
                <a:gd name="connsiteY32" fmla="*/ 2299914 h 2556892"/>
                <a:gd name="connsiteX33" fmla="*/ 1306498 w 2886163"/>
                <a:gd name="connsiteY33" fmla="*/ 2083390 h 2556892"/>
                <a:gd name="connsiteX34" fmla="*/ 1330403 w 2886163"/>
                <a:gd name="connsiteY34" fmla="*/ 1927088 h 2556892"/>
                <a:gd name="connsiteX35" fmla="*/ 1372696 w 2886163"/>
                <a:gd name="connsiteY35" fmla="*/ 1718839 h 2556892"/>
                <a:gd name="connsiteX36" fmla="*/ 1406255 w 2886163"/>
                <a:gd name="connsiteY36" fmla="*/ 1619082 h 2556892"/>
                <a:gd name="connsiteX37" fmla="*/ 1413611 w 2886163"/>
                <a:gd name="connsiteY37" fmla="*/ 1591040 h 2556892"/>
                <a:gd name="connsiteX38" fmla="*/ 1319370 w 2886163"/>
                <a:gd name="connsiteY38" fmla="*/ 1212698 h 2556892"/>
                <a:gd name="connsiteX39" fmla="*/ 1287650 w 2886163"/>
                <a:gd name="connsiteY39" fmla="*/ 1086737 h 2556892"/>
                <a:gd name="connsiteX40" fmla="*/ 1126291 w 2886163"/>
                <a:gd name="connsiteY40" fmla="*/ 1342336 h 2556892"/>
                <a:gd name="connsiteX41" fmla="*/ 961255 w 2886163"/>
                <a:gd name="connsiteY41" fmla="*/ 1506453 h 2556892"/>
                <a:gd name="connsiteX42" fmla="*/ 764959 w 2886163"/>
                <a:gd name="connsiteY42" fmla="*/ 1636091 h 2556892"/>
                <a:gd name="connsiteX43" fmla="*/ 493729 w 2886163"/>
                <a:gd name="connsiteY43" fmla="*/ 1753318 h 2556892"/>
                <a:gd name="connsiteX44" fmla="*/ 271689 w 2886163"/>
                <a:gd name="connsiteY44" fmla="*/ 1791474 h 2556892"/>
                <a:gd name="connsiteX45" fmla="*/ 81829 w 2886163"/>
                <a:gd name="connsiteY45" fmla="*/ 1787336 h 2556892"/>
                <a:gd name="connsiteX46" fmla="*/ 0 w 2886163"/>
                <a:gd name="connsiteY46" fmla="*/ 1591499 h 2556892"/>
                <a:gd name="connsiteX47" fmla="*/ 47350 w 2886163"/>
                <a:gd name="connsiteY47" fmla="*/ 1572192 h 2556892"/>
                <a:gd name="connsiteX48" fmla="*/ 307087 w 2886163"/>
                <a:gd name="connsiteY48" fmla="*/ 1484387 h 2556892"/>
                <a:gd name="connsiteX49" fmla="*/ 416958 w 2886163"/>
                <a:gd name="connsiteY49" fmla="*/ 1438416 h 2556892"/>
                <a:gd name="connsiteX50" fmla="*/ 575558 w 2886163"/>
                <a:gd name="connsiteY50" fmla="*/ 1349692 h 2556892"/>
                <a:gd name="connsiteX51" fmla="*/ 782428 w 2886163"/>
                <a:gd name="connsiteY51" fmla="*/ 1212698 h 2556892"/>
                <a:gd name="connsiteX52" fmla="*/ 834835 w 2886163"/>
                <a:gd name="connsiteY52" fmla="*/ 1149718 h 2556892"/>
                <a:gd name="connsiteX53" fmla="*/ 1002629 w 2886163"/>
                <a:gd name="connsiteY53" fmla="*/ 829759 h 2556892"/>
                <a:gd name="connsiteX54" fmla="*/ 1144680 w 2886163"/>
                <a:gd name="connsiteY54" fmla="*/ 462450 h 2556892"/>
                <a:gd name="connsiteX55" fmla="*/ 1237082 w 2886163"/>
                <a:gd name="connsiteY55" fmla="*/ 327755 h 2556892"/>
                <a:gd name="connsiteX56" fmla="*/ 1397521 w 2886163"/>
                <a:gd name="connsiteY56" fmla="*/ 243628 h 2556892"/>
                <a:gd name="connsiteX57" fmla="*/ 1537732 w 2886163"/>
                <a:gd name="connsiteY57" fmla="*/ 170074 h 2556892"/>
                <a:gd name="connsiteX58" fmla="*/ 1592898 w 2886163"/>
                <a:gd name="connsiteY58" fmla="*/ 129160 h 2556892"/>
                <a:gd name="connsiteX59" fmla="*/ 1683262 w 2886163"/>
                <a:gd name="connsiteY59" fmla="*/ 35759 h 2556892"/>
                <a:gd name="connsiteX60" fmla="*/ 1777702 w 2886163"/>
                <a:gd name="connsiteY60" fmla="*/ 139274 h 2556892"/>
                <a:gd name="connsiteX61" fmla="*/ 1911938 w 2886163"/>
                <a:gd name="connsiteY61" fmla="*/ 215126 h 2556892"/>
                <a:gd name="connsiteX62" fmla="*/ 1955706 w 2886163"/>
                <a:gd name="connsiteY62" fmla="*/ 233819 h 2556892"/>
                <a:gd name="connsiteX63" fmla="*/ 1966643 w 2886163"/>
                <a:gd name="connsiteY63" fmla="*/ 230756 h 2556892"/>
                <a:gd name="connsiteX64" fmla="*/ 1969287 w 2886163"/>
                <a:gd name="connsiteY64" fmla="*/ 230053 h 2556892"/>
                <a:gd name="connsiteX65" fmla="*/ 2019050 w 2886163"/>
                <a:gd name="connsiteY65" fmla="*/ 186624 h 2556892"/>
                <a:gd name="connsiteX66" fmla="*/ 2082031 w 2886163"/>
                <a:gd name="connsiteY66" fmla="*/ 93762 h 2556892"/>
                <a:gd name="connsiteX67" fmla="*/ 2086941 w 2886163"/>
                <a:gd name="connsiteY67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486575 w 2886163"/>
                <a:gd name="connsiteY3" fmla="*/ 1298204 h 2556892"/>
                <a:gd name="connsiteX4" fmla="*/ 2526110 w 2886163"/>
                <a:gd name="connsiteY4" fmla="*/ 1243499 h 2556892"/>
                <a:gd name="connsiteX5" fmla="*/ 2505883 w 2886163"/>
                <a:gd name="connsiteY5" fmla="*/ 1129031 h 2556892"/>
                <a:gd name="connsiteX6" fmla="*/ 2501286 w 2886163"/>
                <a:gd name="connsiteY6" fmla="*/ 1100528 h 2556892"/>
                <a:gd name="connsiteX7" fmla="*/ 2086941 w 2886163"/>
                <a:gd name="connsiteY7" fmla="*/ 0 h 2556892"/>
                <a:gd name="connsiteX8" fmla="*/ 2145931 w 2886163"/>
                <a:gd name="connsiteY8" fmla="*/ 92843 h 2556892"/>
                <a:gd name="connsiteX9" fmla="*/ 2145711 w 2886163"/>
                <a:gd name="connsiteY9" fmla="*/ 95772 h 2556892"/>
                <a:gd name="connsiteX10" fmla="*/ 2342226 w 2886163"/>
                <a:gd name="connsiteY10" fmla="*/ 146169 h 2556892"/>
                <a:gd name="connsiteX11" fmla="*/ 2509101 w 2886163"/>
                <a:gd name="connsiteY11" fmla="*/ 214666 h 2556892"/>
                <a:gd name="connsiteX12" fmla="*/ 2625868 w 2886163"/>
                <a:gd name="connsiteY12" fmla="*/ 296494 h 2556892"/>
                <a:gd name="connsiteX13" fmla="*/ 2692066 w 2886163"/>
                <a:gd name="connsiteY13" fmla="*/ 382460 h 2556892"/>
                <a:gd name="connsiteX14" fmla="*/ 2730222 w 2886163"/>
                <a:gd name="connsiteY14" fmla="*/ 459692 h 2556892"/>
                <a:gd name="connsiteX15" fmla="*/ 2761023 w 2886163"/>
                <a:gd name="connsiteY15" fmla="*/ 561747 h 2556892"/>
                <a:gd name="connsiteX16" fmla="*/ 2784008 w 2886163"/>
                <a:gd name="connsiteY16" fmla="*/ 666102 h 2556892"/>
                <a:gd name="connsiteX17" fmla="*/ 2803776 w 2886163"/>
                <a:gd name="connsiteY17" fmla="*/ 779650 h 2556892"/>
                <a:gd name="connsiteX18" fmla="*/ 2822164 w 2886163"/>
                <a:gd name="connsiteY18" fmla="*/ 882626 h 2556892"/>
                <a:gd name="connsiteX19" fmla="*/ 2829060 w 2886163"/>
                <a:gd name="connsiteY19" fmla="*/ 938251 h 2556892"/>
                <a:gd name="connsiteX20" fmla="*/ 2852045 w 2886163"/>
                <a:gd name="connsiteY20" fmla="*/ 1122135 h 2556892"/>
                <a:gd name="connsiteX21" fmla="*/ 2869514 w 2886163"/>
                <a:gd name="connsiteY21" fmla="*/ 1265565 h 2556892"/>
                <a:gd name="connsiteX22" fmla="*/ 2879628 w 2886163"/>
                <a:gd name="connsiteY22" fmla="*/ 1355208 h 2556892"/>
                <a:gd name="connsiteX23" fmla="*/ 2886064 w 2886163"/>
                <a:gd name="connsiteY23" fmla="*/ 1424625 h 2556892"/>
                <a:gd name="connsiteX24" fmla="*/ 2872273 w 2886163"/>
                <a:gd name="connsiteY24" fmla="*/ 1444852 h 2556892"/>
                <a:gd name="connsiteX25" fmla="*/ 2660346 w 2886163"/>
                <a:gd name="connsiteY25" fmla="*/ 1543690 h 2556892"/>
                <a:gd name="connsiteX26" fmla="*/ 2447500 w 2886163"/>
                <a:gd name="connsiteY26" fmla="*/ 1641608 h 2556892"/>
                <a:gd name="connsiteX27" fmla="*/ 2446581 w 2886163"/>
                <a:gd name="connsiteY27" fmla="*/ 1783659 h 2556892"/>
                <a:gd name="connsiteX28" fmla="*/ 2451178 w 2886163"/>
                <a:gd name="connsiteY28" fmla="*/ 2127522 h 2556892"/>
                <a:gd name="connsiteX29" fmla="*/ 2457614 w 2886163"/>
                <a:gd name="connsiteY29" fmla="*/ 2556892 h 2556892"/>
                <a:gd name="connsiteX30" fmla="*/ 1261906 w 2886163"/>
                <a:gd name="connsiteY30" fmla="*/ 2556892 h 2556892"/>
                <a:gd name="connsiteX31" fmla="*/ 1281674 w 2886163"/>
                <a:gd name="connsiteY31" fmla="*/ 2299914 h 2556892"/>
                <a:gd name="connsiteX32" fmla="*/ 1306498 w 2886163"/>
                <a:gd name="connsiteY32" fmla="*/ 2083390 h 2556892"/>
                <a:gd name="connsiteX33" fmla="*/ 1330403 w 2886163"/>
                <a:gd name="connsiteY33" fmla="*/ 1927088 h 2556892"/>
                <a:gd name="connsiteX34" fmla="*/ 1372696 w 2886163"/>
                <a:gd name="connsiteY34" fmla="*/ 1718839 h 2556892"/>
                <a:gd name="connsiteX35" fmla="*/ 1406255 w 2886163"/>
                <a:gd name="connsiteY35" fmla="*/ 1619082 h 2556892"/>
                <a:gd name="connsiteX36" fmla="*/ 1413611 w 2886163"/>
                <a:gd name="connsiteY36" fmla="*/ 1591040 h 2556892"/>
                <a:gd name="connsiteX37" fmla="*/ 1319370 w 2886163"/>
                <a:gd name="connsiteY37" fmla="*/ 1212698 h 2556892"/>
                <a:gd name="connsiteX38" fmla="*/ 1287650 w 2886163"/>
                <a:gd name="connsiteY38" fmla="*/ 1086737 h 2556892"/>
                <a:gd name="connsiteX39" fmla="*/ 1126291 w 2886163"/>
                <a:gd name="connsiteY39" fmla="*/ 1342336 h 2556892"/>
                <a:gd name="connsiteX40" fmla="*/ 961255 w 2886163"/>
                <a:gd name="connsiteY40" fmla="*/ 1506453 h 2556892"/>
                <a:gd name="connsiteX41" fmla="*/ 764959 w 2886163"/>
                <a:gd name="connsiteY41" fmla="*/ 1636091 h 2556892"/>
                <a:gd name="connsiteX42" fmla="*/ 493729 w 2886163"/>
                <a:gd name="connsiteY42" fmla="*/ 1753318 h 2556892"/>
                <a:gd name="connsiteX43" fmla="*/ 271689 w 2886163"/>
                <a:gd name="connsiteY43" fmla="*/ 1791474 h 2556892"/>
                <a:gd name="connsiteX44" fmla="*/ 81829 w 2886163"/>
                <a:gd name="connsiteY44" fmla="*/ 1787336 h 2556892"/>
                <a:gd name="connsiteX45" fmla="*/ 0 w 2886163"/>
                <a:gd name="connsiteY45" fmla="*/ 1591499 h 2556892"/>
                <a:gd name="connsiteX46" fmla="*/ 47350 w 2886163"/>
                <a:gd name="connsiteY46" fmla="*/ 1572192 h 2556892"/>
                <a:gd name="connsiteX47" fmla="*/ 307087 w 2886163"/>
                <a:gd name="connsiteY47" fmla="*/ 1484387 h 2556892"/>
                <a:gd name="connsiteX48" fmla="*/ 416958 w 2886163"/>
                <a:gd name="connsiteY48" fmla="*/ 1438416 h 2556892"/>
                <a:gd name="connsiteX49" fmla="*/ 575558 w 2886163"/>
                <a:gd name="connsiteY49" fmla="*/ 1349692 h 2556892"/>
                <a:gd name="connsiteX50" fmla="*/ 782428 w 2886163"/>
                <a:gd name="connsiteY50" fmla="*/ 1212698 h 2556892"/>
                <a:gd name="connsiteX51" fmla="*/ 834835 w 2886163"/>
                <a:gd name="connsiteY51" fmla="*/ 1149718 h 2556892"/>
                <a:gd name="connsiteX52" fmla="*/ 1002629 w 2886163"/>
                <a:gd name="connsiteY52" fmla="*/ 829759 h 2556892"/>
                <a:gd name="connsiteX53" fmla="*/ 1144680 w 2886163"/>
                <a:gd name="connsiteY53" fmla="*/ 462450 h 2556892"/>
                <a:gd name="connsiteX54" fmla="*/ 1237082 w 2886163"/>
                <a:gd name="connsiteY54" fmla="*/ 327755 h 2556892"/>
                <a:gd name="connsiteX55" fmla="*/ 1397521 w 2886163"/>
                <a:gd name="connsiteY55" fmla="*/ 243628 h 2556892"/>
                <a:gd name="connsiteX56" fmla="*/ 1537732 w 2886163"/>
                <a:gd name="connsiteY56" fmla="*/ 170074 h 2556892"/>
                <a:gd name="connsiteX57" fmla="*/ 1592898 w 2886163"/>
                <a:gd name="connsiteY57" fmla="*/ 129160 h 2556892"/>
                <a:gd name="connsiteX58" fmla="*/ 1683262 w 2886163"/>
                <a:gd name="connsiteY58" fmla="*/ 35759 h 2556892"/>
                <a:gd name="connsiteX59" fmla="*/ 1777702 w 2886163"/>
                <a:gd name="connsiteY59" fmla="*/ 139274 h 2556892"/>
                <a:gd name="connsiteX60" fmla="*/ 1911938 w 2886163"/>
                <a:gd name="connsiteY60" fmla="*/ 215126 h 2556892"/>
                <a:gd name="connsiteX61" fmla="*/ 1955706 w 2886163"/>
                <a:gd name="connsiteY61" fmla="*/ 233819 h 2556892"/>
                <a:gd name="connsiteX62" fmla="*/ 1966643 w 2886163"/>
                <a:gd name="connsiteY62" fmla="*/ 230756 h 2556892"/>
                <a:gd name="connsiteX63" fmla="*/ 1969287 w 2886163"/>
                <a:gd name="connsiteY63" fmla="*/ 230053 h 2556892"/>
                <a:gd name="connsiteX64" fmla="*/ 2019050 w 2886163"/>
                <a:gd name="connsiteY64" fmla="*/ 186624 h 2556892"/>
                <a:gd name="connsiteX65" fmla="*/ 2082031 w 2886163"/>
                <a:gd name="connsiteY65" fmla="*/ 93762 h 2556892"/>
                <a:gd name="connsiteX66" fmla="*/ 2086941 w 2886163"/>
                <a:gd name="connsiteY66" fmla="*/ 0 h 2556892"/>
                <a:gd name="connsiteX0" fmla="*/ 2501286 w 2886163"/>
                <a:gd name="connsiteY0" fmla="*/ 1100528 h 2556892"/>
                <a:gd name="connsiteX1" fmla="*/ 2492092 w 2886163"/>
                <a:gd name="connsiteY1" fmla="*/ 1180518 h 2556892"/>
                <a:gd name="connsiteX2" fmla="*/ 2452097 w 2886163"/>
                <a:gd name="connsiteY2" fmla="*/ 1334981 h 2556892"/>
                <a:gd name="connsiteX3" fmla="*/ 2526110 w 2886163"/>
                <a:gd name="connsiteY3" fmla="*/ 1243499 h 2556892"/>
                <a:gd name="connsiteX4" fmla="*/ 2505883 w 2886163"/>
                <a:gd name="connsiteY4" fmla="*/ 1129031 h 2556892"/>
                <a:gd name="connsiteX5" fmla="*/ 2501286 w 2886163"/>
                <a:gd name="connsiteY5" fmla="*/ 1100528 h 2556892"/>
                <a:gd name="connsiteX6" fmla="*/ 2086941 w 2886163"/>
                <a:gd name="connsiteY6" fmla="*/ 0 h 2556892"/>
                <a:gd name="connsiteX7" fmla="*/ 2145931 w 2886163"/>
                <a:gd name="connsiteY7" fmla="*/ 92843 h 2556892"/>
                <a:gd name="connsiteX8" fmla="*/ 2145711 w 2886163"/>
                <a:gd name="connsiteY8" fmla="*/ 95772 h 2556892"/>
                <a:gd name="connsiteX9" fmla="*/ 2342226 w 2886163"/>
                <a:gd name="connsiteY9" fmla="*/ 146169 h 2556892"/>
                <a:gd name="connsiteX10" fmla="*/ 2509101 w 2886163"/>
                <a:gd name="connsiteY10" fmla="*/ 214666 h 2556892"/>
                <a:gd name="connsiteX11" fmla="*/ 2625868 w 2886163"/>
                <a:gd name="connsiteY11" fmla="*/ 296494 h 2556892"/>
                <a:gd name="connsiteX12" fmla="*/ 2692066 w 2886163"/>
                <a:gd name="connsiteY12" fmla="*/ 382460 h 2556892"/>
                <a:gd name="connsiteX13" fmla="*/ 2730222 w 2886163"/>
                <a:gd name="connsiteY13" fmla="*/ 459692 h 2556892"/>
                <a:gd name="connsiteX14" fmla="*/ 2761023 w 2886163"/>
                <a:gd name="connsiteY14" fmla="*/ 561747 h 2556892"/>
                <a:gd name="connsiteX15" fmla="*/ 2784008 w 2886163"/>
                <a:gd name="connsiteY15" fmla="*/ 666102 h 2556892"/>
                <a:gd name="connsiteX16" fmla="*/ 2803776 w 2886163"/>
                <a:gd name="connsiteY16" fmla="*/ 779650 h 2556892"/>
                <a:gd name="connsiteX17" fmla="*/ 2822164 w 2886163"/>
                <a:gd name="connsiteY17" fmla="*/ 882626 h 2556892"/>
                <a:gd name="connsiteX18" fmla="*/ 2829060 w 2886163"/>
                <a:gd name="connsiteY18" fmla="*/ 938251 h 2556892"/>
                <a:gd name="connsiteX19" fmla="*/ 2852045 w 2886163"/>
                <a:gd name="connsiteY19" fmla="*/ 1122135 h 2556892"/>
                <a:gd name="connsiteX20" fmla="*/ 2869514 w 2886163"/>
                <a:gd name="connsiteY20" fmla="*/ 1265565 h 2556892"/>
                <a:gd name="connsiteX21" fmla="*/ 2879628 w 2886163"/>
                <a:gd name="connsiteY21" fmla="*/ 1355208 h 2556892"/>
                <a:gd name="connsiteX22" fmla="*/ 2886064 w 2886163"/>
                <a:gd name="connsiteY22" fmla="*/ 1424625 h 2556892"/>
                <a:gd name="connsiteX23" fmla="*/ 2872273 w 2886163"/>
                <a:gd name="connsiteY23" fmla="*/ 1444852 h 2556892"/>
                <a:gd name="connsiteX24" fmla="*/ 2660346 w 2886163"/>
                <a:gd name="connsiteY24" fmla="*/ 1543690 h 2556892"/>
                <a:gd name="connsiteX25" fmla="*/ 2447500 w 2886163"/>
                <a:gd name="connsiteY25" fmla="*/ 1641608 h 2556892"/>
                <a:gd name="connsiteX26" fmla="*/ 2446581 w 2886163"/>
                <a:gd name="connsiteY26" fmla="*/ 1783659 h 2556892"/>
                <a:gd name="connsiteX27" fmla="*/ 2451178 w 2886163"/>
                <a:gd name="connsiteY27" fmla="*/ 2127522 h 2556892"/>
                <a:gd name="connsiteX28" fmla="*/ 2457614 w 2886163"/>
                <a:gd name="connsiteY28" fmla="*/ 2556892 h 2556892"/>
                <a:gd name="connsiteX29" fmla="*/ 1261906 w 2886163"/>
                <a:gd name="connsiteY29" fmla="*/ 2556892 h 2556892"/>
                <a:gd name="connsiteX30" fmla="*/ 1281674 w 2886163"/>
                <a:gd name="connsiteY30" fmla="*/ 2299914 h 2556892"/>
                <a:gd name="connsiteX31" fmla="*/ 1306498 w 2886163"/>
                <a:gd name="connsiteY31" fmla="*/ 2083390 h 2556892"/>
                <a:gd name="connsiteX32" fmla="*/ 1330403 w 2886163"/>
                <a:gd name="connsiteY32" fmla="*/ 1927088 h 2556892"/>
                <a:gd name="connsiteX33" fmla="*/ 1372696 w 2886163"/>
                <a:gd name="connsiteY33" fmla="*/ 1718839 h 2556892"/>
                <a:gd name="connsiteX34" fmla="*/ 1406255 w 2886163"/>
                <a:gd name="connsiteY34" fmla="*/ 1619082 h 2556892"/>
                <a:gd name="connsiteX35" fmla="*/ 1413611 w 2886163"/>
                <a:gd name="connsiteY35" fmla="*/ 1591040 h 2556892"/>
                <a:gd name="connsiteX36" fmla="*/ 1319370 w 2886163"/>
                <a:gd name="connsiteY36" fmla="*/ 1212698 h 2556892"/>
                <a:gd name="connsiteX37" fmla="*/ 1287650 w 2886163"/>
                <a:gd name="connsiteY37" fmla="*/ 1086737 h 2556892"/>
                <a:gd name="connsiteX38" fmla="*/ 1126291 w 2886163"/>
                <a:gd name="connsiteY38" fmla="*/ 1342336 h 2556892"/>
                <a:gd name="connsiteX39" fmla="*/ 961255 w 2886163"/>
                <a:gd name="connsiteY39" fmla="*/ 1506453 h 2556892"/>
                <a:gd name="connsiteX40" fmla="*/ 764959 w 2886163"/>
                <a:gd name="connsiteY40" fmla="*/ 1636091 h 2556892"/>
                <a:gd name="connsiteX41" fmla="*/ 493729 w 2886163"/>
                <a:gd name="connsiteY41" fmla="*/ 1753318 h 2556892"/>
                <a:gd name="connsiteX42" fmla="*/ 271689 w 2886163"/>
                <a:gd name="connsiteY42" fmla="*/ 1791474 h 2556892"/>
                <a:gd name="connsiteX43" fmla="*/ 81829 w 2886163"/>
                <a:gd name="connsiteY43" fmla="*/ 1787336 h 2556892"/>
                <a:gd name="connsiteX44" fmla="*/ 0 w 2886163"/>
                <a:gd name="connsiteY44" fmla="*/ 1591499 h 2556892"/>
                <a:gd name="connsiteX45" fmla="*/ 47350 w 2886163"/>
                <a:gd name="connsiteY45" fmla="*/ 1572192 h 2556892"/>
                <a:gd name="connsiteX46" fmla="*/ 307087 w 2886163"/>
                <a:gd name="connsiteY46" fmla="*/ 1484387 h 2556892"/>
                <a:gd name="connsiteX47" fmla="*/ 416958 w 2886163"/>
                <a:gd name="connsiteY47" fmla="*/ 1438416 h 2556892"/>
                <a:gd name="connsiteX48" fmla="*/ 575558 w 2886163"/>
                <a:gd name="connsiteY48" fmla="*/ 1349692 h 2556892"/>
                <a:gd name="connsiteX49" fmla="*/ 782428 w 2886163"/>
                <a:gd name="connsiteY49" fmla="*/ 1212698 h 2556892"/>
                <a:gd name="connsiteX50" fmla="*/ 834835 w 2886163"/>
                <a:gd name="connsiteY50" fmla="*/ 1149718 h 2556892"/>
                <a:gd name="connsiteX51" fmla="*/ 1002629 w 2886163"/>
                <a:gd name="connsiteY51" fmla="*/ 829759 h 2556892"/>
                <a:gd name="connsiteX52" fmla="*/ 1144680 w 2886163"/>
                <a:gd name="connsiteY52" fmla="*/ 462450 h 2556892"/>
                <a:gd name="connsiteX53" fmla="*/ 1237082 w 2886163"/>
                <a:gd name="connsiteY53" fmla="*/ 327755 h 2556892"/>
                <a:gd name="connsiteX54" fmla="*/ 1397521 w 2886163"/>
                <a:gd name="connsiteY54" fmla="*/ 243628 h 2556892"/>
                <a:gd name="connsiteX55" fmla="*/ 1537732 w 2886163"/>
                <a:gd name="connsiteY55" fmla="*/ 170074 h 2556892"/>
                <a:gd name="connsiteX56" fmla="*/ 1592898 w 2886163"/>
                <a:gd name="connsiteY56" fmla="*/ 129160 h 2556892"/>
                <a:gd name="connsiteX57" fmla="*/ 1683262 w 2886163"/>
                <a:gd name="connsiteY57" fmla="*/ 35759 h 2556892"/>
                <a:gd name="connsiteX58" fmla="*/ 1777702 w 2886163"/>
                <a:gd name="connsiteY58" fmla="*/ 139274 h 2556892"/>
                <a:gd name="connsiteX59" fmla="*/ 1911938 w 2886163"/>
                <a:gd name="connsiteY59" fmla="*/ 215126 h 2556892"/>
                <a:gd name="connsiteX60" fmla="*/ 1955706 w 2886163"/>
                <a:gd name="connsiteY60" fmla="*/ 233819 h 2556892"/>
                <a:gd name="connsiteX61" fmla="*/ 1966643 w 2886163"/>
                <a:gd name="connsiteY61" fmla="*/ 230756 h 2556892"/>
                <a:gd name="connsiteX62" fmla="*/ 1969287 w 2886163"/>
                <a:gd name="connsiteY62" fmla="*/ 230053 h 2556892"/>
                <a:gd name="connsiteX63" fmla="*/ 2019050 w 2886163"/>
                <a:gd name="connsiteY63" fmla="*/ 186624 h 2556892"/>
                <a:gd name="connsiteX64" fmla="*/ 2082031 w 2886163"/>
                <a:gd name="connsiteY64" fmla="*/ 93762 h 2556892"/>
                <a:gd name="connsiteX65" fmla="*/ 2086941 w 2886163"/>
                <a:gd name="connsiteY65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909014"/>
                <a:gd name="connsiteY0" fmla="*/ 1100528 h 2556892"/>
                <a:gd name="connsiteX1" fmla="*/ 2492092 w 2909014"/>
                <a:gd name="connsiteY1" fmla="*/ 1180518 h 2556892"/>
                <a:gd name="connsiteX2" fmla="*/ 2452097 w 2909014"/>
                <a:gd name="connsiteY2" fmla="*/ 1334981 h 2556892"/>
                <a:gd name="connsiteX3" fmla="*/ 2526110 w 2909014"/>
                <a:gd name="connsiteY3" fmla="*/ 1243499 h 2556892"/>
                <a:gd name="connsiteX4" fmla="*/ 2505883 w 2909014"/>
                <a:gd name="connsiteY4" fmla="*/ 1129031 h 2556892"/>
                <a:gd name="connsiteX5" fmla="*/ 2501286 w 2909014"/>
                <a:gd name="connsiteY5" fmla="*/ 1100528 h 2556892"/>
                <a:gd name="connsiteX6" fmla="*/ 2086941 w 2909014"/>
                <a:gd name="connsiteY6" fmla="*/ 0 h 2556892"/>
                <a:gd name="connsiteX7" fmla="*/ 2145931 w 2909014"/>
                <a:gd name="connsiteY7" fmla="*/ 92843 h 2556892"/>
                <a:gd name="connsiteX8" fmla="*/ 2145711 w 2909014"/>
                <a:gd name="connsiteY8" fmla="*/ 95772 h 2556892"/>
                <a:gd name="connsiteX9" fmla="*/ 2342226 w 2909014"/>
                <a:gd name="connsiteY9" fmla="*/ 146169 h 2556892"/>
                <a:gd name="connsiteX10" fmla="*/ 2509101 w 2909014"/>
                <a:gd name="connsiteY10" fmla="*/ 214666 h 2556892"/>
                <a:gd name="connsiteX11" fmla="*/ 2625868 w 2909014"/>
                <a:gd name="connsiteY11" fmla="*/ 296494 h 2556892"/>
                <a:gd name="connsiteX12" fmla="*/ 2692066 w 2909014"/>
                <a:gd name="connsiteY12" fmla="*/ 382460 h 2556892"/>
                <a:gd name="connsiteX13" fmla="*/ 2730222 w 2909014"/>
                <a:gd name="connsiteY13" fmla="*/ 459692 h 2556892"/>
                <a:gd name="connsiteX14" fmla="*/ 2761023 w 2909014"/>
                <a:gd name="connsiteY14" fmla="*/ 561747 h 2556892"/>
                <a:gd name="connsiteX15" fmla="*/ 2784008 w 2909014"/>
                <a:gd name="connsiteY15" fmla="*/ 666102 h 2556892"/>
                <a:gd name="connsiteX16" fmla="*/ 2803776 w 2909014"/>
                <a:gd name="connsiteY16" fmla="*/ 779650 h 2556892"/>
                <a:gd name="connsiteX17" fmla="*/ 2822164 w 2909014"/>
                <a:gd name="connsiteY17" fmla="*/ 882626 h 2556892"/>
                <a:gd name="connsiteX18" fmla="*/ 2829060 w 2909014"/>
                <a:gd name="connsiteY18" fmla="*/ 938251 h 2556892"/>
                <a:gd name="connsiteX19" fmla="*/ 2852045 w 2909014"/>
                <a:gd name="connsiteY19" fmla="*/ 1122135 h 2556892"/>
                <a:gd name="connsiteX20" fmla="*/ 2869514 w 2909014"/>
                <a:gd name="connsiteY20" fmla="*/ 1265565 h 2556892"/>
                <a:gd name="connsiteX21" fmla="*/ 2879628 w 2909014"/>
                <a:gd name="connsiteY21" fmla="*/ 1355208 h 2556892"/>
                <a:gd name="connsiteX22" fmla="*/ 2886064 w 2909014"/>
                <a:gd name="connsiteY22" fmla="*/ 1424625 h 2556892"/>
                <a:gd name="connsiteX23" fmla="*/ 2872273 w 2909014"/>
                <a:gd name="connsiteY23" fmla="*/ 1444852 h 2556892"/>
                <a:gd name="connsiteX24" fmla="*/ 2447500 w 2909014"/>
                <a:gd name="connsiteY24" fmla="*/ 1641608 h 2556892"/>
                <a:gd name="connsiteX25" fmla="*/ 2446581 w 2909014"/>
                <a:gd name="connsiteY25" fmla="*/ 1783659 h 2556892"/>
                <a:gd name="connsiteX26" fmla="*/ 2451178 w 2909014"/>
                <a:gd name="connsiteY26" fmla="*/ 2127522 h 2556892"/>
                <a:gd name="connsiteX27" fmla="*/ 2457614 w 2909014"/>
                <a:gd name="connsiteY27" fmla="*/ 2556892 h 2556892"/>
                <a:gd name="connsiteX28" fmla="*/ 1261906 w 2909014"/>
                <a:gd name="connsiteY28" fmla="*/ 2556892 h 2556892"/>
                <a:gd name="connsiteX29" fmla="*/ 1281674 w 2909014"/>
                <a:gd name="connsiteY29" fmla="*/ 2299914 h 2556892"/>
                <a:gd name="connsiteX30" fmla="*/ 1306498 w 2909014"/>
                <a:gd name="connsiteY30" fmla="*/ 2083390 h 2556892"/>
                <a:gd name="connsiteX31" fmla="*/ 1330403 w 2909014"/>
                <a:gd name="connsiteY31" fmla="*/ 1927088 h 2556892"/>
                <a:gd name="connsiteX32" fmla="*/ 1372696 w 2909014"/>
                <a:gd name="connsiteY32" fmla="*/ 1718839 h 2556892"/>
                <a:gd name="connsiteX33" fmla="*/ 1406255 w 2909014"/>
                <a:gd name="connsiteY33" fmla="*/ 1619082 h 2556892"/>
                <a:gd name="connsiteX34" fmla="*/ 1413611 w 2909014"/>
                <a:gd name="connsiteY34" fmla="*/ 1591040 h 2556892"/>
                <a:gd name="connsiteX35" fmla="*/ 1319370 w 2909014"/>
                <a:gd name="connsiteY35" fmla="*/ 1212698 h 2556892"/>
                <a:gd name="connsiteX36" fmla="*/ 1287650 w 2909014"/>
                <a:gd name="connsiteY36" fmla="*/ 1086737 h 2556892"/>
                <a:gd name="connsiteX37" fmla="*/ 1126291 w 2909014"/>
                <a:gd name="connsiteY37" fmla="*/ 1342336 h 2556892"/>
                <a:gd name="connsiteX38" fmla="*/ 961255 w 2909014"/>
                <a:gd name="connsiteY38" fmla="*/ 1506453 h 2556892"/>
                <a:gd name="connsiteX39" fmla="*/ 764959 w 2909014"/>
                <a:gd name="connsiteY39" fmla="*/ 1636091 h 2556892"/>
                <a:gd name="connsiteX40" fmla="*/ 493729 w 2909014"/>
                <a:gd name="connsiteY40" fmla="*/ 1753318 h 2556892"/>
                <a:gd name="connsiteX41" fmla="*/ 271689 w 2909014"/>
                <a:gd name="connsiteY41" fmla="*/ 1791474 h 2556892"/>
                <a:gd name="connsiteX42" fmla="*/ 81829 w 2909014"/>
                <a:gd name="connsiteY42" fmla="*/ 1787336 h 2556892"/>
                <a:gd name="connsiteX43" fmla="*/ 0 w 2909014"/>
                <a:gd name="connsiteY43" fmla="*/ 1591499 h 2556892"/>
                <a:gd name="connsiteX44" fmla="*/ 47350 w 2909014"/>
                <a:gd name="connsiteY44" fmla="*/ 1572192 h 2556892"/>
                <a:gd name="connsiteX45" fmla="*/ 307087 w 2909014"/>
                <a:gd name="connsiteY45" fmla="*/ 1484387 h 2556892"/>
                <a:gd name="connsiteX46" fmla="*/ 416958 w 2909014"/>
                <a:gd name="connsiteY46" fmla="*/ 1438416 h 2556892"/>
                <a:gd name="connsiteX47" fmla="*/ 575558 w 2909014"/>
                <a:gd name="connsiteY47" fmla="*/ 1349692 h 2556892"/>
                <a:gd name="connsiteX48" fmla="*/ 782428 w 2909014"/>
                <a:gd name="connsiteY48" fmla="*/ 1212698 h 2556892"/>
                <a:gd name="connsiteX49" fmla="*/ 834835 w 2909014"/>
                <a:gd name="connsiteY49" fmla="*/ 1149718 h 2556892"/>
                <a:gd name="connsiteX50" fmla="*/ 1002629 w 2909014"/>
                <a:gd name="connsiteY50" fmla="*/ 829759 h 2556892"/>
                <a:gd name="connsiteX51" fmla="*/ 1144680 w 2909014"/>
                <a:gd name="connsiteY51" fmla="*/ 462450 h 2556892"/>
                <a:gd name="connsiteX52" fmla="*/ 1237082 w 2909014"/>
                <a:gd name="connsiteY52" fmla="*/ 327755 h 2556892"/>
                <a:gd name="connsiteX53" fmla="*/ 1397521 w 2909014"/>
                <a:gd name="connsiteY53" fmla="*/ 243628 h 2556892"/>
                <a:gd name="connsiteX54" fmla="*/ 1537732 w 2909014"/>
                <a:gd name="connsiteY54" fmla="*/ 170074 h 2556892"/>
                <a:gd name="connsiteX55" fmla="*/ 1592898 w 2909014"/>
                <a:gd name="connsiteY55" fmla="*/ 129160 h 2556892"/>
                <a:gd name="connsiteX56" fmla="*/ 1683262 w 2909014"/>
                <a:gd name="connsiteY56" fmla="*/ 35759 h 2556892"/>
                <a:gd name="connsiteX57" fmla="*/ 1777702 w 2909014"/>
                <a:gd name="connsiteY57" fmla="*/ 139274 h 2556892"/>
                <a:gd name="connsiteX58" fmla="*/ 1911938 w 2909014"/>
                <a:gd name="connsiteY58" fmla="*/ 215126 h 2556892"/>
                <a:gd name="connsiteX59" fmla="*/ 1955706 w 2909014"/>
                <a:gd name="connsiteY59" fmla="*/ 233819 h 2556892"/>
                <a:gd name="connsiteX60" fmla="*/ 1966643 w 2909014"/>
                <a:gd name="connsiteY60" fmla="*/ 230756 h 2556892"/>
                <a:gd name="connsiteX61" fmla="*/ 1969287 w 2909014"/>
                <a:gd name="connsiteY61" fmla="*/ 230053 h 2556892"/>
                <a:gd name="connsiteX62" fmla="*/ 2019050 w 2909014"/>
                <a:gd name="connsiteY62" fmla="*/ 186624 h 2556892"/>
                <a:gd name="connsiteX63" fmla="*/ 2082031 w 2909014"/>
                <a:gd name="connsiteY63" fmla="*/ 93762 h 2556892"/>
                <a:gd name="connsiteX64" fmla="*/ 2086941 w 2909014"/>
                <a:gd name="connsiteY64" fmla="*/ 0 h 2556892"/>
                <a:gd name="connsiteX0" fmla="*/ 2501286 w 2890059"/>
                <a:gd name="connsiteY0" fmla="*/ 1100528 h 2556892"/>
                <a:gd name="connsiteX1" fmla="*/ 2492092 w 2890059"/>
                <a:gd name="connsiteY1" fmla="*/ 1180518 h 2556892"/>
                <a:gd name="connsiteX2" fmla="*/ 2452097 w 2890059"/>
                <a:gd name="connsiteY2" fmla="*/ 1334981 h 2556892"/>
                <a:gd name="connsiteX3" fmla="*/ 2526110 w 2890059"/>
                <a:gd name="connsiteY3" fmla="*/ 1243499 h 2556892"/>
                <a:gd name="connsiteX4" fmla="*/ 2505883 w 2890059"/>
                <a:gd name="connsiteY4" fmla="*/ 1129031 h 2556892"/>
                <a:gd name="connsiteX5" fmla="*/ 2501286 w 2890059"/>
                <a:gd name="connsiteY5" fmla="*/ 1100528 h 2556892"/>
                <a:gd name="connsiteX6" fmla="*/ 2086941 w 2890059"/>
                <a:gd name="connsiteY6" fmla="*/ 0 h 2556892"/>
                <a:gd name="connsiteX7" fmla="*/ 2145931 w 2890059"/>
                <a:gd name="connsiteY7" fmla="*/ 92843 h 2556892"/>
                <a:gd name="connsiteX8" fmla="*/ 2145711 w 2890059"/>
                <a:gd name="connsiteY8" fmla="*/ 95772 h 2556892"/>
                <a:gd name="connsiteX9" fmla="*/ 2342226 w 2890059"/>
                <a:gd name="connsiteY9" fmla="*/ 146169 h 2556892"/>
                <a:gd name="connsiteX10" fmla="*/ 2509101 w 2890059"/>
                <a:gd name="connsiteY10" fmla="*/ 214666 h 2556892"/>
                <a:gd name="connsiteX11" fmla="*/ 2625868 w 2890059"/>
                <a:gd name="connsiteY11" fmla="*/ 296494 h 2556892"/>
                <a:gd name="connsiteX12" fmla="*/ 2692066 w 2890059"/>
                <a:gd name="connsiteY12" fmla="*/ 382460 h 2556892"/>
                <a:gd name="connsiteX13" fmla="*/ 2730222 w 2890059"/>
                <a:gd name="connsiteY13" fmla="*/ 459692 h 2556892"/>
                <a:gd name="connsiteX14" fmla="*/ 2761023 w 2890059"/>
                <a:gd name="connsiteY14" fmla="*/ 561747 h 2556892"/>
                <a:gd name="connsiteX15" fmla="*/ 2784008 w 2890059"/>
                <a:gd name="connsiteY15" fmla="*/ 666102 h 2556892"/>
                <a:gd name="connsiteX16" fmla="*/ 2803776 w 2890059"/>
                <a:gd name="connsiteY16" fmla="*/ 779650 h 2556892"/>
                <a:gd name="connsiteX17" fmla="*/ 2822164 w 2890059"/>
                <a:gd name="connsiteY17" fmla="*/ 882626 h 2556892"/>
                <a:gd name="connsiteX18" fmla="*/ 2829060 w 2890059"/>
                <a:gd name="connsiteY18" fmla="*/ 938251 h 2556892"/>
                <a:gd name="connsiteX19" fmla="*/ 2852045 w 2890059"/>
                <a:gd name="connsiteY19" fmla="*/ 1122135 h 2556892"/>
                <a:gd name="connsiteX20" fmla="*/ 2869514 w 2890059"/>
                <a:gd name="connsiteY20" fmla="*/ 1265565 h 2556892"/>
                <a:gd name="connsiteX21" fmla="*/ 2879628 w 2890059"/>
                <a:gd name="connsiteY21" fmla="*/ 1355208 h 2556892"/>
                <a:gd name="connsiteX22" fmla="*/ 2886064 w 2890059"/>
                <a:gd name="connsiteY22" fmla="*/ 1424625 h 2556892"/>
                <a:gd name="connsiteX23" fmla="*/ 2872273 w 2890059"/>
                <a:gd name="connsiteY23" fmla="*/ 1444852 h 2556892"/>
                <a:gd name="connsiteX24" fmla="*/ 2447500 w 2890059"/>
                <a:gd name="connsiteY24" fmla="*/ 1641608 h 2556892"/>
                <a:gd name="connsiteX25" fmla="*/ 2446581 w 2890059"/>
                <a:gd name="connsiteY25" fmla="*/ 1783659 h 2556892"/>
                <a:gd name="connsiteX26" fmla="*/ 2451178 w 2890059"/>
                <a:gd name="connsiteY26" fmla="*/ 2127522 h 2556892"/>
                <a:gd name="connsiteX27" fmla="*/ 2457614 w 2890059"/>
                <a:gd name="connsiteY27" fmla="*/ 2556892 h 2556892"/>
                <a:gd name="connsiteX28" fmla="*/ 1261906 w 2890059"/>
                <a:gd name="connsiteY28" fmla="*/ 2556892 h 2556892"/>
                <a:gd name="connsiteX29" fmla="*/ 1281674 w 2890059"/>
                <a:gd name="connsiteY29" fmla="*/ 2299914 h 2556892"/>
                <a:gd name="connsiteX30" fmla="*/ 1306498 w 2890059"/>
                <a:gd name="connsiteY30" fmla="*/ 2083390 h 2556892"/>
                <a:gd name="connsiteX31" fmla="*/ 1330403 w 2890059"/>
                <a:gd name="connsiteY31" fmla="*/ 1927088 h 2556892"/>
                <a:gd name="connsiteX32" fmla="*/ 1372696 w 2890059"/>
                <a:gd name="connsiteY32" fmla="*/ 1718839 h 2556892"/>
                <a:gd name="connsiteX33" fmla="*/ 1406255 w 2890059"/>
                <a:gd name="connsiteY33" fmla="*/ 1619082 h 2556892"/>
                <a:gd name="connsiteX34" fmla="*/ 1413611 w 2890059"/>
                <a:gd name="connsiteY34" fmla="*/ 1591040 h 2556892"/>
                <a:gd name="connsiteX35" fmla="*/ 1319370 w 2890059"/>
                <a:gd name="connsiteY35" fmla="*/ 1212698 h 2556892"/>
                <a:gd name="connsiteX36" fmla="*/ 1287650 w 2890059"/>
                <a:gd name="connsiteY36" fmla="*/ 1086737 h 2556892"/>
                <a:gd name="connsiteX37" fmla="*/ 1126291 w 2890059"/>
                <a:gd name="connsiteY37" fmla="*/ 1342336 h 2556892"/>
                <a:gd name="connsiteX38" fmla="*/ 961255 w 2890059"/>
                <a:gd name="connsiteY38" fmla="*/ 1506453 h 2556892"/>
                <a:gd name="connsiteX39" fmla="*/ 764959 w 2890059"/>
                <a:gd name="connsiteY39" fmla="*/ 1636091 h 2556892"/>
                <a:gd name="connsiteX40" fmla="*/ 493729 w 2890059"/>
                <a:gd name="connsiteY40" fmla="*/ 1753318 h 2556892"/>
                <a:gd name="connsiteX41" fmla="*/ 271689 w 2890059"/>
                <a:gd name="connsiteY41" fmla="*/ 1791474 h 2556892"/>
                <a:gd name="connsiteX42" fmla="*/ 81829 w 2890059"/>
                <a:gd name="connsiteY42" fmla="*/ 1787336 h 2556892"/>
                <a:gd name="connsiteX43" fmla="*/ 0 w 2890059"/>
                <a:gd name="connsiteY43" fmla="*/ 1591499 h 2556892"/>
                <a:gd name="connsiteX44" fmla="*/ 47350 w 2890059"/>
                <a:gd name="connsiteY44" fmla="*/ 1572192 h 2556892"/>
                <a:gd name="connsiteX45" fmla="*/ 307087 w 2890059"/>
                <a:gd name="connsiteY45" fmla="*/ 1484387 h 2556892"/>
                <a:gd name="connsiteX46" fmla="*/ 416958 w 2890059"/>
                <a:gd name="connsiteY46" fmla="*/ 1438416 h 2556892"/>
                <a:gd name="connsiteX47" fmla="*/ 575558 w 2890059"/>
                <a:gd name="connsiteY47" fmla="*/ 1349692 h 2556892"/>
                <a:gd name="connsiteX48" fmla="*/ 782428 w 2890059"/>
                <a:gd name="connsiteY48" fmla="*/ 1212698 h 2556892"/>
                <a:gd name="connsiteX49" fmla="*/ 834835 w 2890059"/>
                <a:gd name="connsiteY49" fmla="*/ 1149718 h 2556892"/>
                <a:gd name="connsiteX50" fmla="*/ 1002629 w 2890059"/>
                <a:gd name="connsiteY50" fmla="*/ 829759 h 2556892"/>
                <a:gd name="connsiteX51" fmla="*/ 1144680 w 2890059"/>
                <a:gd name="connsiteY51" fmla="*/ 462450 h 2556892"/>
                <a:gd name="connsiteX52" fmla="*/ 1237082 w 2890059"/>
                <a:gd name="connsiteY52" fmla="*/ 327755 h 2556892"/>
                <a:gd name="connsiteX53" fmla="*/ 1397521 w 2890059"/>
                <a:gd name="connsiteY53" fmla="*/ 243628 h 2556892"/>
                <a:gd name="connsiteX54" fmla="*/ 1537732 w 2890059"/>
                <a:gd name="connsiteY54" fmla="*/ 170074 h 2556892"/>
                <a:gd name="connsiteX55" fmla="*/ 1592898 w 2890059"/>
                <a:gd name="connsiteY55" fmla="*/ 129160 h 2556892"/>
                <a:gd name="connsiteX56" fmla="*/ 1683262 w 2890059"/>
                <a:gd name="connsiteY56" fmla="*/ 35759 h 2556892"/>
                <a:gd name="connsiteX57" fmla="*/ 1777702 w 2890059"/>
                <a:gd name="connsiteY57" fmla="*/ 139274 h 2556892"/>
                <a:gd name="connsiteX58" fmla="*/ 1911938 w 2890059"/>
                <a:gd name="connsiteY58" fmla="*/ 215126 h 2556892"/>
                <a:gd name="connsiteX59" fmla="*/ 1955706 w 2890059"/>
                <a:gd name="connsiteY59" fmla="*/ 233819 h 2556892"/>
                <a:gd name="connsiteX60" fmla="*/ 1966643 w 2890059"/>
                <a:gd name="connsiteY60" fmla="*/ 230756 h 2556892"/>
                <a:gd name="connsiteX61" fmla="*/ 1969287 w 2890059"/>
                <a:gd name="connsiteY61" fmla="*/ 230053 h 2556892"/>
                <a:gd name="connsiteX62" fmla="*/ 2019050 w 2890059"/>
                <a:gd name="connsiteY62" fmla="*/ 186624 h 2556892"/>
                <a:gd name="connsiteX63" fmla="*/ 2082031 w 2890059"/>
                <a:gd name="connsiteY63" fmla="*/ 93762 h 2556892"/>
                <a:gd name="connsiteX64" fmla="*/ 2086941 w 2890059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2164 w 2887840"/>
                <a:gd name="connsiteY17" fmla="*/ 882626 h 2556892"/>
                <a:gd name="connsiteX18" fmla="*/ 2829060 w 2887840"/>
                <a:gd name="connsiteY18" fmla="*/ 938251 h 2556892"/>
                <a:gd name="connsiteX19" fmla="*/ 2852045 w 2887840"/>
                <a:gd name="connsiteY19" fmla="*/ 1122135 h 2556892"/>
                <a:gd name="connsiteX20" fmla="*/ 2869514 w 2887840"/>
                <a:gd name="connsiteY20" fmla="*/ 1265565 h 2556892"/>
                <a:gd name="connsiteX21" fmla="*/ 2879628 w 2887840"/>
                <a:gd name="connsiteY21" fmla="*/ 1355208 h 2556892"/>
                <a:gd name="connsiteX22" fmla="*/ 2886064 w 2887840"/>
                <a:gd name="connsiteY22" fmla="*/ 1424625 h 2556892"/>
                <a:gd name="connsiteX23" fmla="*/ 2872273 w 2887840"/>
                <a:gd name="connsiteY23" fmla="*/ 1444852 h 2556892"/>
                <a:gd name="connsiteX24" fmla="*/ 2447500 w 2887840"/>
                <a:gd name="connsiteY24" fmla="*/ 1641608 h 2556892"/>
                <a:gd name="connsiteX25" fmla="*/ 2446581 w 2887840"/>
                <a:gd name="connsiteY25" fmla="*/ 1783659 h 2556892"/>
                <a:gd name="connsiteX26" fmla="*/ 2451178 w 2887840"/>
                <a:gd name="connsiteY26" fmla="*/ 2127522 h 2556892"/>
                <a:gd name="connsiteX27" fmla="*/ 2457614 w 2887840"/>
                <a:gd name="connsiteY27" fmla="*/ 2556892 h 2556892"/>
                <a:gd name="connsiteX28" fmla="*/ 1261906 w 2887840"/>
                <a:gd name="connsiteY28" fmla="*/ 2556892 h 2556892"/>
                <a:gd name="connsiteX29" fmla="*/ 1281674 w 2887840"/>
                <a:gd name="connsiteY29" fmla="*/ 2299914 h 2556892"/>
                <a:gd name="connsiteX30" fmla="*/ 1306498 w 2887840"/>
                <a:gd name="connsiteY30" fmla="*/ 2083390 h 2556892"/>
                <a:gd name="connsiteX31" fmla="*/ 1330403 w 2887840"/>
                <a:gd name="connsiteY31" fmla="*/ 1927088 h 2556892"/>
                <a:gd name="connsiteX32" fmla="*/ 1372696 w 2887840"/>
                <a:gd name="connsiteY32" fmla="*/ 1718839 h 2556892"/>
                <a:gd name="connsiteX33" fmla="*/ 1406255 w 2887840"/>
                <a:gd name="connsiteY33" fmla="*/ 1619082 h 2556892"/>
                <a:gd name="connsiteX34" fmla="*/ 1413611 w 2887840"/>
                <a:gd name="connsiteY34" fmla="*/ 1591040 h 2556892"/>
                <a:gd name="connsiteX35" fmla="*/ 1319370 w 2887840"/>
                <a:gd name="connsiteY35" fmla="*/ 1212698 h 2556892"/>
                <a:gd name="connsiteX36" fmla="*/ 1287650 w 2887840"/>
                <a:gd name="connsiteY36" fmla="*/ 1086737 h 2556892"/>
                <a:gd name="connsiteX37" fmla="*/ 1126291 w 2887840"/>
                <a:gd name="connsiteY37" fmla="*/ 1342336 h 2556892"/>
                <a:gd name="connsiteX38" fmla="*/ 961255 w 2887840"/>
                <a:gd name="connsiteY38" fmla="*/ 1506453 h 2556892"/>
                <a:gd name="connsiteX39" fmla="*/ 764959 w 2887840"/>
                <a:gd name="connsiteY39" fmla="*/ 1636091 h 2556892"/>
                <a:gd name="connsiteX40" fmla="*/ 493729 w 2887840"/>
                <a:gd name="connsiteY40" fmla="*/ 1753318 h 2556892"/>
                <a:gd name="connsiteX41" fmla="*/ 271689 w 2887840"/>
                <a:gd name="connsiteY41" fmla="*/ 1791474 h 2556892"/>
                <a:gd name="connsiteX42" fmla="*/ 81829 w 2887840"/>
                <a:gd name="connsiteY42" fmla="*/ 1787336 h 2556892"/>
                <a:gd name="connsiteX43" fmla="*/ 0 w 2887840"/>
                <a:gd name="connsiteY43" fmla="*/ 1591499 h 2556892"/>
                <a:gd name="connsiteX44" fmla="*/ 47350 w 2887840"/>
                <a:gd name="connsiteY44" fmla="*/ 1572192 h 2556892"/>
                <a:gd name="connsiteX45" fmla="*/ 307087 w 2887840"/>
                <a:gd name="connsiteY45" fmla="*/ 1484387 h 2556892"/>
                <a:gd name="connsiteX46" fmla="*/ 416958 w 2887840"/>
                <a:gd name="connsiteY46" fmla="*/ 1438416 h 2556892"/>
                <a:gd name="connsiteX47" fmla="*/ 575558 w 2887840"/>
                <a:gd name="connsiteY47" fmla="*/ 1349692 h 2556892"/>
                <a:gd name="connsiteX48" fmla="*/ 782428 w 2887840"/>
                <a:gd name="connsiteY48" fmla="*/ 1212698 h 2556892"/>
                <a:gd name="connsiteX49" fmla="*/ 834835 w 2887840"/>
                <a:gd name="connsiteY49" fmla="*/ 1149718 h 2556892"/>
                <a:gd name="connsiteX50" fmla="*/ 1002629 w 2887840"/>
                <a:gd name="connsiteY50" fmla="*/ 829759 h 2556892"/>
                <a:gd name="connsiteX51" fmla="*/ 1144680 w 2887840"/>
                <a:gd name="connsiteY51" fmla="*/ 462450 h 2556892"/>
                <a:gd name="connsiteX52" fmla="*/ 1237082 w 2887840"/>
                <a:gd name="connsiteY52" fmla="*/ 327755 h 2556892"/>
                <a:gd name="connsiteX53" fmla="*/ 1397521 w 2887840"/>
                <a:gd name="connsiteY53" fmla="*/ 243628 h 2556892"/>
                <a:gd name="connsiteX54" fmla="*/ 1537732 w 2887840"/>
                <a:gd name="connsiteY54" fmla="*/ 170074 h 2556892"/>
                <a:gd name="connsiteX55" fmla="*/ 1592898 w 2887840"/>
                <a:gd name="connsiteY55" fmla="*/ 129160 h 2556892"/>
                <a:gd name="connsiteX56" fmla="*/ 1683262 w 2887840"/>
                <a:gd name="connsiteY56" fmla="*/ 35759 h 2556892"/>
                <a:gd name="connsiteX57" fmla="*/ 1777702 w 2887840"/>
                <a:gd name="connsiteY57" fmla="*/ 139274 h 2556892"/>
                <a:gd name="connsiteX58" fmla="*/ 1911938 w 2887840"/>
                <a:gd name="connsiteY58" fmla="*/ 215126 h 2556892"/>
                <a:gd name="connsiteX59" fmla="*/ 1955706 w 2887840"/>
                <a:gd name="connsiteY59" fmla="*/ 233819 h 2556892"/>
                <a:gd name="connsiteX60" fmla="*/ 1966643 w 2887840"/>
                <a:gd name="connsiteY60" fmla="*/ 230756 h 2556892"/>
                <a:gd name="connsiteX61" fmla="*/ 1969287 w 2887840"/>
                <a:gd name="connsiteY61" fmla="*/ 230053 h 2556892"/>
                <a:gd name="connsiteX62" fmla="*/ 2019050 w 2887840"/>
                <a:gd name="connsiteY62" fmla="*/ 186624 h 2556892"/>
                <a:gd name="connsiteX63" fmla="*/ 2082031 w 2887840"/>
                <a:gd name="connsiteY63" fmla="*/ 93762 h 2556892"/>
                <a:gd name="connsiteX64" fmla="*/ 2086941 w 2887840"/>
                <a:gd name="connsiteY64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03776 w 2887840"/>
                <a:gd name="connsiteY16" fmla="*/ 779650 h 2556892"/>
                <a:gd name="connsiteX17" fmla="*/ 2829060 w 2887840"/>
                <a:gd name="connsiteY17" fmla="*/ 938251 h 2556892"/>
                <a:gd name="connsiteX18" fmla="*/ 2852045 w 2887840"/>
                <a:gd name="connsiteY18" fmla="*/ 1122135 h 2556892"/>
                <a:gd name="connsiteX19" fmla="*/ 2869514 w 2887840"/>
                <a:gd name="connsiteY19" fmla="*/ 1265565 h 2556892"/>
                <a:gd name="connsiteX20" fmla="*/ 2879628 w 2887840"/>
                <a:gd name="connsiteY20" fmla="*/ 1355208 h 2556892"/>
                <a:gd name="connsiteX21" fmla="*/ 2886064 w 2887840"/>
                <a:gd name="connsiteY21" fmla="*/ 1424625 h 2556892"/>
                <a:gd name="connsiteX22" fmla="*/ 2872273 w 2887840"/>
                <a:gd name="connsiteY22" fmla="*/ 1444852 h 2556892"/>
                <a:gd name="connsiteX23" fmla="*/ 2447500 w 2887840"/>
                <a:gd name="connsiteY23" fmla="*/ 1641608 h 2556892"/>
                <a:gd name="connsiteX24" fmla="*/ 2446581 w 2887840"/>
                <a:gd name="connsiteY24" fmla="*/ 1783659 h 2556892"/>
                <a:gd name="connsiteX25" fmla="*/ 2451178 w 2887840"/>
                <a:gd name="connsiteY25" fmla="*/ 2127522 h 2556892"/>
                <a:gd name="connsiteX26" fmla="*/ 2457614 w 2887840"/>
                <a:gd name="connsiteY26" fmla="*/ 2556892 h 2556892"/>
                <a:gd name="connsiteX27" fmla="*/ 1261906 w 2887840"/>
                <a:gd name="connsiteY27" fmla="*/ 2556892 h 2556892"/>
                <a:gd name="connsiteX28" fmla="*/ 1281674 w 2887840"/>
                <a:gd name="connsiteY28" fmla="*/ 2299914 h 2556892"/>
                <a:gd name="connsiteX29" fmla="*/ 1306498 w 2887840"/>
                <a:gd name="connsiteY29" fmla="*/ 2083390 h 2556892"/>
                <a:gd name="connsiteX30" fmla="*/ 1330403 w 2887840"/>
                <a:gd name="connsiteY30" fmla="*/ 1927088 h 2556892"/>
                <a:gd name="connsiteX31" fmla="*/ 1372696 w 2887840"/>
                <a:gd name="connsiteY31" fmla="*/ 1718839 h 2556892"/>
                <a:gd name="connsiteX32" fmla="*/ 1406255 w 2887840"/>
                <a:gd name="connsiteY32" fmla="*/ 1619082 h 2556892"/>
                <a:gd name="connsiteX33" fmla="*/ 1413611 w 2887840"/>
                <a:gd name="connsiteY33" fmla="*/ 1591040 h 2556892"/>
                <a:gd name="connsiteX34" fmla="*/ 1319370 w 2887840"/>
                <a:gd name="connsiteY34" fmla="*/ 1212698 h 2556892"/>
                <a:gd name="connsiteX35" fmla="*/ 1287650 w 2887840"/>
                <a:gd name="connsiteY35" fmla="*/ 1086737 h 2556892"/>
                <a:gd name="connsiteX36" fmla="*/ 1126291 w 2887840"/>
                <a:gd name="connsiteY36" fmla="*/ 1342336 h 2556892"/>
                <a:gd name="connsiteX37" fmla="*/ 961255 w 2887840"/>
                <a:gd name="connsiteY37" fmla="*/ 1506453 h 2556892"/>
                <a:gd name="connsiteX38" fmla="*/ 764959 w 2887840"/>
                <a:gd name="connsiteY38" fmla="*/ 1636091 h 2556892"/>
                <a:gd name="connsiteX39" fmla="*/ 493729 w 2887840"/>
                <a:gd name="connsiteY39" fmla="*/ 1753318 h 2556892"/>
                <a:gd name="connsiteX40" fmla="*/ 271689 w 2887840"/>
                <a:gd name="connsiteY40" fmla="*/ 1791474 h 2556892"/>
                <a:gd name="connsiteX41" fmla="*/ 81829 w 2887840"/>
                <a:gd name="connsiteY41" fmla="*/ 1787336 h 2556892"/>
                <a:gd name="connsiteX42" fmla="*/ 0 w 2887840"/>
                <a:gd name="connsiteY42" fmla="*/ 1591499 h 2556892"/>
                <a:gd name="connsiteX43" fmla="*/ 47350 w 2887840"/>
                <a:gd name="connsiteY43" fmla="*/ 1572192 h 2556892"/>
                <a:gd name="connsiteX44" fmla="*/ 307087 w 2887840"/>
                <a:gd name="connsiteY44" fmla="*/ 1484387 h 2556892"/>
                <a:gd name="connsiteX45" fmla="*/ 416958 w 2887840"/>
                <a:gd name="connsiteY45" fmla="*/ 1438416 h 2556892"/>
                <a:gd name="connsiteX46" fmla="*/ 575558 w 2887840"/>
                <a:gd name="connsiteY46" fmla="*/ 1349692 h 2556892"/>
                <a:gd name="connsiteX47" fmla="*/ 782428 w 2887840"/>
                <a:gd name="connsiteY47" fmla="*/ 1212698 h 2556892"/>
                <a:gd name="connsiteX48" fmla="*/ 834835 w 2887840"/>
                <a:gd name="connsiteY48" fmla="*/ 1149718 h 2556892"/>
                <a:gd name="connsiteX49" fmla="*/ 1002629 w 2887840"/>
                <a:gd name="connsiteY49" fmla="*/ 829759 h 2556892"/>
                <a:gd name="connsiteX50" fmla="*/ 1144680 w 2887840"/>
                <a:gd name="connsiteY50" fmla="*/ 462450 h 2556892"/>
                <a:gd name="connsiteX51" fmla="*/ 1237082 w 2887840"/>
                <a:gd name="connsiteY51" fmla="*/ 327755 h 2556892"/>
                <a:gd name="connsiteX52" fmla="*/ 1397521 w 2887840"/>
                <a:gd name="connsiteY52" fmla="*/ 243628 h 2556892"/>
                <a:gd name="connsiteX53" fmla="*/ 1537732 w 2887840"/>
                <a:gd name="connsiteY53" fmla="*/ 170074 h 2556892"/>
                <a:gd name="connsiteX54" fmla="*/ 1592898 w 2887840"/>
                <a:gd name="connsiteY54" fmla="*/ 129160 h 2556892"/>
                <a:gd name="connsiteX55" fmla="*/ 1683262 w 2887840"/>
                <a:gd name="connsiteY55" fmla="*/ 35759 h 2556892"/>
                <a:gd name="connsiteX56" fmla="*/ 1777702 w 2887840"/>
                <a:gd name="connsiteY56" fmla="*/ 139274 h 2556892"/>
                <a:gd name="connsiteX57" fmla="*/ 1911938 w 2887840"/>
                <a:gd name="connsiteY57" fmla="*/ 215126 h 2556892"/>
                <a:gd name="connsiteX58" fmla="*/ 1955706 w 2887840"/>
                <a:gd name="connsiteY58" fmla="*/ 233819 h 2556892"/>
                <a:gd name="connsiteX59" fmla="*/ 1966643 w 2887840"/>
                <a:gd name="connsiteY59" fmla="*/ 230756 h 2556892"/>
                <a:gd name="connsiteX60" fmla="*/ 1969287 w 2887840"/>
                <a:gd name="connsiteY60" fmla="*/ 230053 h 2556892"/>
                <a:gd name="connsiteX61" fmla="*/ 2019050 w 2887840"/>
                <a:gd name="connsiteY61" fmla="*/ 186624 h 2556892"/>
                <a:gd name="connsiteX62" fmla="*/ 2082031 w 2887840"/>
                <a:gd name="connsiteY62" fmla="*/ 93762 h 2556892"/>
                <a:gd name="connsiteX63" fmla="*/ 2086941 w 2887840"/>
                <a:gd name="connsiteY63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52045 w 2887840"/>
                <a:gd name="connsiteY17" fmla="*/ 1122135 h 2556892"/>
                <a:gd name="connsiteX18" fmla="*/ 2869514 w 2887840"/>
                <a:gd name="connsiteY18" fmla="*/ 1265565 h 2556892"/>
                <a:gd name="connsiteX19" fmla="*/ 2879628 w 2887840"/>
                <a:gd name="connsiteY19" fmla="*/ 1355208 h 2556892"/>
                <a:gd name="connsiteX20" fmla="*/ 2886064 w 2887840"/>
                <a:gd name="connsiteY20" fmla="*/ 1424625 h 2556892"/>
                <a:gd name="connsiteX21" fmla="*/ 2872273 w 2887840"/>
                <a:gd name="connsiteY21" fmla="*/ 1444852 h 2556892"/>
                <a:gd name="connsiteX22" fmla="*/ 2447500 w 2887840"/>
                <a:gd name="connsiteY22" fmla="*/ 1641608 h 2556892"/>
                <a:gd name="connsiteX23" fmla="*/ 2446581 w 2887840"/>
                <a:gd name="connsiteY23" fmla="*/ 1783659 h 2556892"/>
                <a:gd name="connsiteX24" fmla="*/ 2451178 w 2887840"/>
                <a:gd name="connsiteY24" fmla="*/ 2127522 h 2556892"/>
                <a:gd name="connsiteX25" fmla="*/ 2457614 w 2887840"/>
                <a:gd name="connsiteY25" fmla="*/ 2556892 h 2556892"/>
                <a:gd name="connsiteX26" fmla="*/ 1261906 w 2887840"/>
                <a:gd name="connsiteY26" fmla="*/ 2556892 h 2556892"/>
                <a:gd name="connsiteX27" fmla="*/ 1281674 w 2887840"/>
                <a:gd name="connsiteY27" fmla="*/ 2299914 h 2556892"/>
                <a:gd name="connsiteX28" fmla="*/ 1306498 w 2887840"/>
                <a:gd name="connsiteY28" fmla="*/ 2083390 h 2556892"/>
                <a:gd name="connsiteX29" fmla="*/ 1330403 w 2887840"/>
                <a:gd name="connsiteY29" fmla="*/ 1927088 h 2556892"/>
                <a:gd name="connsiteX30" fmla="*/ 1372696 w 2887840"/>
                <a:gd name="connsiteY30" fmla="*/ 1718839 h 2556892"/>
                <a:gd name="connsiteX31" fmla="*/ 1406255 w 2887840"/>
                <a:gd name="connsiteY31" fmla="*/ 1619082 h 2556892"/>
                <a:gd name="connsiteX32" fmla="*/ 1413611 w 2887840"/>
                <a:gd name="connsiteY32" fmla="*/ 1591040 h 2556892"/>
                <a:gd name="connsiteX33" fmla="*/ 1319370 w 2887840"/>
                <a:gd name="connsiteY33" fmla="*/ 1212698 h 2556892"/>
                <a:gd name="connsiteX34" fmla="*/ 1287650 w 2887840"/>
                <a:gd name="connsiteY34" fmla="*/ 1086737 h 2556892"/>
                <a:gd name="connsiteX35" fmla="*/ 1126291 w 2887840"/>
                <a:gd name="connsiteY35" fmla="*/ 1342336 h 2556892"/>
                <a:gd name="connsiteX36" fmla="*/ 961255 w 2887840"/>
                <a:gd name="connsiteY36" fmla="*/ 1506453 h 2556892"/>
                <a:gd name="connsiteX37" fmla="*/ 764959 w 2887840"/>
                <a:gd name="connsiteY37" fmla="*/ 1636091 h 2556892"/>
                <a:gd name="connsiteX38" fmla="*/ 493729 w 2887840"/>
                <a:gd name="connsiteY38" fmla="*/ 1753318 h 2556892"/>
                <a:gd name="connsiteX39" fmla="*/ 271689 w 2887840"/>
                <a:gd name="connsiteY39" fmla="*/ 1791474 h 2556892"/>
                <a:gd name="connsiteX40" fmla="*/ 81829 w 2887840"/>
                <a:gd name="connsiteY40" fmla="*/ 1787336 h 2556892"/>
                <a:gd name="connsiteX41" fmla="*/ 0 w 2887840"/>
                <a:gd name="connsiteY41" fmla="*/ 1591499 h 2556892"/>
                <a:gd name="connsiteX42" fmla="*/ 47350 w 2887840"/>
                <a:gd name="connsiteY42" fmla="*/ 1572192 h 2556892"/>
                <a:gd name="connsiteX43" fmla="*/ 307087 w 2887840"/>
                <a:gd name="connsiteY43" fmla="*/ 1484387 h 2556892"/>
                <a:gd name="connsiteX44" fmla="*/ 416958 w 2887840"/>
                <a:gd name="connsiteY44" fmla="*/ 1438416 h 2556892"/>
                <a:gd name="connsiteX45" fmla="*/ 575558 w 2887840"/>
                <a:gd name="connsiteY45" fmla="*/ 1349692 h 2556892"/>
                <a:gd name="connsiteX46" fmla="*/ 782428 w 2887840"/>
                <a:gd name="connsiteY46" fmla="*/ 1212698 h 2556892"/>
                <a:gd name="connsiteX47" fmla="*/ 834835 w 2887840"/>
                <a:gd name="connsiteY47" fmla="*/ 1149718 h 2556892"/>
                <a:gd name="connsiteX48" fmla="*/ 1002629 w 2887840"/>
                <a:gd name="connsiteY48" fmla="*/ 829759 h 2556892"/>
                <a:gd name="connsiteX49" fmla="*/ 1144680 w 2887840"/>
                <a:gd name="connsiteY49" fmla="*/ 462450 h 2556892"/>
                <a:gd name="connsiteX50" fmla="*/ 1237082 w 2887840"/>
                <a:gd name="connsiteY50" fmla="*/ 327755 h 2556892"/>
                <a:gd name="connsiteX51" fmla="*/ 1397521 w 2887840"/>
                <a:gd name="connsiteY51" fmla="*/ 243628 h 2556892"/>
                <a:gd name="connsiteX52" fmla="*/ 1537732 w 2887840"/>
                <a:gd name="connsiteY52" fmla="*/ 170074 h 2556892"/>
                <a:gd name="connsiteX53" fmla="*/ 1592898 w 2887840"/>
                <a:gd name="connsiteY53" fmla="*/ 129160 h 2556892"/>
                <a:gd name="connsiteX54" fmla="*/ 1683262 w 2887840"/>
                <a:gd name="connsiteY54" fmla="*/ 35759 h 2556892"/>
                <a:gd name="connsiteX55" fmla="*/ 1777702 w 2887840"/>
                <a:gd name="connsiteY55" fmla="*/ 139274 h 2556892"/>
                <a:gd name="connsiteX56" fmla="*/ 1911938 w 2887840"/>
                <a:gd name="connsiteY56" fmla="*/ 215126 h 2556892"/>
                <a:gd name="connsiteX57" fmla="*/ 1955706 w 2887840"/>
                <a:gd name="connsiteY57" fmla="*/ 233819 h 2556892"/>
                <a:gd name="connsiteX58" fmla="*/ 1966643 w 2887840"/>
                <a:gd name="connsiteY58" fmla="*/ 230756 h 2556892"/>
                <a:gd name="connsiteX59" fmla="*/ 1969287 w 2887840"/>
                <a:gd name="connsiteY59" fmla="*/ 230053 h 2556892"/>
                <a:gd name="connsiteX60" fmla="*/ 2019050 w 2887840"/>
                <a:gd name="connsiteY60" fmla="*/ 186624 h 2556892"/>
                <a:gd name="connsiteX61" fmla="*/ 2082031 w 2887840"/>
                <a:gd name="connsiteY61" fmla="*/ 93762 h 2556892"/>
                <a:gd name="connsiteX62" fmla="*/ 2086941 w 2887840"/>
                <a:gd name="connsiteY62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69514 w 2887840"/>
                <a:gd name="connsiteY17" fmla="*/ 1265565 h 2556892"/>
                <a:gd name="connsiteX18" fmla="*/ 2879628 w 2887840"/>
                <a:gd name="connsiteY18" fmla="*/ 1355208 h 2556892"/>
                <a:gd name="connsiteX19" fmla="*/ 2886064 w 2887840"/>
                <a:gd name="connsiteY19" fmla="*/ 1424625 h 2556892"/>
                <a:gd name="connsiteX20" fmla="*/ 2872273 w 2887840"/>
                <a:gd name="connsiteY20" fmla="*/ 1444852 h 2556892"/>
                <a:gd name="connsiteX21" fmla="*/ 2447500 w 2887840"/>
                <a:gd name="connsiteY21" fmla="*/ 1641608 h 2556892"/>
                <a:gd name="connsiteX22" fmla="*/ 2446581 w 2887840"/>
                <a:gd name="connsiteY22" fmla="*/ 1783659 h 2556892"/>
                <a:gd name="connsiteX23" fmla="*/ 2451178 w 2887840"/>
                <a:gd name="connsiteY23" fmla="*/ 2127522 h 2556892"/>
                <a:gd name="connsiteX24" fmla="*/ 2457614 w 2887840"/>
                <a:gd name="connsiteY24" fmla="*/ 2556892 h 2556892"/>
                <a:gd name="connsiteX25" fmla="*/ 1261906 w 2887840"/>
                <a:gd name="connsiteY25" fmla="*/ 2556892 h 2556892"/>
                <a:gd name="connsiteX26" fmla="*/ 1281674 w 2887840"/>
                <a:gd name="connsiteY26" fmla="*/ 2299914 h 2556892"/>
                <a:gd name="connsiteX27" fmla="*/ 1306498 w 2887840"/>
                <a:gd name="connsiteY27" fmla="*/ 2083390 h 2556892"/>
                <a:gd name="connsiteX28" fmla="*/ 1330403 w 2887840"/>
                <a:gd name="connsiteY28" fmla="*/ 1927088 h 2556892"/>
                <a:gd name="connsiteX29" fmla="*/ 1372696 w 2887840"/>
                <a:gd name="connsiteY29" fmla="*/ 1718839 h 2556892"/>
                <a:gd name="connsiteX30" fmla="*/ 1406255 w 2887840"/>
                <a:gd name="connsiteY30" fmla="*/ 1619082 h 2556892"/>
                <a:gd name="connsiteX31" fmla="*/ 1413611 w 2887840"/>
                <a:gd name="connsiteY31" fmla="*/ 1591040 h 2556892"/>
                <a:gd name="connsiteX32" fmla="*/ 1319370 w 2887840"/>
                <a:gd name="connsiteY32" fmla="*/ 1212698 h 2556892"/>
                <a:gd name="connsiteX33" fmla="*/ 1287650 w 2887840"/>
                <a:gd name="connsiteY33" fmla="*/ 1086737 h 2556892"/>
                <a:gd name="connsiteX34" fmla="*/ 1126291 w 2887840"/>
                <a:gd name="connsiteY34" fmla="*/ 1342336 h 2556892"/>
                <a:gd name="connsiteX35" fmla="*/ 961255 w 2887840"/>
                <a:gd name="connsiteY35" fmla="*/ 1506453 h 2556892"/>
                <a:gd name="connsiteX36" fmla="*/ 764959 w 2887840"/>
                <a:gd name="connsiteY36" fmla="*/ 1636091 h 2556892"/>
                <a:gd name="connsiteX37" fmla="*/ 493729 w 2887840"/>
                <a:gd name="connsiteY37" fmla="*/ 1753318 h 2556892"/>
                <a:gd name="connsiteX38" fmla="*/ 271689 w 2887840"/>
                <a:gd name="connsiteY38" fmla="*/ 1791474 h 2556892"/>
                <a:gd name="connsiteX39" fmla="*/ 81829 w 2887840"/>
                <a:gd name="connsiteY39" fmla="*/ 1787336 h 2556892"/>
                <a:gd name="connsiteX40" fmla="*/ 0 w 2887840"/>
                <a:gd name="connsiteY40" fmla="*/ 1591499 h 2556892"/>
                <a:gd name="connsiteX41" fmla="*/ 47350 w 2887840"/>
                <a:gd name="connsiteY41" fmla="*/ 1572192 h 2556892"/>
                <a:gd name="connsiteX42" fmla="*/ 307087 w 2887840"/>
                <a:gd name="connsiteY42" fmla="*/ 1484387 h 2556892"/>
                <a:gd name="connsiteX43" fmla="*/ 416958 w 2887840"/>
                <a:gd name="connsiteY43" fmla="*/ 1438416 h 2556892"/>
                <a:gd name="connsiteX44" fmla="*/ 575558 w 2887840"/>
                <a:gd name="connsiteY44" fmla="*/ 1349692 h 2556892"/>
                <a:gd name="connsiteX45" fmla="*/ 782428 w 2887840"/>
                <a:gd name="connsiteY45" fmla="*/ 1212698 h 2556892"/>
                <a:gd name="connsiteX46" fmla="*/ 834835 w 2887840"/>
                <a:gd name="connsiteY46" fmla="*/ 1149718 h 2556892"/>
                <a:gd name="connsiteX47" fmla="*/ 1002629 w 2887840"/>
                <a:gd name="connsiteY47" fmla="*/ 829759 h 2556892"/>
                <a:gd name="connsiteX48" fmla="*/ 1144680 w 2887840"/>
                <a:gd name="connsiteY48" fmla="*/ 462450 h 2556892"/>
                <a:gd name="connsiteX49" fmla="*/ 1237082 w 2887840"/>
                <a:gd name="connsiteY49" fmla="*/ 327755 h 2556892"/>
                <a:gd name="connsiteX50" fmla="*/ 1397521 w 2887840"/>
                <a:gd name="connsiteY50" fmla="*/ 243628 h 2556892"/>
                <a:gd name="connsiteX51" fmla="*/ 1537732 w 2887840"/>
                <a:gd name="connsiteY51" fmla="*/ 170074 h 2556892"/>
                <a:gd name="connsiteX52" fmla="*/ 1592898 w 2887840"/>
                <a:gd name="connsiteY52" fmla="*/ 129160 h 2556892"/>
                <a:gd name="connsiteX53" fmla="*/ 1683262 w 2887840"/>
                <a:gd name="connsiteY53" fmla="*/ 35759 h 2556892"/>
                <a:gd name="connsiteX54" fmla="*/ 1777702 w 2887840"/>
                <a:gd name="connsiteY54" fmla="*/ 139274 h 2556892"/>
                <a:gd name="connsiteX55" fmla="*/ 1911938 w 2887840"/>
                <a:gd name="connsiteY55" fmla="*/ 215126 h 2556892"/>
                <a:gd name="connsiteX56" fmla="*/ 1955706 w 2887840"/>
                <a:gd name="connsiteY56" fmla="*/ 233819 h 2556892"/>
                <a:gd name="connsiteX57" fmla="*/ 1966643 w 2887840"/>
                <a:gd name="connsiteY57" fmla="*/ 230756 h 2556892"/>
                <a:gd name="connsiteX58" fmla="*/ 1969287 w 2887840"/>
                <a:gd name="connsiteY58" fmla="*/ 230053 h 2556892"/>
                <a:gd name="connsiteX59" fmla="*/ 2019050 w 2887840"/>
                <a:gd name="connsiteY59" fmla="*/ 186624 h 2556892"/>
                <a:gd name="connsiteX60" fmla="*/ 2082031 w 2887840"/>
                <a:gd name="connsiteY60" fmla="*/ 93762 h 2556892"/>
                <a:gd name="connsiteX61" fmla="*/ 2086941 w 2887840"/>
                <a:gd name="connsiteY61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1969287 w 2887840"/>
                <a:gd name="connsiteY57" fmla="*/ 230053 h 2556892"/>
                <a:gd name="connsiteX58" fmla="*/ 2019050 w 2887840"/>
                <a:gd name="connsiteY58" fmla="*/ 186624 h 2556892"/>
                <a:gd name="connsiteX59" fmla="*/ 2082031 w 2887840"/>
                <a:gd name="connsiteY59" fmla="*/ 93762 h 2556892"/>
                <a:gd name="connsiteX60" fmla="*/ 2086941 w 2887840"/>
                <a:gd name="connsiteY60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1966643 w 2887840"/>
                <a:gd name="connsiteY56" fmla="*/ 230756 h 2556892"/>
                <a:gd name="connsiteX57" fmla="*/ 2019050 w 2887840"/>
                <a:gd name="connsiteY57" fmla="*/ 186624 h 2556892"/>
                <a:gd name="connsiteX58" fmla="*/ 2082031 w 2887840"/>
                <a:gd name="connsiteY58" fmla="*/ 93762 h 2556892"/>
                <a:gd name="connsiteX59" fmla="*/ 2086941 w 2887840"/>
                <a:gd name="connsiteY59" fmla="*/ 0 h 2556892"/>
                <a:gd name="connsiteX0" fmla="*/ 2501286 w 2887840"/>
                <a:gd name="connsiteY0" fmla="*/ 1100528 h 2556892"/>
                <a:gd name="connsiteX1" fmla="*/ 2492092 w 2887840"/>
                <a:gd name="connsiteY1" fmla="*/ 1180518 h 2556892"/>
                <a:gd name="connsiteX2" fmla="*/ 2452097 w 2887840"/>
                <a:gd name="connsiteY2" fmla="*/ 1334981 h 2556892"/>
                <a:gd name="connsiteX3" fmla="*/ 2526110 w 2887840"/>
                <a:gd name="connsiteY3" fmla="*/ 1243499 h 2556892"/>
                <a:gd name="connsiteX4" fmla="*/ 2505883 w 2887840"/>
                <a:gd name="connsiteY4" fmla="*/ 1129031 h 2556892"/>
                <a:gd name="connsiteX5" fmla="*/ 2501286 w 2887840"/>
                <a:gd name="connsiteY5" fmla="*/ 1100528 h 2556892"/>
                <a:gd name="connsiteX6" fmla="*/ 2086941 w 2887840"/>
                <a:gd name="connsiteY6" fmla="*/ 0 h 2556892"/>
                <a:gd name="connsiteX7" fmla="*/ 2145931 w 2887840"/>
                <a:gd name="connsiteY7" fmla="*/ 92843 h 2556892"/>
                <a:gd name="connsiteX8" fmla="*/ 2145711 w 2887840"/>
                <a:gd name="connsiteY8" fmla="*/ 95772 h 2556892"/>
                <a:gd name="connsiteX9" fmla="*/ 2342226 w 2887840"/>
                <a:gd name="connsiteY9" fmla="*/ 146169 h 2556892"/>
                <a:gd name="connsiteX10" fmla="*/ 2509101 w 2887840"/>
                <a:gd name="connsiteY10" fmla="*/ 214666 h 2556892"/>
                <a:gd name="connsiteX11" fmla="*/ 2625868 w 2887840"/>
                <a:gd name="connsiteY11" fmla="*/ 296494 h 2556892"/>
                <a:gd name="connsiteX12" fmla="*/ 2692066 w 2887840"/>
                <a:gd name="connsiteY12" fmla="*/ 382460 h 2556892"/>
                <a:gd name="connsiteX13" fmla="*/ 2730222 w 2887840"/>
                <a:gd name="connsiteY13" fmla="*/ 459692 h 2556892"/>
                <a:gd name="connsiteX14" fmla="*/ 2761023 w 2887840"/>
                <a:gd name="connsiteY14" fmla="*/ 561747 h 2556892"/>
                <a:gd name="connsiteX15" fmla="*/ 2784008 w 2887840"/>
                <a:gd name="connsiteY15" fmla="*/ 666102 h 2556892"/>
                <a:gd name="connsiteX16" fmla="*/ 2829060 w 2887840"/>
                <a:gd name="connsiteY16" fmla="*/ 938251 h 2556892"/>
                <a:gd name="connsiteX17" fmla="*/ 2879628 w 2887840"/>
                <a:gd name="connsiteY17" fmla="*/ 1355208 h 2556892"/>
                <a:gd name="connsiteX18" fmla="*/ 2886064 w 2887840"/>
                <a:gd name="connsiteY18" fmla="*/ 1424625 h 2556892"/>
                <a:gd name="connsiteX19" fmla="*/ 2872273 w 2887840"/>
                <a:gd name="connsiteY19" fmla="*/ 1444852 h 2556892"/>
                <a:gd name="connsiteX20" fmla="*/ 2447500 w 2887840"/>
                <a:gd name="connsiteY20" fmla="*/ 1641608 h 2556892"/>
                <a:gd name="connsiteX21" fmla="*/ 2446581 w 2887840"/>
                <a:gd name="connsiteY21" fmla="*/ 1783659 h 2556892"/>
                <a:gd name="connsiteX22" fmla="*/ 2451178 w 2887840"/>
                <a:gd name="connsiteY22" fmla="*/ 2127522 h 2556892"/>
                <a:gd name="connsiteX23" fmla="*/ 2457614 w 2887840"/>
                <a:gd name="connsiteY23" fmla="*/ 2556892 h 2556892"/>
                <a:gd name="connsiteX24" fmla="*/ 1261906 w 2887840"/>
                <a:gd name="connsiteY24" fmla="*/ 2556892 h 2556892"/>
                <a:gd name="connsiteX25" fmla="*/ 1281674 w 2887840"/>
                <a:gd name="connsiteY25" fmla="*/ 2299914 h 2556892"/>
                <a:gd name="connsiteX26" fmla="*/ 1306498 w 2887840"/>
                <a:gd name="connsiteY26" fmla="*/ 2083390 h 2556892"/>
                <a:gd name="connsiteX27" fmla="*/ 1330403 w 2887840"/>
                <a:gd name="connsiteY27" fmla="*/ 1927088 h 2556892"/>
                <a:gd name="connsiteX28" fmla="*/ 1372696 w 2887840"/>
                <a:gd name="connsiteY28" fmla="*/ 1718839 h 2556892"/>
                <a:gd name="connsiteX29" fmla="*/ 1406255 w 2887840"/>
                <a:gd name="connsiteY29" fmla="*/ 1619082 h 2556892"/>
                <a:gd name="connsiteX30" fmla="*/ 1413611 w 2887840"/>
                <a:gd name="connsiteY30" fmla="*/ 1591040 h 2556892"/>
                <a:gd name="connsiteX31" fmla="*/ 1319370 w 2887840"/>
                <a:gd name="connsiteY31" fmla="*/ 1212698 h 2556892"/>
                <a:gd name="connsiteX32" fmla="*/ 1287650 w 2887840"/>
                <a:gd name="connsiteY32" fmla="*/ 1086737 h 2556892"/>
                <a:gd name="connsiteX33" fmla="*/ 1126291 w 2887840"/>
                <a:gd name="connsiteY33" fmla="*/ 1342336 h 2556892"/>
                <a:gd name="connsiteX34" fmla="*/ 961255 w 2887840"/>
                <a:gd name="connsiteY34" fmla="*/ 1506453 h 2556892"/>
                <a:gd name="connsiteX35" fmla="*/ 764959 w 2887840"/>
                <a:gd name="connsiteY35" fmla="*/ 1636091 h 2556892"/>
                <a:gd name="connsiteX36" fmla="*/ 493729 w 2887840"/>
                <a:gd name="connsiteY36" fmla="*/ 1753318 h 2556892"/>
                <a:gd name="connsiteX37" fmla="*/ 271689 w 2887840"/>
                <a:gd name="connsiteY37" fmla="*/ 1791474 h 2556892"/>
                <a:gd name="connsiteX38" fmla="*/ 81829 w 2887840"/>
                <a:gd name="connsiteY38" fmla="*/ 1787336 h 2556892"/>
                <a:gd name="connsiteX39" fmla="*/ 0 w 2887840"/>
                <a:gd name="connsiteY39" fmla="*/ 1591499 h 2556892"/>
                <a:gd name="connsiteX40" fmla="*/ 47350 w 2887840"/>
                <a:gd name="connsiteY40" fmla="*/ 1572192 h 2556892"/>
                <a:gd name="connsiteX41" fmla="*/ 307087 w 2887840"/>
                <a:gd name="connsiteY41" fmla="*/ 1484387 h 2556892"/>
                <a:gd name="connsiteX42" fmla="*/ 416958 w 2887840"/>
                <a:gd name="connsiteY42" fmla="*/ 1438416 h 2556892"/>
                <a:gd name="connsiteX43" fmla="*/ 575558 w 2887840"/>
                <a:gd name="connsiteY43" fmla="*/ 1349692 h 2556892"/>
                <a:gd name="connsiteX44" fmla="*/ 782428 w 2887840"/>
                <a:gd name="connsiteY44" fmla="*/ 1212698 h 2556892"/>
                <a:gd name="connsiteX45" fmla="*/ 834835 w 2887840"/>
                <a:gd name="connsiteY45" fmla="*/ 1149718 h 2556892"/>
                <a:gd name="connsiteX46" fmla="*/ 1002629 w 2887840"/>
                <a:gd name="connsiteY46" fmla="*/ 829759 h 2556892"/>
                <a:gd name="connsiteX47" fmla="*/ 1144680 w 2887840"/>
                <a:gd name="connsiteY47" fmla="*/ 462450 h 2556892"/>
                <a:gd name="connsiteX48" fmla="*/ 1237082 w 2887840"/>
                <a:gd name="connsiteY48" fmla="*/ 327755 h 2556892"/>
                <a:gd name="connsiteX49" fmla="*/ 1397521 w 2887840"/>
                <a:gd name="connsiteY49" fmla="*/ 243628 h 2556892"/>
                <a:gd name="connsiteX50" fmla="*/ 1537732 w 2887840"/>
                <a:gd name="connsiteY50" fmla="*/ 170074 h 2556892"/>
                <a:gd name="connsiteX51" fmla="*/ 1592898 w 2887840"/>
                <a:gd name="connsiteY51" fmla="*/ 129160 h 2556892"/>
                <a:gd name="connsiteX52" fmla="*/ 1683262 w 2887840"/>
                <a:gd name="connsiteY52" fmla="*/ 35759 h 2556892"/>
                <a:gd name="connsiteX53" fmla="*/ 1777702 w 2887840"/>
                <a:gd name="connsiteY53" fmla="*/ 139274 h 2556892"/>
                <a:gd name="connsiteX54" fmla="*/ 1911938 w 2887840"/>
                <a:gd name="connsiteY54" fmla="*/ 215126 h 2556892"/>
                <a:gd name="connsiteX55" fmla="*/ 1955706 w 2887840"/>
                <a:gd name="connsiteY55" fmla="*/ 233819 h 2556892"/>
                <a:gd name="connsiteX56" fmla="*/ 2019050 w 2887840"/>
                <a:gd name="connsiteY56" fmla="*/ 186624 h 2556892"/>
                <a:gd name="connsiteX57" fmla="*/ 2082031 w 2887840"/>
                <a:gd name="connsiteY57" fmla="*/ 93762 h 2556892"/>
                <a:gd name="connsiteX58" fmla="*/ 2086941 w 2887840"/>
                <a:gd name="connsiteY58" fmla="*/ 0 h 2556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887840" h="2556892">
                  <a:moveTo>
                    <a:pt x="2501286" y="1100528"/>
                  </a:moveTo>
                  <a:cubicBezTo>
                    <a:pt x="2503585" y="1125353"/>
                    <a:pt x="2496229" y="1152936"/>
                    <a:pt x="2492092" y="1180518"/>
                  </a:cubicBezTo>
                  <a:cubicBezTo>
                    <a:pt x="2483894" y="1219593"/>
                    <a:pt x="2453016" y="1315367"/>
                    <a:pt x="2452097" y="1334981"/>
                  </a:cubicBezTo>
                  <a:cubicBezTo>
                    <a:pt x="2457767" y="1345478"/>
                    <a:pt x="2517146" y="1277824"/>
                    <a:pt x="2526110" y="1243499"/>
                  </a:cubicBezTo>
                  <a:cubicBezTo>
                    <a:pt x="2521513" y="1204883"/>
                    <a:pt x="2511860" y="1167187"/>
                    <a:pt x="2505883" y="1129031"/>
                  </a:cubicBezTo>
                  <a:cubicBezTo>
                    <a:pt x="2504044" y="1118917"/>
                    <a:pt x="2502665" y="1108803"/>
                    <a:pt x="2501286" y="1100528"/>
                  </a:cubicBezTo>
                  <a:close/>
                  <a:moveTo>
                    <a:pt x="2086941" y="0"/>
                  </a:moveTo>
                  <a:cubicBezTo>
                    <a:pt x="2112225" y="34478"/>
                    <a:pt x="2120647" y="62502"/>
                    <a:pt x="2145931" y="92843"/>
                  </a:cubicBezTo>
                  <a:cubicBezTo>
                    <a:pt x="2145858" y="93819"/>
                    <a:pt x="2145784" y="94796"/>
                    <a:pt x="2145711" y="95772"/>
                  </a:cubicBezTo>
                  <a:lnTo>
                    <a:pt x="2342226" y="146169"/>
                  </a:lnTo>
                  <a:cubicBezTo>
                    <a:pt x="2401299" y="164557"/>
                    <a:pt x="2455315" y="186164"/>
                    <a:pt x="2509101" y="214666"/>
                  </a:cubicBezTo>
                  <a:cubicBezTo>
                    <a:pt x="2551854" y="237192"/>
                    <a:pt x="2590470" y="264774"/>
                    <a:pt x="2625868" y="296494"/>
                  </a:cubicBezTo>
                  <a:cubicBezTo>
                    <a:pt x="2652991" y="320399"/>
                    <a:pt x="2673678" y="350740"/>
                    <a:pt x="2692066" y="382460"/>
                  </a:cubicBezTo>
                  <a:cubicBezTo>
                    <a:pt x="2706317" y="407285"/>
                    <a:pt x="2719649" y="432569"/>
                    <a:pt x="2730222" y="459692"/>
                  </a:cubicBezTo>
                  <a:cubicBezTo>
                    <a:pt x="2743094" y="492791"/>
                    <a:pt x="2751829" y="527269"/>
                    <a:pt x="2761023" y="561747"/>
                  </a:cubicBezTo>
                  <a:cubicBezTo>
                    <a:pt x="2770217" y="596226"/>
                    <a:pt x="2777572" y="631164"/>
                    <a:pt x="2784008" y="666102"/>
                  </a:cubicBezTo>
                  <a:cubicBezTo>
                    <a:pt x="2795347" y="728853"/>
                    <a:pt x="2817721" y="862246"/>
                    <a:pt x="2829060" y="938251"/>
                  </a:cubicBezTo>
                  <a:cubicBezTo>
                    <a:pt x="2844997" y="1053102"/>
                    <a:pt x="2870127" y="1274146"/>
                    <a:pt x="2879628" y="1355208"/>
                  </a:cubicBezTo>
                  <a:cubicBezTo>
                    <a:pt x="2881467" y="1378194"/>
                    <a:pt x="2884225" y="1401179"/>
                    <a:pt x="2886064" y="1424625"/>
                  </a:cubicBezTo>
                  <a:cubicBezTo>
                    <a:pt x="2886983" y="1435658"/>
                    <a:pt x="2893905" y="1425846"/>
                    <a:pt x="2872273" y="1444852"/>
                  </a:cubicBezTo>
                  <a:cubicBezTo>
                    <a:pt x="2792625" y="1514831"/>
                    <a:pt x="2558423" y="1615120"/>
                    <a:pt x="2447500" y="1641608"/>
                  </a:cubicBezTo>
                  <a:cubicBezTo>
                    <a:pt x="2444282" y="1688958"/>
                    <a:pt x="2445201" y="1736308"/>
                    <a:pt x="2446581" y="1783659"/>
                  </a:cubicBezTo>
                  <a:cubicBezTo>
                    <a:pt x="2449339" y="1898127"/>
                    <a:pt x="2449799" y="2013054"/>
                    <a:pt x="2451178" y="2127522"/>
                  </a:cubicBezTo>
                  <a:cubicBezTo>
                    <a:pt x="2453017" y="2270492"/>
                    <a:pt x="2455315" y="2413922"/>
                    <a:pt x="2457614" y="2556892"/>
                  </a:cubicBezTo>
                  <a:lnTo>
                    <a:pt x="1261906" y="2556892"/>
                  </a:lnTo>
                  <a:cubicBezTo>
                    <a:pt x="1266043" y="2470926"/>
                    <a:pt x="1274318" y="2385420"/>
                    <a:pt x="1281674" y="2299914"/>
                  </a:cubicBezTo>
                  <a:cubicBezTo>
                    <a:pt x="1287650" y="2227739"/>
                    <a:pt x="1298223" y="2155565"/>
                    <a:pt x="1306498" y="2083390"/>
                  </a:cubicBezTo>
                  <a:cubicBezTo>
                    <a:pt x="1312474" y="2030983"/>
                    <a:pt x="1321668" y="1979036"/>
                    <a:pt x="1330403" y="1927088"/>
                  </a:cubicBezTo>
                  <a:cubicBezTo>
                    <a:pt x="1341896" y="1857212"/>
                    <a:pt x="1354308" y="1787336"/>
                    <a:pt x="1372696" y="1718839"/>
                  </a:cubicBezTo>
                  <a:cubicBezTo>
                    <a:pt x="1381891" y="1685281"/>
                    <a:pt x="1394762" y="1652181"/>
                    <a:pt x="1406255" y="1619082"/>
                  </a:cubicBezTo>
                  <a:cubicBezTo>
                    <a:pt x="1409473" y="1609888"/>
                    <a:pt x="1413151" y="1600694"/>
                    <a:pt x="1413611" y="1591040"/>
                  </a:cubicBezTo>
                  <a:cubicBezTo>
                    <a:pt x="1399130" y="1523309"/>
                    <a:pt x="1338908" y="1293377"/>
                    <a:pt x="1319370" y="1212698"/>
                  </a:cubicBezTo>
                  <a:cubicBezTo>
                    <a:pt x="1298377" y="1128648"/>
                    <a:pt x="1309837" y="1152574"/>
                    <a:pt x="1287650" y="1086737"/>
                  </a:cubicBezTo>
                  <a:cubicBezTo>
                    <a:pt x="1255470" y="1108343"/>
                    <a:pt x="1180690" y="1272383"/>
                    <a:pt x="1126291" y="1342336"/>
                  </a:cubicBezTo>
                  <a:cubicBezTo>
                    <a:pt x="1071892" y="1412289"/>
                    <a:pt x="1021477" y="1457494"/>
                    <a:pt x="961255" y="1506453"/>
                  </a:cubicBezTo>
                  <a:cubicBezTo>
                    <a:pt x="901033" y="1555412"/>
                    <a:pt x="842880" y="1594947"/>
                    <a:pt x="764959" y="1636091"/>
                  </a:cubicBezTo>
                  <a:cubicBezTo>
                    <a:pt x="687038" y="1677235"/>
                    <a:pt x="575941" y="1727421"/>
                    <a:pt x="493729" y="1753318"/>
                  </a:cubicBezTo>
                  <a:cubicBezTo>
                    <a:pt x="411517" y="1779215"/>
                    <a:pt x="340517" y="1788699"/>
                    <a:pt x="271689" y="1791474"/>
                  </a:cubicBezTo>
                  <a:cubicBezTo>
                    <a:pt x="193046" y="1794645"/>
                    <a:pt x="184572" y="1800678"/>
                    <a:pt x="81829" y="1787336"/>
                  </a:cubicBezTo>
                  <a:cubicBezTo>
                    <a:pt x="64513" y="1751862"/>
                    <a:pt x="5747" y="1627356"/>
                    <a:pt x="0" y="1591499"/>
                  </a:cubicBezTo>
                  <a:cubicBezTo>
                    <a:pt x="12412" y="1576329"/>
                    <a:pt x="31260" y="1577249"/>
                    <a:pt x="47350" y="1572192"/>
                  </a:cubicBezTo>
                  <a:cubicBezTo>
                    <a:pt x="134695" y="1545069"/>
                    <a:pt x="222040" y="1518865"/>
                    <a:pt x="307087" y="1484387"/>
                  </a:cubicBezTo>
                  <a:cubicBezTo>
                    <a:pt x="368688" y="1462091"/>
                    <a:pt x="372213" y="1460865"/>
                    <a:pt x="416958" y="1438416"/>
                  </a:cubicBezTo>
                  <a:cubicBezTo>
                    <a:pt x="461703" y="1415967"/>
                    <a:pt x="524530" y="1382331"/>
                    <a:pt x="575558" y="1349692"/>
                  </a:cubicBezTo>
                  <a:cubicBezTo>
                    <a:pt x="645434" y="1305100"/>
                    <a:pt x="714391" y="1259588"/>
                    <a:pt x="782428" y="1212698"/>
                  </a:cubicBezTo>
                  <a:cubicBezTo>
                    <a:pt x="807252" y="1195689"/>
                    <a:pt x="820584" y="1172703"/>
                    <a:pt x="834835" y="1149718"/>
                  </a:cubicBezTo>
                  <a:cubicBezTo>
                    <a:pt x="871535" y="1085895"/>
                    <a:pt x="950988" y="944304"/>
                    <a:pt x="1002629" y="829759"/>
                  </a:cubicBezTo>
                  <a:cubicBezTo>
                    <a:pt x="1054270" y="715214"/>
                    <a:pt x="1113100" y="581094"/>
                    <a:pt x="1144680" y="462450"/>
                  </a:cubicBezTo>
                  <a:cubicBezTo>
                    <a:pt x="1158471" y="405906"/>
                    <a:pt x="1188812" y="361773"/>
                    <a:pt x="1237082" y="327755"/>
                  </a:cubicBezTo>
                  <a:cubicBezTo>
                    <a:pt x="1287190" y="292357"/>
                    <a:pt x="1343734" y="271210"/>
                    <a:pt x="1397521" y="243628"/>
                  </a:cubicBezTo>
                  <a:cubicBezTo>
                    <a:pt x="1444411" y="219263"/>
                    <a:pt x="1493140" y="198576"/>
                    <a:pt x="1537732" y="170074"/>
                  </a:cubicBezTo>
                  <a:cubicBezTo>
                    <a:pt x="1557040" y="157662"/>
                    <a:pt x="1576808" y="145709"/>
                    <a:pt x="1592898" y="129160"/>
                  </a:cubicBezTo>
                  <a:cubicBezTo>
                    <a:pt x="1617153" y="106774"/>
                    <a:pt x="1662455" y="64053"/>
                    <a:pt x="1683262" y="35759"/>
                  </a:cubicBezTo>
                  <a:cubicBezTo>
                    <a:pt x="1706567" y="67425"/>
                    <a:pt x="1739589" y="109380"/>
                    <a:pt x="1777702" y="139274"/>
                  </a:cubicBezTo>
                  <a:cubicBezTo>
                    <a:pt x="1815815" y="169168"/>
                    <a:pt x="1865507" y="193060"/>
                    <a:pt x="1911938" y="215126"/>
                  </a:cubicBezTo>
                  <a:lnTo>
                    <a:pt x="1955706" y="233819"/>
                  </a:lnTo>
                  <a:lnTo>
                    <a:pt x="2019050" y="186624"/>
                  </a:lnTo>
                  <a:cubicBezTo>
                    <a:pt x="2045714" y="159501"/>
                    <a:pt x="2065021" y="127321"/>
                    <a:pt x="2082031" y="93762"/>
                  </a:cubicBezTo>
                  <a:cubicBezTo>
                    <a:pt x="2092758" y="60893"/>
                    <a:pt x="2076291" y="153"/>
                    <a:pt x="2086941" y="0"/>
                  </a:cubicBezTo>
                  <a:close/>
                </a:path>
              </a:pathLst>
            </a:custGeom>
            <a:solidFill>
              <a:srgbClr val="646464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6441AF6-1A67-4718-9AEB-0A7CEC4B8832}"/>
                </a:ext>
              </a:extLst>
            </p:cNvPr>
            <p:cNvSpPr/>
            <p:nvPr/>
          </p:nvSpPr>
          <p:spPr>
            <a:xfrm>
              <a:off x="9497016" y="4025235"/>
              <a:ext cx="1206042" cy="2498068"/>
            </a:xfrm>
            <a:custGeom>
              <a:avLst/>
              <a:gdLst>
                <a:gd name="connsiteX0" fmla="*/ 883564 w 1206042"/>
                <a:gd name="connsiteY0" fmla="*/ 35398 h 2498067"/>
                <a:gd name="connsiteX1" fmla="*/ 894138 w 1206042"/>
                <a:gd name="connsiteY1" fmla="*/ 45511 h 2498067"/>
                <a:gd name="connsiteX2" fmla="*/ 910687 w 1206042"/>
                <a:gd name="connsiteY2" fmla="*/ 59303 h 2498067"/>
                <a:gd name="connsiteX3" fmla="*/ 1051818 w 1206042"/>
                <a:gd name="connsiteY3" fmla="*/ 291457 h 2498067"/>
                <a:gd name="connsiteX4" fmla="*/ 1185134 w 1206042"/>
                <a:gd name="connsiteY4" fmla="*/ 746570 h 2498067"/>
                <a:gd name="connsiteX5" fmla="*/ 1205361 w 1206042"/>
                <a:gd name="connsiteY5" fmla="*/ 1137324 h 2498067"/>
                <a:gd name="connsiteX6" fmla="*/ 1192490 w 1206042"/>
                <a:gd name="connsiteY6" fmla="*/ 1242138 h 2498067"/>
                <a:gd name="connsiteX7" fmla="*/ 1192030 w 1206042"/>
                <a:gd name="connsiteY7" fmla="*/ 1259148 h 2498067"/>
                <a:gd name="connsiteX8" fmla="*/ 1191570 w 1206042"/>
                <a:gd name="connsiteY8" fmla="*/ 1287190 h 2498067"/>
                <a:gd name="connsiteX9" fmla="*/ 1192490 w 1206042"/>
                <a:gd name="connsiteY9" fmla="*/ 1413610 h 2498067"/>
                <a:gd name="connsiteX10" fmla="*/ 1192490 w 1206042"/>
                <a:gd name="connsiteY10" fmla="*/ 1555201 h 2498067"/>
                <a:gd name="connsiteX11" fmla="*/ 1185594 w 1206042"/>
                <a:gd name="connsiteY11" fmla="*/ 1582784 h 2498067"/>
                <a:gd name="connsiteX12" fmla="*/ 1184675 w 1206042"/>
                <a:gd name="connsiteY12" fmla="*/ 1724835 h 2498067"/>
                <a:gd name="connsiteX13" fmla="*/ 1189272 w 1206042"/>
                <a:gd name="connsiteY13" fmla="*/ 2068698 h 2498067"/>
                <a:gd name="connsiteX14" fmla="*/ 1195708 w 1206042"/>
                <a:gd name="connsiteY14" fmla="*/ 2498068 h 2498067"/>
                <a:gd name="connsiteX15" fmla="*/ 0 w 1206042"/>
                <a:gd name="connsiteY15" fmla="*/ 2498068 h 2498067"/>
                <a:gd name="connsiteX16" fmla="*/ 19768 w 1206042"/>
                <a:gd name="connsiteY16" fmla="*/ 2241090 h 2498067"/>
                <a:gd name="connsiteX17" fmla="*/ 44592 w 1206042"/>
                <a:gd name="connsiteY17" fmla="*/ 2024566 h 2498067"/>
                <a:gd name="connsiteX18" fmla="*/ 68497 w 1206042"/>
                <a:gd name="connsiteY18" fmla="*/ 1868264 h 2498067"/>
                <a:gd name="connsiteX19" fmla="*/ 110790 w 1206042"/>
                <a:gd name="connsiteY19" fmla="*/ 1660015 h 2498067"/>
                <a:gd name="connsiteX20" fmla="*/ 144349 w 1206042"/>
                <a:gd name="connsiteY20" fmla="*/ 1560258 h 2498067"/>
                <a:gd name="connsiteX21" fmla="*/ 151705 w 1206042"/>
                <a:gd name="connsiteY21" fmla="*/ 1532216 h 2498067"/>
                <a:gd name="connsiteX22" fmla="*/ 154923 w 1206042"/>
                <a:gd name="connsiteY22" fmla="*/ 1504173 h 2498067"/>
                <a:gd name="connsiteX23" fmla="*/ 224799 w 1206042"/>
                <a:gd name="connsiteY23" fmla="*/ 1231105 h 2498067"/>
                <a:gd name="connsiteX24" fmla="*/ 265253 w 1206042"/>
                <a:gd name="connsiteY24" fmla="*/ 939649 h 2498067"/>
                <a:gd name="connsiteX25" fmla="*/ 286400 w 1206042"/>
                <a:gd name="connsiteY25" fmla="*/ 758063 h 2498067"/>
                <a:gd name="connsiteX26" fmla="*/ 309385 w 1206042"/>
                <a:gd name="connsiteY26" fmla="*/ 526828 h 2498067"/>
                <a:gd name="connsiteX27" fmla="*/ 321338 w 1206042"/>
                <a:gd name="connsiteY27" fmla="*/ 390754 h 2498067"/>
                <a:gd name="connsiteX28" fmla="*/ 325016 w 1206042"/>
                <a:gd name="connsiteY28" fmla="*/ 325935 h 2498067"/>
                <a:gd name="connsiteX29" fmla="*/ 328693 w 1206042"/>
                <a:gd name="connsiteY29" fmla="*/ 124122 h 2498067"/>
                <a:gd name="connsiteX30" fmla="*/ 331911 w 1206042"/>
                <a:gd name="connsiteY30" fmla="*/ 70336 h 2498067"/>
                <a:gd name="connsiteX31" fmla="*/ 397650 w 1206042"/>
                <a:gd name="connsiteY31" fmla="*/ 0 h 2498067"/>
                <a:gd name="connsiteX32" fmla="*/ 407304 w 1206042"/>
                <a:gd name="connsiteY32" fmla="*/ 17929 h 2498067"/>
                <a:gd name="connsiteX33" fmla="*/ 410522 w 1206042"/>
                <a:gd name="connsiteY33" fmla="*/ 74013 h 2498067"/>
                <a:gd name="connsiteX34" fmla="*/ 415119 w 1206042"/>
                <a:gd name="connsiteY34" fmla="*/ 255599 h 2498067"/>
                <a:gd name="connsiteX35" fmla="*/ 422474 w 1206042"/>
                <a:gd name="connsiteY35" fmla="*/ 566823 h 2498067"/>
                <a:gd name="connsiteX36" fmla="*/ 424773 w 1206042"/>
                <a:gd name="connsiteY36" fmla="*/ 664282 h 2498067"/>
                <a:gd name="connsiteX37" fmla="*/ 442242 w 1206042"/>
                <a:gd name="connsiteY37" fmla="*/ 683130 h 2498067"/>
                <a:gd name="connsiteX38" fmla="*/ 608197 w 1206042"/>
                <a:gd name="connsiteY38" fmla="*/ 685888 h 2498067"/>
                <a:gd name="connsiteX39" fmla="*/ 842190 w 1206042"/>
                <a:gd name="connsiteY39" fmla="*/ 677154 h 2498067"/>
                <a:gd name="connsiteX40" fmla="*/ 1046761 w 1206042"/>
                <a:gd name="connsiteY40" fmla="*/ 662443 h 2498067"/>
                <a:gd name="connsiteX41" fmla="*/ 1062392 w 1206042"/>
                <a:gd name="connsiteY41" fmla="*/ 638538 h 2498067"/>
                <a:gd name="connsiteX42" fmla="*/ 992515 w 1206042"/>
                <a:gd name="connsiteY42" fmla="*/ 414659 h 2498067"/>
                <a:gd name="connsiteX43" fmla="*/ 896896 w 1206042"/>
                <a:gd name="connsiteY43" fmla="*/ 110790 h 2498067"/>
                <a:gd name="connsiteX44" fmla="*/ 878507 w 1206042"/>
                <a:gd name="connsiteY44" fmla="*/ 55625 h 2498067"/>
                <a:gd name="connsiteX45" fmla="*/ 883564 w 1206042"/>
                <a:gd name="connsiteY45" fmla="*/ 35398 h 2498067"/>
                <a:gd name="connsiteX0" fmla="*/ 883564 w 1281045"/>
                <a:gd name="connsiteY0" fmla="*/ 35398 h 2498068"/>
                <a:gd name="connsiteX1" fmla="*/ 894138 w 1281045"/>
                <a:gd name="connsiteY1" fmla="*/ 45511 h 2498068"/>
                <a:gd name="connsiteX2" fmla="*/ 910687 w 1281045"/>
                <a:gd name="connsiteY2" fmla="*/ 59303 h 2498068"/>
                <a:gd name="connsiteX3" fmla="*/ 1051818 w 1281045"/>
                <a:gd name="connsiteY3" fmla="*/ 291457 h 2498068"/>
                <a:gd name="connsiteX4" fmla="*/ 1185134 w 1281045"/>
                <a:gd name="connsiteY4" fmla="*/ 746570 h 2498068"/>
                <a:gd name="connsiteX5" fmla="*/ 1205361 w 1281045"/>
                <a:gd name="connsiteY5" fmla="*/ 1137324 h 2498068"/>
                <a:gd name="connsiteX6" fmla="*/ 1192490 w 1281045"/>
                <a:gd name="connsiteY6" fmla="*/ 1242138 h 2498068"/>
                <a:gd name="connsiteX7" fmla="*/ 1192030 w 1281045"/>
                <a:gd name="connsiteY7" fmla="*/ 1259148 h 2498068"/>
                <a:gd name="connsiteX8" fmla="*/ 1191570 w 1281045"/>
                <a:gd name="connsiteY8" fmla="*/ 1287190 h 2498068"/>
                <a:gd name="connsiteX9" fmla="*/ 1192490 w 1281045"/>
                <a:gd name="connsiteY9" fmla="*/ 1413610 h 2498068"/>
                <a:gd name="connsiteX10" fmla="*/ 1192490 w 1281045"/>
                <a:gd name="connsiteY10" fmla="*/ 1555201 h 2498068"/>
                <a:gd name="connsiteX11" fmla="*/ 1185594 w 1281045"/>
                <a:gd name="connsiteY11" fmla="*/ 1582784 h 2498068"/>
                <a:gd name="connsiteX12" fmla="*/ 1184675 w 1281045"/>
                <a:gd name="connsiteY12" fmla="*/ 1724835 h 2498068"/>
                <a:gd name="connsiteX13" fmla="*/ 1195708 w 1281045"/>
                <a:gd name="connsiteY13" fmla="*/ 2498068 h 2498068"/>
                <a:gd name="connsiteX14" fmla="*/ 0 w 1281045"/>
                <a:gd name="connsiteY14" fmla="*/ 2498068 h 2498068"/>
                <a:gd name="connsiteX15" fmla="*/ 19768 w 1281045"/>
                <a:gd name="connsiteY15" fmla="*/ 2241090 h 2498068"/>
                <a:gd name="connsiteX16" fmla="*/ 44592 w 1281045"/>
                <a:gd name="connsiteY16" fmla="*/ 2024566 h 2498068"/>
                <a:gd name="connsiteX17" fmla="*/ 68497 w 1281045"/>
                <a:gd name="connsiteY17" fmla="*/ 1868264 h 2498068"/>
                <a:gd name="connsiteX18" fmla="*/ 110790 w 1281045"/>
                <a:gd name="connsiteY18" fmla="*/ 1660015 h 2498068"/>
                <a:gd name="connsiteX19" fmla="*/ 144349 w 1281045"/>
                <a:gd name="connsiteY19" fmla="*/ 1560258 h 2498068"/>
                <a:gd name="connsiteX20" fmla="*/ 151705 w 1281045"/>
                <a:gd name="connsiteY20" fmla="*/ 1532216 h 2498068"/>
                <a:gd name="connsiteX21" fmla="*/ 154923 w 1281045"/>
                <a:gd name="connsiteY21" fmla="*/ 1504173 h 2498068"/>
                <a:gd name="connsiteX22" fmla="*/ 224799 w 1281045"/>
                <a:gd name="connsiteY22" fmla="*/ 1231105 h 2498068"/>
                <a:gd name="connsiteX23" fmla="*/ 265253 w 1281045"/>
                <a:gd name="connsiteY23" fmla="*/ 939649 h 2498068"/>
                <a:gd name="connsiteX24" fmla="*/ 286400 w 1281045"/>
                <a:gd name="connsiteY24" fmla="*/ 758063 h 2498068"/>
                <a:gd name="connsiteX25" fmla="*/ 309385 w 1281045"/>
                <a:gd name="connsiteY25" fmla="*/ 526828 h 2498068"/>
                <a:gd name="connsiteX26" fmla="*/ 321338 w 1281045"/>
                <a:gd name="connsiteY26" fmla="*/ 390754 h 2498068"/>
                <a:gd name="connsiteX27" fmla="*/ 325016 w 1281045"/>
                <a:gd name="connsiteY27" fmla="*/ 325935 h 2498068"/>
                <a:gd name="connsiteX28" fmla="*/ 328693 w 1281045"/>
                <a:gd name="connsiteY28" fmla="*/ 124122 h 2498068"/>
                <a:gd name="connsiteX29" fmla="*/ 331911 w 1281045"/>
                <a:gd name="connsiteY29" fmla="*/ 70336 h 2498068"/>
                <a:gd name="connsiteX30" fmla="*/ 397650 w 1281045"/>
                <a:gd name="connsiteY30" fmla="*/ 0 h 2498068"/>
                <a:gd name="connsiteX31" fmla="*/ 407304 w 1281045"/>
                <a:gd name="connsiteY31" fmla="*/ 17929 h 2498068"/>
                <a:gd name="connsiteX32" fmla="*/ 410522 w 1281045"/>
                <a:gd name="connsiteY32" fmla="*/ 74013 h 2498068"/>
                <a:gd name="connsiteX33" fmla="*/ 415119 w 1281045"/>
                <a:gd name="connsiteY33" fmla="*/ 255599 h 2498068"/>
                <a:gd name="connsiteX34" fmla="*/ 422474 w 1281045"/>
                <a:gd name="connsiteY34" fmla="*/ 566823 h 2498068"/>
                <a:gd name="connsiteX35" fmla="*/ 424773 w 1281045"/>
                <a:gd name="connsiteY35" fmla="*/ 664282 h 2498068"/>
                <a:gd name="connsiteX36" fmla="*/ 442242 w 1281045"/>
                <a:gd name="connsiteY36" fmla="*/ 683130 h 2498068"/>
                <a:gd name="connsiteX37" fmla="*/ 608197 w 1281045"/>
                <a:gd name="connsiteY37" fmla="*/ 685888 h 2498068"/>
                <a:gd name="connsiteX38" fmla="*/ 842190 w 1281045"/>
                <a:gd name="connsiteY38" fmla="*/ 677154 h 2498068"/>
                <a:gd name="connsiteX39" fmla="*/ 1046761 w 1281045"/>
                <a:gd name="connsiteY39" fmla="*/ 662443 h 2498068"/>
                <a:gd name="connsiteX40" fmla="*/ 1062392 w 1281045"/>
                <a:gd name="connsiteY40" fmla="*/ 638538 h 2498068"/>
                <a:gd name="connsiteX41" fmla="*/ 992515 w 1281045"/>
                <a:gd name="connsiteY41" fmla="*/ 414659 h 2498068"/>
                <a:gd name="connsiteX42" fmla="*/ 896896 w 1281045"/>
                <a:gd name="connsiteY42" fmla="*/ 110790 h 2498068"/>
                <a:gd name="connsiteX43" fmla="*/ 878507 w 1281045"/>
                <a:gd name="connsiteY43" fmla="*/ 55625 h 2498068"/>
                <a:gd name="connsiteX44" fmla="*/ 883564 w 1281045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1705 w 1206042"/>
                <a:gd name="connsiteY20" fmla="*/ 1532216 h 2498068"/>
                <a:gd name="connsiteX21" fmla="*/ 154923 w 1206042"/>
                <a:gd name="connsiteY21" fmla="*/ 1504173 h 2498068"/>
                <a:gd name="connsiteX22" fmla="*/ 224799 w 1206042"/>
                <a:gd name="connsiteY22" fmla="*/ 1231105 h 2498068"/>
                <a:gd name="connsiteX23" fmla="*/ 265253 w 1206042"/>
                <a:gd name="connsiteY23" fmla="*/ 939649 h 2498068"/>
                <a:gd name="connsiteX24" fmla="*/ 286400 w 1206042"/>
                <a:gd name="connsiteY24" fmla="*/ 758063 h 2498068"/>
                <a:gd name="connsiteX25" fmla="*/ 309385 w 1206042"/>
                <a:gd name="connsiteY25" fmla="*/ 526828 h 2498068"/>
                <a:gd name="connsiteX26" fmla="*/ 321338 w 1206042"/>
                <a:gd name="connsiteY26" fmla="*/ 390754 h 2498068"/>
                <a:gd name="connsiteX27" fmla="*/ 325016 w 1206042"/>
                <a:gd name="connsiteY27" fmla="*/ 325935 h 2498068"/>
                <a:gd name="connsiteX28" fmla="*/ 328693 w 1206042"/>
                <a:gd name="connsiteY28" fmla="*/ 124122 h 2498068"/>
                <a:gd name="connsiteX29" fmla="*/ 331911 w 1206042"/>
                <a:gd name="connsiteY29" fmla="*/ 70336 h 2498068"/>
                <a:gd name="connsiteX30" fmla="*/ 397650 w 1206042"/>
                <a:gd name="connsiteY30" fmla="*/ 0 h 2498068"/>
                <a:gd name="connsiteX31" fmla="*/ 407304 w 1206042"/>
                <a:gd name="connsiteY31" fmla="*/ 17929 h 2498068"/>
                <a:gd name="connsiteX32" fmla="*/ 410522 w 1206042"/>
                <a:gd name="connsiteY32" fmla="*/ 74013 h 2498068"/>
                <a:gd name="connsiteX33" fmla="*/ 415119 w 1206042"/>
                <a:gd name="connsiteY33" fmla="*/ 255599 h 2498068"/>
                <a:gd name="connsiteX34" fmla="*/ 422474 w 1206042"/>
                <a:gd name="connsiteY34" fmla="*/ 566823 h 2498068"/>
                <a:gd name="connsiteX35" fmla="*/ 424773 w 1206042"/>
                <a:gd name="connsiteY35" fmla="*/ 664282 h 2498068"/>
                <a:gd name="connsiteX36" fmla="*/ 442242 w 1206042"/>
                <a:gd name="connsiteY36" fmla="*/ 683130 h 2498068"/>
                <a:gd name="connsiteX37" fmla="*/ 608197 w 1206042"/>
                <a:gd name="connsiteY37" fmla="*/ 685888 h 2498068"/>
                <a:gd name="connsiteX38" fmla="*/ 842190 w 1206042"/>
                <a:gd name="connsiteY38" fmla="*/ 677154 h 2498068"/>
                <a:gd name="connsiteX39" fmla="*/ 1046761 w 1206042"/>
                <a:gd name="connsiteY39" fmla="*/ 662443 h 2498068"/>
                <a:gd name="connsiteX40" fmla="*/ 1062392 w 1206042"/>
                <a:gd name="connsiteY40" fmla="*/ 638538 h 2498068"/>
                <a:gd name="connsiteX41" fmla="*/ 992515 w 1206042"/>
                <a:gd name="connsiteY41" fmla="*/ 414659 h 2498068"/>
                <a:gd name="connsiteX42" fmla="*/ 896896 w 1206042"/>
                <a:gd name="connsiteY42" fmla="*/ 110790 h 2498068"/>
                <a:gd name="connsiteX43" fmla="*/ 878507 w 1206042"/>
                <a:gd name="connsiteY43" fmla="*/ 55625 h 2498068"/>
                <a:gd name="connsiteX44" fmla="*/ 883564 w 1206042"/>
                <a:gd name="connsiteY4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154923 w 1206042"/>
                <a:gd name="connsiteY20" fmla="*/ 1504173 h 2498068"/>
                <a:gd name="connsiteX21" fmla="*/ 224799 w 1206042"/>
                <a:gd name="connsiteY21" fmla="*/ 1231105 h 2498068"/>
                <a:gd name="connsiteX22" fmla="*/ 265253 w 1206042"/>
                <a:gd name="connsiteY22" fmla="*/ 939649 h 2498068"/>
                <a:gd name="connsiteX23" fmla="*/ 286400 w 1206042"/>
                <a:gd name="connsiteY23" fmla="*/ 758063 h 2498068"/>
                <a:gd name="connsiteX24" fmla="*/ 309385 w 1206042"/>
                <a:gd name="connsiteY24" fmla="*/ 526828 h 2498068"/>
                <a:gd name="connsiteX25" fmla="*/ 321338 w 1206042"/>
                <a:gd name="connsiteY25" fmla="*/ 390754 h 2498068"/>
                <a:gd name="connsiteX26" fmla="*/ 325016 w 1206042"/>
                <a:gd name="connsiteY26" fmla="*/ 325935 h 2498068"/>
                <a:gd name="connsiteX27" fmla="*/ 328693 w 1206042"/>
                <a:gd name="connsiteY27" fmla="*/ 124122 h 2498068"/>
                <a:gd name="connsiteX28" fmla="*/ 331911 w 1206042"/>
                <a:gd name="connsiteY28" fmla="*/ 70336 h 2498068"/>
                <a:gd name="connsiteX29" fmla="*/ 397650 w 1206042"/>
                <a:gd name="connsiteY29" fmla="*/ 0 h 2498068"/>
                <a:gd name="connsiteX30" fmla="*/ 407304 w 1206042"/>
                <a:gd name="connsiteY30" fmla="*/ 17929 h 2498068"/>
                <a:gd name="connsiteX31" fmla="*/ 410522 w 1206042"/>
                <a:gd name="connsiteY31" fmla="*/ 74013 h 2498068"/>
                <a:gd name="connsiteX32" fmla="*/ 415119 w 1206042"/>
                <a:gd name="connsiteY32" fmla="*/ 255599 h 2498068"/>
                <a:gd name="connsiteX33" fmla="*/ 422474 w 1206042"/>
                <a:gd name="connsiteY33" fmla="*/ 566823 h 2498068"/>
                <a:gd name="connsiteX34" fmla="*/ 424773 w 1206042"/>
                <a:gd name="connsiteY34" fmla="*/ 664282 h 2498068"/>
                <a:gd name="connsiteX35" fmla="*/ 442242 w 1206042"/>
                <a:gd name="connsiteY35" fmla="*/ 683130 h 2498068"/>
                <a:gd name="connsiteX36" fmla="*/ 608197 w 1206042"/>
                <a:gd name="connsiteY36" fmla="*/ 685888 h 2498068"/>
                <a:gd name="connsiteX37" fmla="*/ 842190 w 1206042"/>
                <a:gd name="connsiteY37" fmla="*/ 677154 h 2498068"/>
                <a:gd name="connsiteX38" fmla="*/ 1046761 w 1206042"/>
                <a:gd name="connsiteY38" fmla="*/ 662443 h 2498068"/>
                <a:gd name="connsiteX39" fmla="*/ 1062392 w 1206042"/>
                <a:gd name="connsiteY39" fmla="*/ 638538 h 2498068"/>
                <a:gd name="connsiteX40" fmla="*/ 992515 w 1206042"/>
                <a:gd name="connsiteY40" fmla="*/ 414659 h 2498068"/>
                <a:gd name="connsiteX41" fmla="*/ 896896 w 1206042"/>
                <a:gd name="connsiteY41" fmla="*/ 110790 h 2498068"/>
                <a:gd name="connsiteX42" fmla="*/ 878507 w 1206042"/>
                <a:gd name="connsiteY42" fmla="*/ 55625 h 2498068"/>
                <a:gd name="connsiteX43" fmla="*/ 883564 w 1206042"/>
                <a:gd name="connsiteY43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2030 w 1206042"/>
                <a:gd name="connsiteY7" fmla="*/ 1259148 h 2498068"/>
                <a:gd name="connsiteX8" fmla="*/ 1191570 w 1206042"/>
                <a:gd name="connsiteY8" fmla="*/ 1287190 h 2498068"/>
                <a:gd name="connsiteX9" fmla="*/ 1192490 w 1206042"/>
                <a:gd name="connsiteY9" fmla="*/ 1413610 h 2498068"/>
                <a:gd name="connsiteX10" fmla="*/ 1192490 w 1206042"/>
                <a:gd name="connsiteY10" fmla="*/ 1555201 h 2498068"/>
                <a:gd name="connsiteX11" fmla="*/ 1185594 w 1206042"/>
                <a:gd name="connsiteY11" fmla="*/ 1582784 h 2498068"/>
                <a:gd name="connsiteX12" fmla="*/ 1184675 w 1206042"/>
                <a:gd name="connsiteY12" fmla="*/ 1724835 h 2498068"/>
                <a:gd name="connsiteX13" fmla="*/ 1195708 w 1206042"/>
                <a:gd name="connsiteY13" fmla="*/ 2498068 h 2498068"/>
                <a:gd name="connsiteX14" fmla="*/ 0 w 1206042"/>
                <a:gd name="connsiteY14" fmla="*/ 2498068 h 2498068"/>
                <a:gd name="connsiteX15" fmla="*/ 19768 w 1206042"/>
                <a:gd name="connsiteY15" fmla="*/ 2241090 h 2498068"/>
                <a:gd name="connsiteX16" fmla="*/ 44592 w 1206042"/>
                <a:gd name="connsiteY16" fmla="*/ 2024566 h 2498068"/>
                <a:gd name="connsiteX17" fmla="*/ 68497 w 1206042"/>
                <a:gd name="connsiteY17" fmla="*/ 1868264 h 2498068"/>
                <a:gd name="connsiteX18" fmla="*/ 110790 w 1206042"/>
                <a:gd name="connsiteY18" fmla="*/ 1660015 h 2498068"/>
                <a:gd name="connsiteX19" fmla="*/ 144349 w 1206042"/>
                <a:gd name="connsiteY19" fmla="*/ 1560258 h 2498068"/>
                <a:gd name="connsiteX20" fmla="*/ 224799 w 1206042"/>
                <a:gd name="connsiteY20" fmla="*/ 1231105 h 2498068"/>
                <a:gd name="connsiteX21" fmla="*/ 265253 w 1206042"/>
                <a:gd name="connsiteY21" fmla="*/ 939649 h 2498068"/>
                <a:gd name="connsiteX22" fmla="*/ 286400 w 1206042"/>
                <a:gd name="connsiteY22" fmla="*/ 758063 h 2498068"/>
                <a:gd name="connsiteX23" fmla="*/ 309385 w 1206042"/>
                <a:gd name="connsiteY23" fmla="*/ 526828 h 2498068"/>
                <a:gd name="connsiteX24" fmla="*/ 321338 w 1206042"/>
                <a:gd name="connsiteY24" fmla="*/ 390754 h 2498068"/>
                <a:gd name="connsiteX25" fmla="*/ 325016 w 1206042"/>
                <a:gd name="connsiteY25" fmla="*/ 325935 h 2498068"/>
                <a:gd name="connsiteX26" fmla="*/ 328693 w 1206042"/>
                <a:gd name="connsiteY26" fmla="*/ 124122 h 2498068"/>
                <a:gd name="connsiteX27" fmla="*/ 331911 w 1206042"/>
                <a:gd name="connsiteY27" fmla="*/ 70336 h 2498068"/>
                <a:gd name="connsiteX28" fmla="*/ 397650 w 1206042"/>
                <a:gd name="connsiteY28" fmla="*/ 0 h 2498068"/>
                <a:gd name="connsiteX29" fmla="*/ 407304 w 1206042"/>
                <a:gd name="connsiteY29" fmla="*/ 17929 h 2498068"/>
                <a:gd name="connsiteX30" fmla="*/ 410522 w 1206042"/>
                <a:gd name="connsiteY30" fmla="*/ 74013 h 2498068"/>
                <a:gd name="connsiteX31" fmla="*/ 415119 w 1206042"/>
                <a:gd name="connsiteY31" fmla="*/ 255599 h 2498068"/>
                <a:gd name="connsiteX32" fmla="*/ 422474 w 1206042"/>
                <a:gd name="connsiteY32" fmla="*/ 566823 h 2498068"/>
                <a:gd name="connsiteX33" fmla="*/ 424773 w 1206042"/>
                <a:gd name="connsiteY33" fmla="*/ 664282 h 2498068"/>
                <a:gd name="connsiteX34" fmla="*/ 442242 w 1206042"/>
                <a:gd name="connsiteY34" fmla="*/ 683130 h 2498068"/>
                <a:gd name="connsiteX35" fmla="*/ 608197 w 1206042"/>
                <a:gd name="connsiteY35" fmla="*/ 685888 h 2498068"/>
                <a:gd name="connsiteX36" fmla="*/ 842190 w 1206042"/>
                <a:gd name="connsiteY36" fmla="*/ 677154 h 2498068"/>
                <a:gd name="connsiteX37" fmla="*/ 1046761 w 1206042"/>
                <a:gd name="connsiteY37" fmla="*/ 662443 h 2498068"/>
                <a:gd name="connsiteX38" fmla="*/ 1062392 w 1206042"/>
                <a:gd name="connsiteY38" fmla="*/ 638538 h 2498068"/>
                <a:gd name="connsiteX39" fmla="*/ 992515 w 1206042"/>
                <a:gd name="connsiteY39" fmla="*/ 414659 h 2498068"/>
                <a:gd name="connsiteX40" fmla="*/ 896896 w 1206042"/>
                <a:gd name="connsiteY40" fmla="*/ 110790 h 2498068"/>
                <a:gd name="connsiteX41" fmla="*/ 878507 w 1206042"/>
                <a:gd name="connsiteY41" fmla="*/ 55625 h 2498068"/>
                <a:gd name="connsiteX42" fmla="*/ 883564 w 1206042"/>
                <a:gd name="connsiteY42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242138 h 2498068"/>
                <a:gd name="connsiteX7" fmla="*/ 1191570 w 1206042"/>
                <a:gd name="connsiteY7" fmla="*/ 1287190 h 2498068"/>
                <a:gd name="connsiteX8" fmla="*/ 1192490 w 1206042"/>
                <a:gd name="connsiteY8" fmla="*/ 1413610 h 2498068"/>
                <a:gd name="connsiteX9" fmla="*/ 1192490 w 1206042"/>
                <a:gd name="connsiteY9" fmla="*/ 1555201 h 2498068"/>
                <a:gd name="connsiteX10" fmla="*/ 1185594 w 1206042"/>
                <a:gd name="connsiteY10" fmla="*/ 1582784 h 2498068"/>
                <a:gd name="connsiteX11" fmla="*/ 1184675 w 1206042"/>
                <a:gd name="connsiteY11" fmla="*/ 1724835 h 2498068"/>
                <a:gd name="connsiteX12" fmla="*/ 1195708 w 1206042"/>
                <a:gd name="connsiteY12" fmla="*/ 2498068 h 2498068"/>
                <a:gd name="connsiteX13" fmla="*/ 0 w 1206042"/>
                <a:gd name="connsiteY13" fmla="*/ 2498068 h 2498068"/>
                <a:gd name="connsiteX14" fmla="*/ 19768 w 1206042"/>
                <a:gd name="connsiteY14" fmla="*/ 2241090 h 2498068"/>
                <a:gd name="connsiteX15" fmla="*/ 44592 w 1206042"/>
                <a:gd name="connsiteY15" fmla="*/ 2024566 h 2498068"/>
                <a:gd name="connsiteX16" fmla="*/ 68497 w 1206042"/>
                <a:gd name="connsiteY16" fmla="*/ 1868264 h 2498068"/>
                <a:gd name="connsiteX17" fmla="*/ 110790 w 1206042"/>
                <a:gd name="connsiteY17" fmla="*/ 1660015 h 2498068"/>
                <a:gd name="connsiteX18" fmla="*/ 144349 w 1206042"/>
                <a:gd name="connsiteY18" fmla="*/ 1560258 h 2498068"/>
                <a:gd name="connsiteX19" fmla="*/ 224799 w 1206042"/>
                <a:gd name="connsiteY19" fmla="*/ 1231105 h 2498068"/>
                <a:gd name="connsiteX20" fmla="*/ 265253 w 1206042"/>
                <a:gd name="connsiteY20" fmla="*/ 939649 h 2498068"/>
                <a:gd name="connsiteX21" fmla="*/ 286400 w 1206042"/>
                <a:gd name="connsiteY21" fmla="*/ 758063 h 2498068"/>
                <a:gd name="connsiteX22" fmla="*/ 309385 w 1206042"/>
                <a:gd name="connsiteY22" fmla="*/ 526828 h 2498068"/>
                <a:gd name="connsiteX23" fmla="*/ 321338 w 1206042"/>
                <a:gd name="connsiteY23" fmla="*/ 390754 h 2498068"/>
                <a:gd name="connsiteX24" fmla="*/ 325016 w 1206042"/>
                <a:gd name="connsiteY24" fmla="*/ 325935 h 2498068"/>
                <a:gd name="connsiteX25" fmla="*/ 328693 w 1206042"/>
                <a:gd name="connsiteY25" fmla="*/ 124122 h 2498068"/>
                <a:gd name="connsiteX26" fmla="*/ 331911 w 1206042"/>
                <a:gd name="connsiteY26" fmla="*/ 70336 h 2498068"/>
                <a:gd name="connsiteX27" fmla="*/ 397650 w 1206042"/>
                <a:gd name="connsiteY27" fmla="*/ 0 h 2498068"/>
                <a:gd name="connsiteX28" fmla="*/ 407304 w 1206042"/>
                <a:gd name="connsiteY28" fmla="*/ 17929 h 2498068"/>
                <a:gd name="connsiteX29" fmla="*/ 410522 w 1206042"/>
                <a:gd name="connsiteY29" fmla="*/ 74013 h 2498068"/>
                <a:gd name="connsiteX30" fmla="*/ 415119 w 1206042"/>
                <a:gd name="connsiteY30" fmla="*/ 255599 h 2498068"/>
                <a:gd name="connsiteX31" fmla="*/ 422474 w 1206042"/>
                <a:gd name="connsiteY31" fmla="*/ 566823 h 2498068"/>
                <a:gd name="connsiteX32" fmla="*/ 424773 w 1206042"/>
                <a:gd name="connsiteY32" fmla="*/ 664282 h 2498068"/>
                <a:gd name="connsiteX33" fmla="*/ 442242 w 1206042"/>
                <a:gd name="connsiteY33" fmla="*/ 683130 h 2498068"/>
                <a:gd name="connsiteX34" fmla="*/ 608197 w 1206042"/>
                <a:gd name="connsiteY34" fmla="*/ 685888 h 2498068"/>
                <a:gd name="connsiteX35" fmla="*/ 842190 w 1206042"/>
                <a:gd name="connsiteY35" fmla="*/ 677154 h 2498068"/>
                <a:gd name="connsiteX36" fmla="*/ 1046761 w 1206042"/>
                <a:gd name="connsiteY36" fmla="*/ 662443 h 2498068"/>
                <a:gd name="connsiteX37" fmla="*/ 1062392 w 1206042"/>
                <a:gd name="connsiteY37" fmla="*/ 638538 h 2498068"/>
                <a:gd name="connsiteX38" fmla="*/ 992515 w 1206042"/>
                <a:gd name="connsiteY38" fmla="*/ 414659 h 2498068"/>
                <a:gd name="connsiteX39" fmla="*/ 896896 w 1206042"/>
                <a:gd name="connsiteY39" fmla="*/ 110790 h 2498068"/>
                <a:gd name="connsiteX40" fmla="*/ 878507 w 1206042"/>
                <a:gd name="connsiteY40" fmla="*/ 55625 h 2498068"/>
                <a:gd name="connsiteX41" fmla="*/ 883564 w 1206042"/>
                <a:gd name="connsiteY41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1570 w 1206042"/>
                <a:gd name="connsiteY6" fmla="*/ 1287190 h 2498068"/>
                <a:gd name="connsiteX7" fmla="*/ 1192490 w 1206042"/>
                <a:gd name="connsiteY7" fmla="*/ 1413610 h 2498068"/>
                <a:gd name="connsiteX8" fmla="*/ 1192490 w 1206042"/>
                <a:gd name="connsiteY8" fmla="*/ 1555201 h 2498068"/>
                <a:gd name="connsiteX9" fmla="*/ 1185594 w 1206042"/>
                <a:gd name="connsiteY9" fmla="*/ 1582784 h 2498068"/>
                <a:gd name="connsiteX10" fmla="*/ 1184675 w 1206042"/>
                <a:gd name="connsiteY10" fmla="*/ 1724835 h 2498068"/>
                <a:gd name="connsiteX11" fmla="*/ 1195708 w 1206042"/>
                <a:gd name="connsiteY11" fmla="*/ 2498068 h 2498068"/>
                <a:gd name="connsiteX12" fmla="*/ 0 w 1206042"/>
                <a:gd name="connsiteY12" fmla="*/ 2498068 h 2498068"/>
                <a:gd name="connsiteX13" fmla="*/ 19768 w 1206042"/>
                <a:gd name="connsiteY13" fmla="*/ 2241090 h 2498068"/>
                <a:gd name="connsiteX14" fmla="*/ 44592 w 1206042"/>
                <a:gd name="connsiteY14" fmla="*/ 2024566 h 2498068"/>
                <a:gd name="connsiteX15" fmla="*/ 68497 w 1206042"/>
                <a:gd name="connsiteY15" fmla="*/ 1868264 h 2498068"/>
                <a:gd name="connsiteX16" fmla="*/ 110790 w 1206042"/>
                <a:gd name="connsiteY16" fmla="*/ 1660015 h 2498068"/>
                <a:gd name="connsiteX17" fmla="*/ 144349 w 1206042"/>
                <a:gd name="connsiteY17" fmla="*/ 1560258 h 2498068"/>
                <a:gd name="connsiteX18" fmla="*/ 224799 w 1206042"/>
                <a:gd name="connsiteY18" fmla="*/ 1231105 h 2498068"/>
                <a:gd name="connsiteX19" fmla="*/ 265253 w 1206042"/>
                <a:gd name="connsiteY19" fmla="*/ 939649 h 2498068"/>
                <a:gd name="connsiteX20" fmla="*/ 286400 w 1206042"/>
                <a:gd name="connsiteY20" fmla="*/ 758063 h 2498068"/>
                <a:gd name="connsiteX21" fmla="*/ 309385 w 1206042"/>
                <a:gd name="connsiteY21" fmla="*/ 526828 h 2498068"/>
                <a:gd name="connsiteX22" fmla="*/ 321338 w 1206042"/>
                <a:gd name="connsiteY22" fmla="*/ 390754 h 2498068"/>
                <a:gd name="connsiteX23" fmla="*/ 325016 w 1206042"/>
                <a:gd name="connsiteY23" fmla="*/ 325935 h 2498068"/>
                <a:gd name="connsiteX24" fmla="*/ 328693 w 1206042"/>
                <a:gd name="connsiteY24" fmla="*/ 124122 h 2498068"/>
                <a:gd name="connsiteX25" fmla="*/ 331911 w 1206042"/>
                <a:gd name="connsiteY25" fmla="*/ 70336 h 2498068"/>
                <a:gd name="connsiteX26" fmla="*/ 397650 w 1206042"/>
                <a:gd name="connsiteY26" fmla="*/ 0 h 2498068"/>
                <a:gd name="connsiteX27" fmla="*/ 407304 w 1206042"/>
                <a:gd name="connsiteY27" fmla="*/ 17929 h 2498068"/>
                <a:gd name="connsiteX28" fmla="*/ 410522 w 1206042"/>
                <a:gd name="connsiteY28" fmla="*/ 74013 h 2498068"/>
                <a:gd name="connsiteX29" fmla="*/ 415119 w 1206042"/>
                <a:gd name="connsiteY29" fmla="*/ 255599 h 2498068"/>
                <a:gd name="connsiteX30" fmla="*/ 422474 w 1206042"/>
                <a:gd name="connsiteY30" fmla="*/ 566823 h 2498068"/>
                <a:gd name="connsiteX31" fmla="*/ 424773 w 1206042"/>
                <a:gd name="connsiteY31" fmla="*/ 664282 h 2498068"/>
                <a:gd name="connsiteX32" fmla="*/ 442242 w 1206042"/>
                <a:gd name="connsiteY32" fmla="*/ 683130 h 2498068"/>
                <a:gd name="connsiteX33" fmla="*/ 608197 w 1206042"/>
                <a:gd name="connsiteY33" fmla="*/ 685888 h 2498068"/>
                <a:gd name="connsiteX34" fmla="*/ 842190 w 1206042"/>
                <a:gd name="connsiteY34" fmla="*/ 677154 h 2498068"/>
                <a:gd name="connsiteX35" fmla="*/ 1046761 w 1206042"/>
                <a:gd name="connsiteY35" fmla="*/ 662443 h 2498068"/>
                <a:gd name="connsiteX36" fmla="*/ 1062392 w 1206042"/>
                <a:gd name="connsiteY36" fmla="*/ 638538 h 2498068"/>
                <a:gd name="connsiteX37" fmla="*/ 992515 w 1206042"/>
                <a:gd name="connsiteY37" fmla="*/ 414659 h 2498068"/>
                <a:gd name="connsiteX38" fmla="*/ 896896 w 1206042"/>
                <a:gd name="connsiteY38" fmla="*/ 110790 h 2498068"/>
                <a:gd name="connsiteX39" fmla="*/ 878507 w 1206042"/>
                <a:gd name="connsiteY39" fmla="*/ 55625 h 2498068"/>
                <a:gd name="connsiteX40" fmla="*/ 883564 w 1206042"/>
                <a:gd name="connsiteY40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413610 h 2498068"/>
                <a:gd name="connsiteX7" fmla="*/ 1192490 w 1206042"/>
                <a:gd name="connsiteY7" fmla="*/ 1555201 h 2498068"/>
                <a:gd name="connsiteX8" fmla="*/ 1185594 w 1206042"/>
                <a:gd name="connsiteY8" fmla="*/ 1582784 h 2498068"/>
                <a:gd name="connsiteX9" fmla="*/ 1184675 w 1206042"/>
                <a:gd name="connsiteY9" fmla="*/ 1724835 h 2498068"/>
                <a:gd name="connsiteX10" fmla="*/ 1195708 w 1206042"/>
                <a:gd name="connsiteY10" fmla="*/ 2498068 h 2498068"/>
                <a:gd name="connsiteX11" fmla="*/ 0 w 1206042"/>
                <a:gd name="connsiteY11" fmla="*/ 2498068 h 2498068"/>
                <a:gd name="connsiteX12" fmla="*/ 19768 w 1206042"/>
                <a:gd name="connsiteY12" fmla="*/ 2241090 h 2498068"/>
                <a:gd name="connsiteX13" fmla="*/ 44592 w 1206042"/>
                <a:gd name="connsiteY13" fmla="*/ 2024566 h 2498068"/>
                <a:gd name="connsiteX14" fmla="*/ 68497 w 1206042"/>
                <a:gd name="connsiteY14" fmla="*/ 1868264 h 2498068"/>
                <a:gd name="connsiteX15" fmla="*/ 110790 w 1206042"/>
                <a:gd name="connsiteY15" fmla="*/ 1660015 h 2498068"/>
                <a:gd name="connsiteX16" fmla="*/ 144349 w 1206042"/>
                <a:gd name="connsiteY16" fmla="*/ 1560258 h 2498068"/>
                <a:gd name="connsiteX17" fmla="*/ 224799 w 1206042"/>
                <a:gd name="connsiteY17" fmla="*/ 1231105 h 2498068"/>
                <a:gd name="connsiteX18" fmla="*/ 265253 w 1206042"/>
                <a:gd name="connsiteY18" fmla="*/ 939649 h 2498068"/>
                <a:gd name="connsiteX19" fmla="*/ 286400 w 1206042"/>
                <a:gd name="connsiteY19" fmla="*/ 758063 h 2498068"/>
                <a:gd name="connsiteX20" fmla="*/ 309385 w 1206042"/>
                <a:gd name="connsiteY20" fmla="*/ 526828 h 2498068"/>
                <a:gd name="connsiteX21" fmla="*/ 321338 w 1206042"/>
                <a:gd name="connsiteY21" fmla="*/ 390754 h 2498068"/>
                <a:gd name="connsiteX22" fmla="*/ 325016 w 1206042"/>
                <a:gd name="connsiteY22" fmla="*/ 325935 h 2498068"/>
                <a:gd name="connsiteX23" fmla="*/ 328693 w 1206042"/>
                <a:gd name="connsiteY23" fmla="*/ 124122 h 2498068"/>
                <a:gd name="connsiteX24" fmla="*/ 331911 w 1206042"/>
                <a:gd name="connsiteY24" fmla="*/ 70336 h 2498068"/>
                <a:gd name="connsiteX25" fmla="*/ 397650 w 1206042"/>
                <a:gd name="connsiteY25" fmla="*/ 0 h 2498068"/>
                <a:gd name="connsiteX26" fmla="*/ 407304 w 1206042"/>
                <a:gd name="connsiteY26" fmla="*/ 17929 h 2498068"/>
                <a:gd name="connsiteX27" fmla="*/ 410522 w 1206042"/>
                <a:gd name="connsiteY27" fmla="*/ 74013 h 2498068"/>
                <a:gd name="connsiteX28" fmla="*/ 415119 w 1206042"/>
                <a:gd name="connsiteY28" fmla="*/ 255599 h 2498068"/>
                <a:gd name="connsiteX29" fmla="*/ 422474 w 1206042"/>
                <a:gd name="connsiteY29" fmla="*/ 566823 h 2498068"/>
                <a:gd name="connsiteX30" fmla="*/ 424773 w 1206042"/>
                <a:gd name="connsiteY30" fmla="*/ 664282 h 2498068"/>
                <a:gd name="connsiteX31" fmla="*/ 442242 w 1206042"/>
                <a:gd name="connsiteY31" fmla="*/ 683130 h 2498068"/>
                <a:gd name="connsiteX32" fmla="*/ 608197 w 1206042"/>
                <a:gd name="connsiteY32" fmla="*/ 685888 h 2498068"/>
                <a:gd name="connsiteX33" fmla="*/ 842190 w 1206042"/>
                <a:gd name="connsiteY33" fmla="*/ 677154 h 2498068"/>
                <a:gd name="connsiteX34" fmla="*/ 1046761 w 1206042"/>
                <a:gd name="connsiteY34" fmla="*/ 662443 h 2498068"/>
                <a:gd name="connsiteX35" fmla="*/ 1062392 w 1206042"/>
                <a:gd name="connsiteY35" fmla="*/ 638538 h 2498068"/>
                <a:gd name="connsiteX36" fmla="*/ 992515 w 1206042"/>
                <a:gd name="connsiteY36" fmla="*/ 414659 h 2498068"/>
                <a:gd name="connsiteX37" fmla="*/ 896896 w 1206042"/>
                <a:gd name="connsiteY37" fmla="*/ 110790 h 2498068"/>
                <a:gd name="connsiteX38" fmla="*/ 878507 w 1206042"/>
                <a:gd name="connsiteY38" fmla="*/ 55625 h 2498068"/>
                <a:gd name="connsiteX39" fmla="*/ 883564 w 1206042"/>
                <a:gd name="connsiteY39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92490 w 1206042"/>
                <a:gd name="connsiteY6" fmla="*/ 1555201 h 2498068"/>
                <a:gd name="connsiteX7" fmla="*/ 1185594 w 1206042"/>
                <a:gd name="connsiteY7" fmla="*/ 1582784 h 2498068"/>
                <a:gd name="connsiteX8" fmla="*/ 1184675 w 1206042"/>
                <a:gd name="connsiteY8" fmla="*/ 1724835 h 2498068"/>
                <a:gd name="connsiteX9" fmla="*/ 1195708 w 1206042"/>
                <a:gd name="connsiteY9" fmla="*/ 2498068 h 2498068"/>
                <a:gd name="connsiteX10" fmla="*/ 0 w 1206042"/>
                <a:gd name="connsiteY10" fmla="*/ 2498068 h 2498068"/>
                <a:gd name="connsiteX11" fmla="*/ 19768 w 1206042"/>
                <a:gd name="connsiteY11" fmla="*/ 2241090 h 2498068"/>
                <a:gd name="connsiteX12" fmla="*/ 44592 w 1206042"/>
                <a:gd name="connsiteY12" fmla="*/ 2024566 h 2498068"/>
                <a:gd name="connsiteX13" fmla="*/ 68497 w 1206042"/>
                <a:gd name="connsiteY13" fmla="*/ 1868264 h 2498068"/>
                <a:gd name="connsiteX14" fmla="*/ 110790 w 1206042"/>
                <a:gd name="connsiteY14" fmla="*/ 1660015 h 2498068"/>
                <a:gd name="connsiteX15" fmla="*/ 144349 w 1206042"/>
                <a:gd name="connsiteY15" fmla="*/ 1560258 h 2498068"/>
                <a:gd name="connsiteX16" fmla="*/ 224799 w 1206042"/>
                <a:gd name="connsiteY16" fmla="*/ 1231105 h 2498068"/>
                <a:gd name="connsiteX17" fmla="*/ 265253 w 1206042"/>
                <a:gd name="connsiteY17" fmla="*/ 939649 h 2498068"/>
                <a:gd name="connsiteX18" fmla="*/ 286400 w 1206042"/>
                <a:gd name="connsiteY18" fmla="*/ 758063 h 2498068"/>
                <a:gd name="connsiteX19" fmla="*/ 309385 w 1206042"/>
                <a:gd name="connsiteY19" fmla="*/ 526828 h 2498068"/>
                <a:gd name="connsiteX20" fmla="*/ 321338 w 1206042"/>
                <a:gd name="connsiteY20" fmla="*/ 390754 h 2498068"/>
                <a:gd name="connsiteX21" fmla="*/ 325016 w 1206042"/>
                <a:gd name="connsiteY21" fmla="*/ 325935 h 2498068"/>
                <a:gd name="connsiteX22" fmla="*/ 328693 w 1206042"/>
                <a:gd name="connsiteY22" fmla="*/ 124122 h 2498068"/>
                <a:gd name="connsiteX23" fmla="*/ 331911 w 1206042"/>
                <a:gd name="connsiteY23" fmla="*/ 70336 h 2498068"/>
                <a:gd name="connsiteX24" fmla="*/ 397650 w 1206042"/>
                <a:gd name="connsiteY24" fmla="*/ 0 h 2498068"/>
                <a:gd name="connsiteX25" fmla="*/ 407304 w 1206042"/>
                <a:gd name="connsiteY25" fmla="*/ 17929 h 2498068"/>
                <a:gd name="connsiteX26" fmla="*/ 410522 w 1206042"/>
                <a:gd name="connsiteY26" fmla="*/ 74013 h 2498068"/>
                <a:gd name="connsiteX27" fmla="*/ 415119 w 1206042"/>
                <a:gd name="connsiteY27" fmla="*/ 255599 h 2498068"/>
                <a:gd name="connsiteX28" fmla="*/ 422474 w 1206042"/>
                <a:gd name="connsiteY28" fmla="*/ 566823 h 2498068"/>
                <a:gd name="connsiteX29" fmla="*/ 424773 w 1206042"/>
                <a:gd name="connsiteY29" fmla="*/ 664282 h 2498068"/>
                <a:gd name="connsiteX30" fmla="*/ 442242 w 1206042"/>
                <a:gd name="connsiteY30" fmla="*/ 683130 h 2498068"/>
                <a:gd name="connsiteX31" fmla="*/ 608197 w 1206042"/>
                <a:gd name="connsiteY31" fmla="*/ 685888 h 2498068"/>
                <a:gd name="connsiteX32" fmla="*/ 842190 w 1206042"/>
                <a:gd name="connsiteY32" fmla="*/ 677154 h 2498068"/>
                <a:gd name="connsiteX33" fmla="*/ 1046761 w 1206042"/>
                <a:gd name="connsiteY33" fmla="*/ 662443 h 2498068"/>
                <a:gd name="connsiteX34" fmla="*/ 1062392 w 1206042"/>
                <a:gd name="connsiteY34" fmla="*/ 638538 h 2498068"/>
                <a:gd name="connsiteX35" fmla="*/ 992515 w 1206042"/>
                <a:gd name="connsiteY35" fmla="*/ 414659 h 2498068"/>
                <a:gd name="connsiteX36" fmla="*/ 896896 w 1206042"/>
                <a:gd name="connsiteY36" fmla="*/ 110790 h 2498068"/>
                <a:gd name="connsiteX37" fmla="*/ 878507 w 1206042"/>
                <a:gd name="connsiteY37" fmla="*/ 55625 h 2498068"/>
                <a:gd name="connsiteX38" fmla="*/ 883564 w 1206042"/>
                <a:gd name="connsiteY38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608197 w 1206042"/>
                <a:gd name="connsiteY30" fmla="*/ 685888 h 2498068"/>
                <a:gd name="connsiteX31" fmla="*/ 842190 w 1206042"/>
                <a:gd name="connsiteY31" fmla="*/ 677154 h 2498068"/>
                <a:gd name="connsiteX32" fmla="*/ 1046761 w 1206042"/>
                <a:gd name="connsiteY32" fmla="*/ 662443 h 2498068"/>
                <a:gd name="connsiteX33" fmla="*/ 1062392 w 1206042"/>
                <a:gd name="connsiteY33" fmla="*/ 638538 h 2498068"/>
                <a:gd name="connsiteX34" fmla="*/ 992515 w 1206042"/>
                <a:gd name="connsiteY34" fmla="*/ 414659 h 2498068"/>
                <a:gd name="connsiteX35" fmla="*/ 896896 w 1206042"/>
                <a:gd name="connsiteY35" fmla="*/ 110790 h 2498068"/>
                <a:gd name="connsiteX36" fmla="*/ 878507 w 1206042"/>
                <a:gd name="connsiteY36" fmla="*/ 55625 h 2498068"/>
                <a:gd name="connsiteX37" fmla="*/ 883564 w 1206042"/>
                <a:gd name="connsiteY37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842190 w 1206042"/>
                <a:gd name="connsiteY30" fmla="*/ 677154 h 2498068"/>
                <a:gd name="connsiteX31" fmla="*/ 1046761 w 1206042"/>
                <a:gd name="connsiteY31" fmla="*/ 662443 h 2498068"/>
                <a:gd name="connsiteX32" fmla="*/ 1062392 w 1206042"/>
                <a:gd name="connsiteY32" fmla="*/ 638538 h 2498068"/>
                <a:gd name="connsiteX33" fmla="*/ 992515 w 1206042"/>
                <a:gd name="connsiteY33" fmla="*/ 414659 h 2498068"/>
                <a:gd name="connsiteX34" fmla="*/ 896896 w 1206042"/>
                <a:gd name="connsiteY34" fmla="*/ 110790 h 2498068"/>
                <a:gd name="connsiteX35" fmla="*/ 878507 w 1206042"/>
                <a:gd name="connsiteY35" fmla="*/ 55625 h 2498068"/>
                <a:gd name="connsiteX36" fmla="*/ 883564 w 1206042"/>
                <a:gd name="connsiteY36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992515 w 1206042"/>
                <a:gd name="connsiteY32" fmla="*/ 414659 h 2498068"/>
                <a:gd name="connsiteX33" fmla="*/ 896896 w 1206042"/>
                <a:gd name="connsiteY33" fmla="*/ 110790 h 2498068"/>
                <a:gd name="connsiteX34" fmla="*/ 878507 w 1206042"/>
                <a:gd name="connsiteY34" fmla="*/ 55625 h 2498068"/>
                <a:gd name="connsiteX35" fmla="*/ 883564 w 1206042"/>
                <a:gd name="connsiteY35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894138 w 1206042"/>
                <a:gd name="connsiteY1" fmla="*/ 45511 h 2498068"/>
                <a:gd name="connsiteX2" fmla="*/ 910687 w 1206042"/>
                <a:gd name="connsiteY2" fmla="*/ 59303 h 2498068"/>
                <a:gd name="connsiteX3" fmla="*/ 1051818 w 1206042"/>
                <a:gd name="connsiteY3" fmla="*/ 291457 h 2498068"/>
                <a:gd name="connsiteX4" fmla="*/ 1185134 w 1206042"/>
                <a:gd name="connsiteY4" fmla="*/ 746570 h 2498068"/>
                <a:gd name="connsiteX5" fmla="*/ 1205361 w 1206042"/>
                <a:gd name="connsiteY5" fmla="*/ 1137324 h 2498068"/>
                <a:gd name="connsiteX6" fmla="*/ 1185594 w 1206042"/>
                <a:gd name="connsiteY6" fmla="*/ 1582784 h 2498068"/>
                <a:gd name="connsiteX7" fmla="*/ 1184675 w 1206042"/>
                <a:gd name="connsiteY7" fmla="*/ 1724835 h 2498068"/>
                <a:gd name="connsiteX8" fmla="*/ 1195708 w 1206042"/>
                <a:gd name="connsiteY8" fmla="*/ 2498068 h 2498068"/>
                <a:gd name="connsiteX9" fmla="*/ 0 w 1206042"/>
                <a:gd name="connsiteY9" fmla="*/ 2498068 h 2498068"/>
                <a:gd name="connsiteX10" fmla="*/ 19768 w 1206042"/>
                <a:gd name="connsiteY10" fmla="*/ 2241090 h 2498068"/>
                <a:gd name="connsiteX11" fmla="*/ 44592 w 1206042"/>
                <a:gd name="connsiteY11" fmla="*/ 2024566 h 2498068"/>
                <a:gd name="connsiteX12" fmla="*/ 68497 w 1206042"/>
                <a:gd name="connsiteY12" fmla="*/ 1868264 h 2498068"/>
                <a:gd name="connsiteX13" fmla="*/ 110790 w 1206042"/>
                <a:gd name="connsiteY13" fmla="*/ 1660015 h 2498068"/>
                <a:gd name="connsiteX14" fmla="*/ 144349 w 1206042"/>
                <a:gd name="connsiteY14" fmla="*/ 1560258 h 2498068"/>
                <a:gd name="connsiteX15" fmla="*/ 224799 w 1206042"/>
                <a:gd name="connsiteY15" fmla="*/ 1231105 h 2498068"/>
                <a:gd name="connsiteX16" fmla="*/ 265253 w 1206042"/>
                <a:gd name="connsiteY16" fmla="*/ 939649 h 2498068"/>
                <a:gd name="connsiteX17" fmla="*/ 286400 w 1206042"/>
                <a:gd name="connsiteY17" fmla="*/ 758063 h 2498068"/>
                <a:gd name="connsiteX18" fmla="*/ 309385 w 1206042"/>
                <a:gd name="connsiteY18" fmla="*/ 526828 h 2498068"/>
                <a:gd name="connsiteX19" fmla="*/ 321338 w 1206042"/>
                <a:gd name="connsiteY19" fmla="*/ 390754 h 2498068"/>
                <a:gd name="connsiteX20" fmla="*/ 325016 w 1206042"/>
                <a:gd name="connsiteY20" fmla="*/ 325935 h 2498068"/>
                <a:gd name="connsiteX21" fmla="*/ 328693 w 1206042"/>
                <a:gd name="connsiteY21" fmla="*/ 124122 h 2498068"/>
                <a:gd name="connsiteX22" fmla="*/ 331911 w 1206042"/>
                <a:gd name="connsiteY22" fmla="*/ 70336 h 2498068"/>
                <a:gd name="connsiteX23" fmla="*/ 397650 w 1206042"/>
                <a:gd name="connsiteY23" fmla="*/ 0 h 2498068"/>
                <a:gd name="connsiteX24" fmla="*/ 407304 w 1206042"/>
                <a:gd name="connsiteY24" fmla="*/ 17929 h 2498068"/>
                <a:gd name="connsiteX25" fmla="*/ 410522 w 1206042"/>
                <a:gd name="connsiteY25" fmla="*/ 74013 h 2498068"/>
                <a:gd name="connsiteX26" fmla="*/ 415119 w 1206042"/>
                <a:gd name="connsiteY26" fmla="*/ 255599 h 2498068"/>
                <a:gd name="connsiteX27" fmla="*/ 422474 w 1206042"/>
                <a:gd name="connsiteY27" fmla="*/ 566823 h 2498068"/>
                <a:gd name="connsiteX28" fmla="*/ 424773 w 1206042"/>
                <a:gd name="connsiteY28" fmla="*/ 664282 h 2498068"/>
                <a:gd name="connsiteX29" fmla="*/ 442242 w 1206042"/>
                <a:gd name="connsiteY29" fmla="*/ 683130 h 2498068"/>
                <a:gd name="connsiteX30" fmla="*/ 1046761 w 1206042"/>
                <a:gd name="connsiteY30" fmla="*/ 662443 h 2498068"/>
                <a:gd name="connsiteX31" fmla="*/ 1062392 w 1206042"/>
                <a:gd name="connsiteY31" fmla="*/ 638538 h 2498068"/>
                <a:gd name="connsiteX32" fmla="*/ 896896 w 1206042"/>
                <a:gd name="connsiteY32" fmla="*/ 110790 h 2498068"/>
                <a:gd name="connsiteX33" fmla="*/ 878507 w 1206042"/>
                <a:gd name="connsiteY33" fmla="*/ 55625 h 2498068"/>
                <a:gd name="connsiteX34" fmla="*/ 883564 w 1206042"/>
                <a:gd name="connsiteY34" fmla="*/ 35398 h 2498068"/>
                <a:gd name="connsiteX0" fmla="*/ 883564 w 1206042"/>
                <a:gd name="connsiteY0" fmla="*/ 35398 h 2498068"/>
                <a:gd name="connsiteX1" fmla="*/ 910687 w 1206042"/>
                <a:gd name="connsiteY1" fmla="*/ 59303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78507 w 1206042"/>
                <a:gd name="connsiteY32" fmla="*/ 55625 h 2498068"/>
                <a:gd name="connsiteX33" fmla="*/ 883564 w 1206042"/>
                <a:gd name="connsiteY33" fmla="*/ 35398 h 2498068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96896 w 1206042"/>
                <a:gd name="connsiteY31" fmla="*/ 110790 h 2498068"/>
                <a:gd name="connsiteX32" fmla="*/ 883564 w 1206042"/>
                <a:gd name="connsiteY32" fmla="*/ 35398 h 2498068"/>
                <a:gd name="connsiteX0" fmla="*/ 883564 w 1206042"/>
                <a:gd name="connsiteY0" fmla="*/ 53011 h 2515681"/>
                <a:gd name="connsiteX1" fmla="*/ 915684 w 1206042"/>
                <a:gd name="connsiteY1" fmla="*/ 59427 h 2515681"/>
                <a:gd name="connsiteX2" fmla="*/ 1051818 w 1206042"/>
                <a:gd name="connsiteY2" fmla="*/ 309070 h 2515681"/>
                <a:gd name="connsiteX3" fmla="*/ 1185134 w 1206042"/>
                <a:gd name="connsiteY3" fmla="*/ 764183 h 2515681"/>
                <a:gd name="connsiteX4" fmla="*/ 1205361 w 1206042"/>
                <a:gd name="connsiteY4" fmla="*/ 1154937 h 2515681"/>
                <a:gd name="connsiteX5" fmla="*/ 1185594 w 1206042"/>
                <a:gd name="connsiteY5" fmla="*/ 1600397 h 2515681"/>
                <a:gd name="connsiteX6" fmla="*/ 1184675 w 1206042"/>
                <a:gd name="connsiteY6" fmla="*/ 1742448 h 2515681"/>
                <a:gd name="connsiteX7" fmla="*/ 1195708 w 1206042"/>
                <a:gd name="connsiteY7" fmla="*/ 2515681 h 2515681"/>
                <a:gd name="connsiteX8" fmla="*/ 0 w 1206042"/>
                <a:gd name="connsiteY8" fmla="*/ 2515681 h 2515681"/>
                <a:gd name="connsiteX9" fmla="*/ 19768 w 1206042"/>
                <a:gd name="connsiteY9" fmla="*/ 2258703 h 2515681"/>
                <a:gd name="connsiteX10" fmla="*/ 44592 w 1206042"/>
                <a:gd name="connsiteY10" fmla="*/ 2042179 h 2515681"/>
                <a:gd name="connsiteX11" fmla="*/ 68497 w 1206042"/>
                <a:gd name="connsiteY11" fmla="*/ 1885877 h 2515681"/>
                <a:gd name="connsiteX12" fmla="*/ 110790 w 1206042"/>
                <a:gd name="connsiteY12" fmla="*/ 1677628 h 2515681"/>
                <a:gd name="connsiteX13" fmla="*/ 144349 w 1206042"/>
                <a:gd name="connsiteY13" fmla="*/ 1577871 h 2515681"/>
                <a:gd name="connsiteX14" fmla="*/ 224799 w 1206042"/>
                <a:gd name="connsiteY14" fmla="*/ 1248718 h 2515681"/>
                <a:gd name="connsiteX15" fmla="*/ 265253 w 1206042"/>
                <a:gd name="connsiteY15" fmla="*/ 957262 h 2515681"/>
                <a:gd name="connsiteX16" fmla="*/ 286400 w 1206042"/>
                <a:gd name="connsiteY16" fmla="*/ 775676 h 2515681"/>
                <a:gd name="connsiteX17" fmla="*/ 309385 w 1206042"/>
                <a:gd name="connsiteY17" fmla="*/ 544441 h 2515681"/>
                <a:gd name="connsiteX18" fmla="*/ 321338 w 1206042"/>
                <a:gd name="connsiteY18" fmla="*/ 408367 h 2515681"/>
                <a:gd name="connsiteX19" fmla="*/ 325016 w 1206042"/>
                <a:gd name="connsiteY19" fmla="*/ 343548 h 2515681"/>
                <a:gd name="connsiteX20" fmla="*/ 328693 w 1206042"/>
                <a:gd name="connsiteY20" fmla="*/ 141735 h 2515681"/>
                <a:gd name="connsiteX21" fmla="*/ 331911 w 1206042"/>
                <a:gd name="connsiteY21" fmla="*/ 87949 h 2515681"/>
                <a:gd name="connsiteX22" fmla="*/ 397650 w 1206042"/>
                <a:gd name="connsiteY22" fmla="*/ 17613 h 2515681"/>
                <a:gd name="connsiteX23" fmla="*/ 407304 w 1206042"/>
                <a:gd name="connsiteY23" fmla="*/ 35542 h 2515681"/>
                <a:gd name="connsiteX24" fmla="*/ 410522 w 1206042"/>
                <a:gd name="connsiteY24" fmla="*/ 91626 h 2515681"/>
                <a:gd name="connsiteX25" fmla="*/ 415119 w 1206042"/>
                <a:gd name="connsiteY25" fmla="*/ 273212 h 2515681"/>
                <a:gd name="connsiteX26" fmla="*/ 422474 w 1206042"/>
                <a:gd name="connsiteY26" fmla="*/ 584436 h 2515681"/>
                <a:gd name="connsiteX27" fmla="*/ 424773 w 1206042"/>
                <a:gd name="connsiteY27" fmla="*/ 681895 h 2515681"/>
                <a:gd name="connsiteX28" fmla="*/ 442242 w 1206042"/>
                <a:gd name="connsiteY28" fmla="*/ 700743 h 2515681"/>
                <a:gd name="connsiteX29" fmla="*/ 1046761 w 1206042"/>
                <a:gd name="connsiteY29" fmla="*/ 680056 h 2515681"/>
                <a:gd name="connsiteX30" fmla="*/ 1062392 w 1206042"/>
                <a:gd name="connsiteY30" fmla="*/ 656151 h 2515681"/>
                <a:gd name="connsiteX31" fmla="*/ 883564 w 1206042"/>
                <a:gd name="connsiteY31" fmla="*/ 53011 h 2515681"/>
                <a:gd name="connsiteX0" fmla="*/ 883564 w 1206042"/>
                <a:gd name="connsiteY0" fmla="*/ 35398 h 2498068"/>
                <a:gd name="connsiteX1" fmla="*/ 915684 w 1206042"/>
                <a:gd name="connsiteY1" fmla="*/ 41814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07304 w 1206042"/>
                <a:gd name="connsiteY23" fmla="*/ 17929 h 2498068"/>
                <a:gd name="connsiteX24" fmla="*/ 410522 w 1206042"/>
                <a:gd name="connsiteY24" fmla="*/ 74013 h 2498068"/>
                <a:gd name="connsiteX25" fmla="*/ 415119 w 1206042"/>
                <a:gd name="connsiteY25" fmla="*/ 255599 h 2498068"/>
                <a:gd name="connsiteX26" fmla="*/ 422474 w 1206042"/>
                <a:gd name="connsiteY26" fmla="*/ 566823 h 2498068"/>
                <a:gd name="connsiteX27" fmla="*/ 424773 w 1206042"/>
                <a:gd name="connsiteY27" fmla="*/ 664282 h 2498068"/>
                <a:gd name="connsiteX28" fmla="*/ 442242 w 1206042"/>
                <a:gd name="connsiteY28" fmla="*/ 683130 h 2498068"/>
                <a:gd name="connsiteX29" fmla="*/ 1046761 w 1206042"/>
                <a:gd name="connsiteY29" fmla="*/ 662443 h 2498068"/>
                <a:gd name="connsiteX30" fmla="*/ 1062392 w 1206042"/>
                <a:gd name="connsiteY30" fmla="*/ 638538 h 2498068"/>
                <a:gd name="connsiteX31" fmla="*/ 883564 w 1206042"/>
                <a:gd name="connsiteY31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0522 w 1206042"/>
                <a:gd name="connsiteY23" fmla="*/ 74013 h 2498068"/>
                <a:gd name="connsiteX24" fmla="*/ 415119 w 1206042"/>
                <a:gd name="connsiteY24" fmla="*/ 255599 h 2498068"/>
                <a:gd name="connsiteX25" fmla="*/ 422474 w 1206042"/>
                <a:gd name="connsiteY25" fmla="*/ 566823 h 2498068"/>
                <a:gd name="connsiteX26" fmla="*/ 424773 w 1206042"/>
                <a:gd name="connsiteY26" fmla="*/ 664282 h 2498068"/>
                <a:gd name="connsiteX27" fmla="*/ 442242 w 1206042"/>
                <a:gd name="connsiteY27" fmla="*/ 683130 h 2498068"/>
                <a:gd name="connsiteX28" fmla="*/ 1046761 w 1206042"/>
                <a:gd name="connsiteY28" fmla="*/ 662443 h 2498068"/>
                <a:gd name="connsiteX29" fmla="*/ 1062392 w 1206042"/>
                <a:gd name="connsiteY29" fmla="*/ 638538 h 2498068"/>
                <a:gd name="connsiteX30" fmla="*/ 883564 w 1206042"/>
                <a:gd name="connsiteY30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2474 w 1206042"/>
                <a:gd name="connsiteY24" fmla="*/ 566823 h 2498068"/>
                <a:gd name="connsiteX25" fmla="*/ 424773 w 1206042"/>
                <a:gd name="connsiteY25" fmla="*/ 664282 h 2498068"/>
                <a:gd name="connsiteX26" fmla="*/ 442242 w 1206042"/>
                <a:gd name="connsiteY26" fmla="*/ 683130 h 2498068"/>
                <a:gd name="connsiteX27" fmla="*/ 1046761 w 1206042"/>
                <a:gd name="connsiteY27" fmla="*/ 662443 h 2498068"/>
                <a:gd name="connsiteX28" fmla="*/ 1062392 w 1206042"/>
                <a:gd name="connsiteY28" fmla="*/ 638538 h 2498068"/>
                <a:gd name="connsiteX29" fmla="*/ 883564 w 1206042"/>
                <a:gd name="connsiteY29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5016 w 1206042"/>
                <a:gd name="connsiteY19" fmla="*/ 325935 h 2498068"/>
                <a:gd name="connsiteX20" fmla="*/ 328693 w 1206042"/>
                <a:gd name="connsiteY20" fmla="*/ 124122 h 2498068"/>
                <a:gd name="connsiteX21" fmla="*/ 331911 w 1206042"/>
                <a:gd name="connsiteY21" fmla="*/ 70336 h 2498068"/>
                <a:gd name="connsiteX22" fmla="*/ 397650 w 1206042"/>
                <a:gd name="connsiteY22" fmla="*/ 0 h 2498068"/>
                <a:gd name="connsiteX23" fmla="*/ 415119 w 1206042"/>
                <a:gd name="connsiteY23" fmla="*/ 255599 h 2498068"/>
                <a:gd name="connsiteX24" fmla="*/ 424773 w 1206042"/>
                <a:gd name="connsiteY24" fmla="*/ 664282 h 2498068"/>
                <a:gd name="connsiteX25" fmla="*/ 442242 w 1206042"/>
                <a:gd name="connsiteY25" fmla="*/ 683130 h 2498068"/>
                <a:gd name="connsiteX26" fmla="*/ 1046761 w 1206042"/>
                <a:gd name="connsiteY26" fmla="*/ 662443 h 2498068"/>
                <a:gd name="connsiteX27" fmla="*/ 1062392 w 1206042"/>
                <a:gd name="connsiteY27" fmla="*/ 638538 h 2498068"/>
                <a:gd name="connsiteX28" fmla="*/ 883564 w 1206042"/>
                <a:gd name="connsiteY28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09385 w 1206042"/>
                <a:gd name="connsiteY17" fmla="*/ 526828 h 2498068"/>
                <a:gd name="connsiteX18" fmla="*/ 321338 w 1206042"/>
                <a:gd name="connsiteY18" fmla="*/ 390754 h 2498068"/>
                <a:gd name="connsiteX19" fmla="*/ 328693 w 1206042"/>
                <a:gd name="connsiteY19" fmla="*/ 124122 h 2498068"/>
                <a:gd name="connsiteX20" fmla="*/ 331911 w 1206042"/>
                <a:gd name="connsiteY20" fmla="*/ 70336 h 2498068"/>
                <a:gd name="connsiteX21" fmla="*/ 397650 w 1206042"/>
                <a:gd name="connsiteY21" fmla="*/ 0 h 2498068"/>
                <a:gd name="connsiteX22" fmla="*/ 415119 w 1206042"/>
                <a:gd name="connsiteY22" fmla="*/ 255599 h 2498068"/>
                <a:gd name="connsiteX23" fmla="*/ 424773 w 1206042"/>
                <a:gd name="connsiteY23" fmla="*/ 664282 h 2498068"/>
                <a:gd name="connsiteX24" fmla="*/ 442242 w 1206042"/>
                <a:gd name="connsiteY24" fmla="*/ 683130 h 2498068"/>
                <a:gd name="connsiteX25" fmla="*/ 1046761 w 1206042"/>
                <a:gd name="connsiteY25" fmla="*/ 662443 h 2498068"/>
                <a:gd name="connsiteX26" fmla="*/ 1062392 w 1206042"/>
                <a:gd name="connsiteY26" fmla="*/ 638538 h 2498068"/>
                <a:gd name="connsiteX27" fmla="*/ 883564 w 1206042"/>
                <a:gd name="connsiteY27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65253 w 1206042"/>
                <a:gd name="connsiteY15" fmla="*/ 939649 h 2498068"/>
                <a:gd name="connsiteX16" fmla="*/ 286400 w 1206042"/>
                <a:gd name="connsiteY16" fmla="*/ 758063 h 2498068"/>
                <a:gd name="connsiteX17" fmla="*/ 321338 w 1206042"/>
                <a:gd name="connsiteY17" fmla="*/ 390754 h 2498068"/>
                <a:gd name="connsiteX18" fmla="*/ 328693 w 1206042"/>
                <a:gd name="connsiteY18" fmla="*/ 124122 h 2498068"/>
                <a:gd name="connsiteX19" fmla="*/ 331911 w 1206042"/>
                <a:gd name="connsiteY19" fmla="*/ 70336 h 2498068"/>
                <a:gd name="connsiteX20" fmla="*/ 397650 w 1206042"/>
                <a:gd name="connsiteY20" fmla="*/ 0 h 2498068"/>
                <a:gd name="connsiteX21" fmla="*/ 415119 w 1206042"/>
                <a:gd name="connsiteY21" fmla="*/ 255599 h 2498068"/>
                <a:gd name="connsiteX22" fmla="*/ 424773 w 1206042"/>
                <a:gd name="connsiteY22" fmla="*/ 664282 h 2498068"/>
                <a:gd name="connsiteX23" fmla="*/ 442242 w 1206042"/>
                <a:gd name="connsiteY23" fmla="*/ 683130 h 2498068"/>
                <a:gd name="connsiteX24" fmla="*/ 1046761 w 1206042"/>
                <a:gd name="connsiteY24" fmla="*/ 662443 h 2498068"/>
                <a:gd name="connsiteX25" fmla="*/ 1062392 w 1206042"/>
                <a:gd name="connsiteY25" fmla="*/ 638538 h 2498068"/>
                <a:gd name="connsiteX26" fmla="*/ 883564 w 1206042"/>
                <a:gd name="connsiteY26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  <a:gd name="connsiteX0" fmla="*/ 883564 w 1206042"/>
                <a:gd name="connsiteY0" fmla="*/ 35398 h 2498068"/>
                <a:gd name="connsiteX1" fmla="*/ 933172 w 1206042"/>
                <a:gd name="connsiteY1" fmla="*/ 46811 h 2498068"/>
                <a:gd name="connsiteX2" fmla="*/ 1051818 w 1206042"/>
                <a:gd name="connsiteY2" fmla="*/ 291457 h 2498068"/>
                <a:gd name="connsiteX3" fmla="*/ 1185134 w 1206042"/>
                <a:gd name="connsiteY3" fmla="*/ 746570 h 2498068"/>
                <a:gd name="connsiteX4" fmla="*/ 1205361 w 1206042"/>
                <a:gd name="connsiteY4" fmla="*/ 1137324 h 2498068"/>
                <a:gd name="connsiteX5" fmla="*/ 1185594 w 1206042"/>
                <a:gd name="connsiteY5" fmla="*/ 1582784 h 2498068"/>
                <a:gd name="connsiteX6" fmla="*/ 1184675 w 1206042"/>
                <a:gd name="connsiteY6" fmla="*/ 1724835 h 2498068"/>
                <a:gd name="connsiteX7" fmla="*/ 1195708 w 1206042"/>
                <a:gd name="connsiteY7" fmla="*/ 2498068 h 2498068"/>
                <a:gd name="connsiteX8" fmla="*/ 0 w 1206042"/>
                <a:gd name="connsiteY8" fmla="*/ 2498068 h 2498068"/>
                <a:gd name="connsiteX9" fmla="*/ 19768 w 1206042"/>
                <a:gd name="connsiteY9" fmla="*/ 2241090 h 2498068"/>
                <a:gd name="connsiteX10" fmla="*/ 44592 w 1206042"/>
                <a:gd name="connsiteY10" fmla="*/ 2024566 h 2498068"/>
                <a:gd name="connsiteX11" fmla="*/ 68497 w 1206042"/>
                <a:gd name="connsiteY11" fmla="*/ 1868264 h 2498068"/>
                <a:gd name="connsiteX12" fmla="*/ 110790 w 1206042"/>
                <a:gd name="connsiteY12" fmla="*/ 1660015 h 2498068"/>
                <a:gd name="connsiteX13" fmla="*/ 144349 w 1206042"/>
                <a:gd name="connsiteY13" fmla="*/ 1560258 h 2498068"/>
                <a:gd name="connsiteX14" fmla="*/ 224799 w 1206042"/>
                <a:gd name="connsiteY14" fmla="*/ 1231105 h 2498068"/>
                <a:gd name="connsiteX15" fmla="*/ 286400 w 1206042"/>
                <a:gd name="connsiteY15" fmla="*/ 758063 h 2498068"/>
                <a:gd name="connsiteX16" fmla="*/ 321338 w 1206042"/>
                <a:gd name="connsiteY16" fmla="*/ 390754 h 2498068"/>
                <a:gd name="connsiteX17" fmla="*/ 328693 w 1206042"/>
                <a:gd name="connsiteY17" fmla="*/ 124122 h 2498068"/>
                <a:gd name="connsiteX18" fmla="*/ 331911 w 1206042"/>
                <a:gd name="connsiteY18" fmla="*/ 70336 h 2498068"/>
                <a:gd name="connsiteX19" fmla="*/ 397650 w 1206042"/>
                <a:gd name="connsiteY19" fmla="*/ 0 h 2498068"/>
                <a:gd name="connsiteX20" fmla="*/ 415119 w 1206042"/>
                <a:gd name="connsiteY20" fmla="*/ 255599 h 2498068"/>
                <a:gd name="connsiteX21" fmla="*/ 424773 w 1206042"/>
                <a:gd name="connsiteY21" fmla="*/ 664282 h 2498068"/>
                <a:gd name="connsiteX22" fmla="*/ 442242 w 1206042"/>
                <a:gd name="connsiteY22" fmla="*/ 683130 h 2498068"/>
                <a:gd name="connsiteX23" fmla="*/ 1046761 w 1206042"/>
                <a:gd name="connsiteY23" fmla="*/ 662443 h 2498068"/>
                <a:gd name="connsiteX24" fmla="*/ 1062392 w 1206042"/>
                <a:gd name="connsiteY24" fmla="*/ 638538 h 2498068"/>
                <a:gd name="connsiteX25" fmla="*/ 883564 w 1206042"/>
                <a:gd name="connsiteY25" fmla="*/ 35398 h 249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06042" h="2498068">
                  <a:moveTo>
                    <a:pt x="883564" y="35398"/>
                  </a:moveTo>
                  <a:cubicBezTo>
                    <a:pt x="901585" y="18390"/>
                    <a:pt x="915124" y="31617"/>
                    <a:pt x="933172" y="46811"/>
                  </a:cubicBezTo>
                  <a:cubicBezTo>
                    <a:pt x="972236" y="79698"/>
                    <a:pt x="1009824" y="174831"/>
                    <a:pt x="1051818" y="291457"/>
                  </a:cubicBezTo>
                  <a:cubicBezTo>
                    <a:pt x="1093812" y="408083"/>
                    <a:pt x="1161229" y="588889"/>
                    <a:pt x="1185134" y="746570"/>
                  </a:cubicBezTo>
                  <a:cubicBezTo>
                    <a:pt x="1204902" y="876209"/>
                    <a:pt x="1207660" y="1006766"/>
                    <a:pt x="1205361" y="1137324"/>
                  </a:cubicBezTo>
                  <a:cubicBezTo>
                    <a:pt x="1187949" y="1381624"/>
                    <a:pt x="1189042" y="1427404"/>
                    <a:pt x="1185594" y="1582784"/>
                  </a:cubicBezTo>
                  <a:cubicBezTo>
                    <a:pt x="1182376" y="1630134"/>
                    <a:pt x="1183755" y="1677484"/>
                    <a:pt x="1184675" y="1724835"/>
                  </a:cubicBezTo>
                  <a:cubicBezTo>
                    <a:pt x="1186361" y="1877382"/>
                    <a:pt x="1220767" y="2284252"/>
                    <a:pt x="1195708" y="2498068"/>
                  </a:cubicBezTo>
                  <a:lnTo>
                    <a:pt x="0" y="2498068"/>
                  </a:lnTo>
                  <a:cubicBezTo>
                    <a:pt x="3678" y="2412102"/>
                    <a:pt x="12412" y="2326596"/>
                    <a:pt x="19768" y="2241090"/>
                  </a:cubicBezTo>
                  <a:cubicBezTo>
                    <a:pt x="25744" y="2168455"/>
                    <a:pt x="36317" y="2096741"/>
                    <a:pt x="44592" y="2024566"/>
                  </a:cubicBezTo>
                  <a:cubicBezTo>
                    <a:pt x="50568" y="1972159"/>
                    <a:pt x="59762" y="1920212"/>
                    <a:pt x="68497" y="1868264"/>
                  </a:cubicBezTo>
                  <a:cubicBezTo>
                    <a:pt x="79990" y="1798388"/>
                    <a:pt x="92402" y="1728512"/>
                    <a:pt x="110790" y="1660015"/>
                  </a:cubicBezTo>
                  <a:cubicBezTo>
                    <a:pt x="119985" y="1625997"/>
                    <a:pt x="132856" y="1593357"/>
                    <a:pt x="144349" y="1560258"/>
                  </a:cubicBezTo>
                  <a:cubicBezTo>
                    <a:pt x="163350" y="1488773"/>
                    <a:pt x="204648" y="1334540"/>
                    <a:pt x="224799" y="1231105"/>
                  </a:cubicBezTo>
                  <a:cubicBezTo>
                    <a:pt x="248474" y="1097406"/>
                    <a:pt x="270310" y="898121"/>
                    <a:pt x="286400" y="758063"/>
                  </a:cubicBezTo>
                  <a:cubicBezTo>
                    <a:pt x="295747" y="666581"/>
                    <a:pt x="314289" y="496411"/>
                    <a:pt x="321338" y="390754"/>
                  </a:cubicBezTo>
                  <a:cubicBezTo>
                    <a:pt x="324556" y="323636"/>
                    <a:pt x="326931" y="177525"/>
                    <a:pt x="328693" y="124122"/>
                  </a:cubicBezTo>
                  <a:cubicBezTo>
                    <a:pt x="327774" y="106193"/>
                    <a:pt x="324096" y="87805"/>
                    <a:pt x="331911" y="70336"/>
                  </a:cubicBezTo>
                  <a:cubicBezTo>
                    <a:pt x="355816" y="48729"/>
                    <a:pt x="377423" y="25284"/>
                    <a:pt x="397650" y="0"/>
                  </a:cubicBezTo>
                  <a:cubicBezTo>
                    <a:pt x="411518" y="30877"/>
                    <a:pt x="410982" y="161129"/>
                    <a:pt x="415119" y="255599"/>
                  </a:cubicBezTo>
                  <a:cubicBezTo>
                    <a:pt x="419639" y="366313"/>
                    <a:pt x="426063" y="592895"/>
                    <a:pt x="424773" y="664282"/>
                  </a:cubicBezTo>
                  <a:cubicBezTo>
                    <a:pt x="424298" y="690566"/>
                    <a:pt x="423521" y="683437"/>
                    <a:pt x="442242" y="683130"/>
                  </a:cubicBezTo>
                  <a:cubicBezTo>
                    <a:pt x="545894" y="681430"/>
                    <a:pt x="943136" y="662213"/>
                    <a:pt x="1046761" y="662443"/>
                  </a:cubicBezTo>
                  <a:cubicBezTo>
                    <a:pt x="1075168" y="662506"/>
                    <a:pt x="1068828" y="660145"/>
                    <a:pt x="1062392" y="638538"/>
                  </a:cubicBezTo>
                  <a:cubicBezTo>
                    <a:pt x="1015206" y="306680"/>
                    <a:pt x="908015" y="134852"/>
                    <a:pt x="883564" y="35398"/>
                  </a:cubicBezTo>
                  <a:close/>
                </a:path>
              </a:pathLst>
            </a:custGeom>
            <a:solidFill>
              <a:srgbClr val="F05F4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F2EB737-82BE-4EA0-96BE-84CBAA5638F3}"/>
                </a:ext>
              </a:extLst>
            </p:cNvPr>
            <p:cNvSpPr/>
            <p:nvPr/>
          </p:nvSpPr>
          <p:spPr>
            <a:xfrm>
              <a:off x="9764769" y="3251604"/>
              <a:ext cx="621373" cy="950116"/>
            </a:xfrm>
            <a:custGeom>
              <a:avLst/>
              <a:gdLst>
                <a:gd name="connsiteX0" fmla="*/ 564782 w 621374"/>
                <a:gd name="connsiteY0" fmla="*/ 229578 h 946726"/>
                <a:gd name="connsiteX1" fmla="*/ 590526 w 621374"/>
                <a:gd name="connsiteY1" fmla="*/ 217166 h 946726"/>
                <a:gd name="connsiteX2" fmla="*/ 610294 w 621374"/>
                <a:gd name="connsiteY2" fmla="*/ 246127 h 946726"/>
                <a:gd name="connsiteX3" fmla="*/ 621326 w 621374"/>
                <a:gd name="connsiteY3" fmla="*/ 321980 h 946726"/>
                <a:gd name="connsiteX4" fmla="*/ 608914 w 621374"/>
                <a:gd name="connsiteY4" fmla="*/ 428173 h 946726"/>
                <a:gd name="connsiteX5" fmla="*/ 586388 w 621374"/>
                <a:gd name="connsiteY5" fmla="*/ 448400 h 946726"/>
                <a:gd name="connsiteX6" fmla="*/ 574896 w 621374"/>
                <a:gd name="connsiteY6" fmla="*/ 463111 h 946726"/>
                <a:gd name="connsiteX7" fmla="*/ 574896 w 621374"/>
                <a:gd name="connsiteY7" fmla="*/ 490234 h 946726"/>
                <a:gd name="connsiteX8" fmla="*/ 560645 w 621374"/>
                <a:gd name="connsiteY8" fmla="*/ 593209 h 946726"/>
                <a:gd name="connsiteX9" fmla="*/ 545015 w 621374"/>
                <a:gd name="connsiteY9" fmla="*/ 618953 h 946726"/>
                <a:gd name="connsiteX10" fmla="*/ 541796 w 621374"/>
                <a:gd name="connsiteY10" fmla="*/ 629986 h 946726"/>
                <a:gd name="connsiteX11" fmla="*/ 547773 w 621374"/>
                <a:gd name="connsiteY11" fmla="*/ 734340 h 946726"/>
                <a:gd name="connsiteX12" fmla="*/ 553749 w 621374"/>
                <a:gd name="connsiteY12" fmla="*/ 750430 h 946726"/>
                <a:gd name="connsiteX13" fmla="*/ 555128 w 621374"/>
                <a:gd name="connsiteY13" fmla="*/ 808354 h 946726"/>
                <a:gd name="connsiteX14" fmla="*/ 448935 w 621374"/>
                <a:gd name="connsiteY14" fmla="*/ 935693 h 946726"/>
                <a:gd name="connsiteX15" fmla="*/ 441120 w 621374"/>
                <a:gd name="connsiteY15" fmla="*/ 942129 h 946726"/>
                <a:gd name="connsiteX16" fmla="*/ 428708 w 621374"/>
                <a:gd name="connsiteY16" fmla="*/ 946727 h 946726"/>
                <a:gd name="connsiteX17" fmla="*/ 387334 w 621374"/>
                <a:gd name="connsiteY17" fmla="*/ 931556 h 946726"/>
                <a:gd name="connsiteX18" fmla="*/ 252638 w 621374"/>
                <a:gd name="connsiteY18" fmla="*/ 858002 h 946726"/>
                <a:gd name="connsiteX19" fmla="*/ 164374 w 621374"/>
                <a:gd name="connsiteY19" fmla="*/ 774795 h 946726"/>
                <a:gd name="connsiteX20" fmla="*/ 157019 w 621374"/>
                <a:gd name="connsiteY20" fmla="*/ 755947 h 946726"/>
                <a:gd name="connsiteX21" fmla="*/ 136332 w 621374"/>
                <a:gd name="connsiteY21" fmla="*/ 659867 h 946726"/>
                <a:gd name="connsiteX22" fmla="*/ 94958 w 621374"/>
                <a:gd name="connsiteY22" fmla="*/ 550916 h 946726"/>
                <a:gd name="connsiteX23" fmla="*/ 78408 w 621374"/>
                <a:gd name="connsiteY23" fmla="*/ 537124 h 946726"/>
                <a:gd name="connsiteX24" fmla="*/ 53124 w 621374"/>
                <a:gd name="connsiteY24" fmla="*/ 521494 h 946726"/>
                <a:gd name="connsiteX25" fmla="*/ 8992 w 621374"/>
                <a:gd name="connsiteY25" fmla="*/ 431391 h 946726"/>
                <a:gd name="connsiteX26" fmla="*/ 6693 w 621374"/>
                <a:gd name="connsiteY26" fmla="*/ 414841 h 946726"/>
                <a:gd name="connsiteX27" fmla="*/ 1636 w 621374"/>
                <a:gd name="connsiteY27" fmla="*/ 378064 h 946726"/>
                <a:gd name="connsiteX28" fmla="*/ 30138 w 621374"/>
                <a:gd name="connsiteY28" fmla="*/ 323819 h 946726"/>
                <a:gd name="connsiteX29" fmla="*/ 56802 w 621374"/>
                <a:gd name="connsiteY29" fmla="*/ 363813 h 946726"/>
                <a:gd name="connsiteX30" fmla="*/ 54043 w 621374"/>
                <a:gd name="connsiteY30" fmla="*/ 150967 h 946726"/>
                <a:gd name="connsiteX31" fmla="*/ 139550 w 621374"/>
                <a:gd name="connsiteY31" fmla="*/ 82470 h 946726"/>
                <a:gd name="connsiteX32" fmla="*/ 266430 w 621374"/>
                <a:gd name="connsiteY32" fmla="*/ 52130 h 946726"/>
                <a:gd name="connsiteX33" fmla="*/ 360670 w 621374"/>
                <a:gd name="connsiteY33" fmla="*/ 4320 h 946726"/>
                <a:gd name="connsiteX34" fmla="*/ 440201 w 621374"/>
                <a:gd name="connsiteY34" fmla="*/ 21329 h 946726"/>
                <a:gd name="connsiteX35" fmla="*/ 490309 w 621374"/>
                <a:gd name="connsiteY35" fmla="*/ 89826 h 946726"/>
                <a:gd name="connsiteX36" fmla="*/ 549612 w 621374"/>
                <a:gd name="connsiteY36" fmla="*/ 258540 h 946726"/>
                <a:gd name="connsiteX37" fmla="*/ 564782 w 621374"/>
                <a:gd name="connsiteY37" fmla="*/ 229578 h 94672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387334 w 621373"/>
                <a:gd name="connsiteY16" fmla="*/ 931556 h 950116"/>
                <a:gd name="connsiteX17" fmla="*/ 252638 w 621373"/>
                <a:gd name="connsiteY17" fmla="*/ 858002 h 950116"/>
                <a:gd name="connsiteX18" fmla="*/ 164374 w 621373"/>
                <a:gd name="connsiteY18" fmla="*/ 774795 h 950116"/>
                <a:gd name="connsiteX19" fmla="*/ 157019 w 621373"/>
                <a:gd name="connsiteY19" fmla="*/ 755947 h 950116"/>
                <a:gd name="connsiteX20" fmla="*/ 136332 w 621373"/>
                <a:gd name="connsiteY20" fmla="*/ 659867 h 950116"/>
                <a:gd name="connsiteX21" fmla="*/ 94958 w 621373"/>
                <a:gd name="connsiteY21" fmla="*/ 550916 h 950116"/>
                <a:gd name="connsiteX22" fmla="*/ 78408 w 621373"/>
                <a:gd name="connsiteY22" fmla="*/ 537124 h 950116"/>
                <a:gd name="connsiteX23" fmla="*/ 53124 w 621373"/>
                <a:gd name="connsiteY23" fmla="*/ 521494 h 950116"/>
                <a:gd name="connsiteX24" fmla="*/ 8992 w 621373"/>
                <a:gd name="connsiteY24" fmla="*/ 431391 h 950116"/>
                <a:gd name="connsiteX25" fmla="*/ 6693 w 621373"/>
                <a:gd name="connsiteY25" fmla="*/ 414841 h 950116"/>
                <a:gd name="connsiteX26" fmla="*/ 1636 w 621373"/>
                <a:gd name="connsiteY26" fmla="*/ 378064 h 950116"/>
                <a:gd name="connsiteX27" fmla="*/ 30138 w 621373"/>
                <a:gd name="connsiteY27" fmla="*/ 323819 h 950116"/>
                <a:gd name="connsiteX28" fmla="*/ 56802 w 621373"/>
                <a:gd name="connsiteY28" fmla="*/ 363813 h 950116"/>
                <a:gd name="connsiteX29" fmla="*/ 54043 w 621373"/>
                <a:gd name="connsiteY29" fmla="*/ 150967 h 950116"/>
                <a:gd name="connsiteX30" fmla="*/ 139550 w 621373"/>
                <a:gd name="connsiteY30" fmla="*/ 82470 h 950116"/>
                <a:gd name="connsiteX31" fmla="*/ 266430 w 621373"/>
                <a:gd name="connsiteY31" fmla="*/ 52130 h 950116"/>
                <a:gd name="connsiteX32" fmla="*/ 360670 w 621373"/>
                <a:gd name="connsiteY32" fmla="*/ 4320 h 950116"/>
                <a:gd name="connsiteX33" fmla="*/ 440201 w 621373"/>
                <a:gd name="connsiteY33" fmla="*/ 21329 h 950116"/>
                <a:gd name="connsiteX34" fmla="*/ 490309 w 621373"/>
                <a:gd name="connsiteY34" fmla="*/ 89826 h 950116"/>
                <a:gd name="connsiteX35" fmla="*/ 549612 w 621373"/>
                <a:gd name="connsiteY35" fmla="*/ 258540 h 950116"/>
                <a:gd name="connsiteX36" fmla="*/ 564782 w 621373"/>
                <a:gd name="connsiteY36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28708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48935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64374 w 621373"/>
                <a:gd name="connsiteY17" fmla="*/ 774795 h 950116"/>
                <a:gd name="connsiteX18" fmla="*/ 157019 w 621373"/>
                <a:gd name="connsiteY18" fmla="*/ 755947 h 950116"/>
                <a:gd name="connsiteX19" fmla="*/ 136332 w 621373"/>
                <a:gd name="connsiteY19" fmla="*/ 659867 h 950116"/>
                <a:gd name="connsiteX20" fmla="*/ 94958 w 621373"/>
                <a:gd name="connsiteY20" fmla="*/ 550916 h 950116"/>
                <a:gd name="connsiteX21" fmla="*/ 78408 w 621373"/>
                <a:gd name="connsiteY21" fmla="*/ 537124 h 950116"/>
                <a:gd name="connsiteX22" fmla="*/ 53124 w 621373"/>
                <a:gd name="connsiteY22" fmla="*/ 521494 h 950116"/>
                <a:gd name="connsiteX23" fmla="*/ 8992 w 621373"/>
                <a:gd name="connsiteY23" fmla="*/ 431391 h 950116"/>
                <a:gd name="connsiteX24" fmla="*/ 6693 w 621373"/>
                <a:gd name="connsiteY24" fmla="*/ 414841 h 950116"/>
                <a:gd name="connsiteX25" fmla="*/ 1636 w 621373"/>
                <a:gd name="connsiteY25" fmla="*/ 378064 h 950116"/>
                <a:gd name="connsiteX26" fmla="*/ 30138 w 621373"/>
                <a:gd name="connsiteY26" fmla="*/ 323819 h 950116"/>
                <a:gd name="connsiteX27" fmla="*/ 56802 w 621373"/>
                <a:gd name="connsiteY27" fmla="*/ 363813 h 950116"/>
                <a:gd name="connsiteX28" fmla="*/ 54043 w 621373"/>
                <a:gd name="connsiteY28" fmla="*/ 150967 h 950116"/>
                <a:gd name="connsiteX29" fmla="*/ 139550 w 621373"/>
                <a:gd name="connsiteY29" fmla="*/ 82470 h 950116"/>
                <a:gd name="connsiteX30" fmla="*/ 266430 w 621373"/>
                <a:gd name="connsiteY30" fmla="*/ 52130 h 950116"/>
                <a:gd name="connsiteX31" fmla="*/ 360670 w 621373"/>
                <a:gd name="connsiteY31" fmla="*/ 4320 h 950116"/>
                <a:gd name="connsiteX32" fmla="*/ 440201 w 621373"/>
                <a:gd name="connsiteY32" fmla="*/ 21329 h 950116"/>
                <a:gd name="connsiteX33" fmla="*/ 490309 w 621373"/>
                <a:gd name="connsiteY33" fmla="*/ 89826 h 950116"/>
                <a:gd name="connsiteX34" fmla="*/ 549612 w 621373"/>
                <a:gd name="connsiteY34" fmla="*/ 258540 h 950116"/>
                <a:gd name="connsiteX35" fmla="*/ 564782 w 621373"/>
                <a:gd name="connsiteY35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47773 w 621373"/>
                <a:gd name="connsiteY11" fmla="*/ 734340 h 950116"/>
                <a:gd name="connsiteX12" fmla="*/ 553749 w 621373"/>
                <a:gd name="connsiteY12" fmla="*/ 750430 h 950116"/>
                <a:gd name="connsiteX13" fmla="*/ 555128 w 621373"/>
                <a:gd name="connsiteY13" fmla="*/ 808354 h 950116"/>
                <a:gd name="connsiteX14" fmla="*/ 465603 w 621373"/>
                <a:gd name="connsiteY14" fmla="*/ 935693 h 950116"/>
                <a:gd name="connsiteX15" fmla="*/ 402514 w 621373"/>
                <a:gd name="connsiteY15" fmla="*/ 946727 h 950116"/>
                <a:gd name="connsiteX16" fmla="*/ 252638 w 621373"/>
                <a:gd name="connsiteY16" fmla="*/ 858002 h 950116"/>
                <a:gd name="connsiteX17" fmla="*/ 157019 w 621373"/>
                <a:gd name="connsiteY17" fmla="*/ 755947 h 950116"/>
                <a:gd name="connsiteX18" fmla="*/ 136332 w 621373"/>
                <a:gd name="connsiteY18" fmla="*/ 659867 h 950116"/>
                <a:gd name="connsiteX19" fmla="*/ 94958 w 621373"/>
                <a:gd name="connsiteY19" fmla="*/ 550916 h 950116"/>
                <a:gd name="connsiteX20" fmla="*/ 78408 w 621373"/>
                <a:gd name="connsiteY20" fmla="*/ 537124 h 950116"/>
                <a:gd name="connsiteX21" fmla="*/ 53124 w 621373"/>
                <a:gd name="connsiteY21" fmla="*/ 521494 h 950116"/>
                <a:gd name="connsiteX22" fmla="*/ 8992 w 621373"/>
                <a:gd name="connsiteY22" fmla="*/ 431391 h 950116"/>
                <a:gd name="connsiteX23" fmla="*/ 6693 w 621373"/>
                <a:gd name="connsiteY23" fmla="*/ 414841 h 950116"/>
                <a:gd name="connsiteX24" fmla="*/ 1636 w 621373"/>
                <a:gd name="connsiteY24" fmla="*/ 378064 h 950116"/>
                <a:gd name="connsiteX25" fmla="*/ 30138 w 621373"/>
                <a:gd name="connsiteY25" fmla="*/ 323819 h 950116"/>
                <a:gd name="connsiteX26" fmla="*/ 56802 w 621373"/>
                <a:gd name="connsiteY26" fmla="*/ 363813 h 950116"/>
                <a:gd name="connsiteX27" fmla="*/ 54043 w 621373"/>
                <a:gd name="connsiteY27" fmla="*/ 150967 h 950116"/>
                <a:gd name="connsiteX28" fmla="*/ 139550 w 621373"/>
                <a:gd name="connsiteY28" fmla="*/ 82470 h 950116"/>
                <a:gd name="connsiteX29" fmla="*/ 266430 w 621373"/>
                <a:gd name="connsiteY29" fmla="*/ 52130 h 950116"/>
                <a:gd name="connsiteX30" fmla="*/ 360670 w 621373"/>
                <a:gd name="connsiteY30" fmla="*/ 4320 h 950116"/>
                <a:gd name="connsiteX31" fmla="*/ 440201 w 621373"/>
                <a:gd name="connsiteY31" fmla="*/ 21329 h 950116"/>
                <a:gd name="connsiteX32" fmla="*/ 490309 w 621373"/>
                <a:gd name="connsiteY32" fmla="*/ 89826 h 950116"/>
                <a:gd name="connsiteX33" fmla="*/ 549612 w 621373"/>
                <a:gd name="connsiteY33" fmla="*/ 258540 h 950116"/>
                <a:gd name="connsiteX34" fmla="*/ 564782 w 621373"/>
                <a:gd name="connsiteY34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3749 w 621373"/>
                <a:gd name="connsiteY11" fmla="*/ 750430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41796 w 621373"/>
                <a:gd name="connsiteY10" fmla="*/ 629986 h 950116"/>
                <a:gd name="connsiteX11" fmla="*/ 556130 w 621373"/>
                <a:gd name="connsiteY11" fmla="*/ 728999 h 950116"/>
                <a:gd name="connsiteX12" fmla="*/ 555128 w 621373"/>
                <a:gd name="connsiteY12" fmla="*/ 808354 h 950116"/>
                <a:gd name="connsiteX13" fmla="*/ 465603 w 621373"/>
                <a:gd name="connsiteY13" fmla="*/ 935693 h 950116"/>
                <a:gd name="connsiteX14" fmla="*/ 402514 w 621373"/>
                <a:gd name="connsiteY14" fmla="*/ 946727 h 950116"/>
                <a:gd name="connsiteX15" fmla="*/ 252638 w 621373"/>
                <a:gd name="connsiteY15" fmla="*/ 858002 h 950116"/>
                <a:gd name="connsiteX16" fmla="*/ 157019 w 621373"/>
                <a:gd name="connsiteY16" fmla="*/ 755947 h 950116"/>
                <a:gd name="connsiteX17" fmla="*/ 136332 w 621373"/>
                <a:gd name="connsiteY17" fmla="*/ 659867 h 950116"/>
                <a:gd name="connsiteX18" fmla="*/ 94958 w 621373"/>
                <a:gd name="connsiteY18" fmla="*/ 550916 h 950116"/>
                <a:gd name="connsiteX19" fmla="*/ 78408 w 621373"/>
                <a:gd name="connsiteY19" fmla="*/ 537124 h 950116"/>
                <a:gd name="connsiteX20" fmla="*/ 53124 w 621373"/>
                <a:gd name="connsiteY20" fmla="*/ 521494 h 950116"/>
                <a:gd name="connsiteX21" fmla="*/ 8992 w 621373"/>
                <a:gd name="connsiteY21" fmla="*/ 431391 h 950116"/>
                <a:gd name="connsiteX22" fmla="*/ 6693 w 621373"/>
                <a:gd name="connsiteY22" fmla="*/ 414841 h 950116"/>
                <a:gd name="connsiteX23" fmla="*/ 1636 w 621373"/>
                <a:gd name="connsiteY23" fmla="*/ 378064 h 950116"/>
                <a:gd name="connsiteX24" fmla="*/ 30138 w 621373"/>
                <a:gd name="connsiteY24" fmla="*/ 323819 h 950116"/>
                <a:gd name="connsiteX25" fmla="*/ 56802 w 621373"/>
                <a:gd name="connsiteY25" fmla="*/ 363813 h 950116"/>
                <a:gd name="connsiteX26" fmla="*/ 54043 w 621373"/>
                <a:gd name="connsiteY26" fmla="*/ 150967 h 950116"/>
                <a:gd name="connsiteX27" fmla="*/ 139550 w 621373"/>
                <a:gd name="connsiteY27" fmla="*/ 82470 h 950116"/>
                <a:gd name="connsiteX28" fmla="*/ 266430 w 621373"/>
                <a:gd name="connsiteY28" fmla="*/ 52130 h 950116"/>
                <a:gd name="connsiteX29" fmla="*/ 360670 w 621373"/>
                <a:gd name="connsiteY29" fmla="*/ 4320 h 950116"/>
                <a:gd name="connsiteX30" fmla="*/ 440201 w 621373"/>
                <a:gd name="connsiteY30" fmla="*/ 21329 h 950116"/>
                <a:gd name="connsiteX31" fmla="*/ 490309 w 621373"/>
                <a:gd name="connsiteY31" fmla="*/ 89826 h 950116"/>
                <a:gd name="connsiteX32" fmla="*/ 549612 w 621373"/>
                <a:gd name="connsiteY32" fmla="*/ 258540 h 950116"/>
                <a:gd name="connsiteX33" fmla="*/ 564782 w 621373"/>
                <a:gd name="connsiteY33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6693 w 621373"/>
                <a:gd name="connsiteY21" fmla="*/ 414841 h 950116"/>
                <a:gd name="connsiteX22" fmla="*/ 1636 w 621373"/>
                <a:gd name="connsiteY22" fmla="*/ 378064 h 950116"/>
                <a:gd name="connsiteX23" fmla="*/ 30138 w 621373"/>
                <a:gd name="connsiteY23" fmla="*/ 323819 h 950116"/>
                <a:gd name="connsiteX24" fmla="*/ 56802 w 621373"/>
                <a:gd name="connsiteY24" fmla="*/ 363813 h 950116"/>
                <a:gd name="connsiteX25" fmla="*/ 54043 w 621373"/>
                <a:gd name="connsiteY25" fmla="*/ 150967 h 950116"/>
                <a:gd name="connsiteX26" fmla="*/ 139550 w 621373"/>
                <a:gd name="connsiteY26" fmla="*/ 82470 h 950116"/>
                <a:gd name="connsiteX27" fmla="*/ 266430 w 621373"/>
                <a:gd name="connsiteY27" fmla="*/ 52130 h 950116"/>
                <a:gd name="connsiteX28" fmla="*/ 360670 w 621373"/>
                <a:gd name="connsiteY28" fmla="*/ 4320 h 950116"/>
                <a:gd name="connsiteX29" fmla="*/ 440201 w 621373"/>
                <a:gd name="connsiteY29" fmla="*/ 21329 h 950116"/>
                <a:gd name="connsiteX30" fmla="*/ 490309 w 621373"/>
                <a:gd name="connsiteY30" fmla="*/ 89826 h 950116"/>
                <a:gd name="connsiteX31" fmla="*/ 549612 w 621373"/>
                <a:gd name="connsiteY31" fmla="*/ 258540 h 950116"/>
                <a:gd name="connsiteX32" fmla="*/ 564782 w 621373"/>
                <a:gd name="connsiteY32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63111 h 950116"/>
                <a:gd name="connsiteX7" fmla="*/ 574896 w 621373"/>
                <a:gd name="connsiteY7" fmla="*/ 490234 h 950116"/>
                <a:gd name="connsiteX8" fmla="*/ 560645 w 621373"/>
                <a:gd name="connsiteY8" fmla="*/ 593209 h 950116"/>
                <a:gd name="connsiteX9" fmla="*/ 545015 w 621373"/>
                <a:gd name="connsiteY9" fmla="*/ 618953 h 950116"/>
                <a:gd name="connsiteX10" fmla="*/ 556130 w 621373"/>
                <a:gd name="connsiteY10" fmla="*/ 728999 h 950116"/>
                <a:gd name="connsiteX11" fmla="*/ 555128 w 621373"/>
                <a:gd name="connsiteY11" fmla="*/ 808354 h 950116"/>
                <a:gd name="connsiteX12" fmla="*/ 465603 w 621373"/>
                <a:gd name="connsiteY12" fmla="*/ 935693 h 950116"/>
                <a:gd name="connsiteX13" fmla="*/ 402514 w 621373"/>
                <a:gd name="connsiteY13" fmla="*/ 946727 h 950116"/>
                <a:gd name="connsiteX14" fmla="*/ 252638 w 621373"/>
                <a:gd name="connsiteY14" fmla="*/ 858002 h 950116"/>
                <a:gd name="connsiteX15" fmla="*/ 157019 w 621373"/>
                <a:gd name="connsiteY15" fmla="*/ 755947 h 950116"/>
                <a:gd name="connsiteX16" fmla="*/ 136332 w 621373"/>
                <a:gd name="connsiteY16" fmla="*/ 659867 h 950116"/>
                <a:gd name="connsiteX17" fmla="*/ 94958 w 621373"/>
                <a:gd name="connsiteY17" fmla="*/ 550916 h 950116"/>
                <a:gd name="connsiteX18" fmla="*/ 78408 w 621373"/>
                <a:gd name="connsiteY18" fmla="*/ 537124 h 950116"/>
                <a:gd name="connsiteX19" fmla="*/ 53124 w 621373"/>
                <a:gd name="connsiteY19" fmla="*/ 521494 h 950116"/>
                <a:gd name="connsiteX20" fmla="*/ 8992 w 621373"/>
                <a:gd name="connsiteY20" fmla="*/ 431391 h 950116"/>
                <a:gd name="connsiteX21" fmla="*/ 1636 w 621373"/>
                <a:gd name="connsiteY21" fmla="*/ 378064 h 950116"/>
                <a:gd name="connsiteX22" fmla="*/ 30138 w 621373"/>
                <a:gd name="connsiteY22" fmla="*/ 323819 h 950116"/>
                <a:gd name="connsiteX23" fmla="*/ 56802 w 621373"/>
                <a:gd name="connsiteY23" fmla="*/ 363813 h 950116"/>
                <a:gd name="connsiteX24" fmla="*/ 54043 w 621373"/>
                <a:gd name="connsiteY24" fmla="*/ 150967 h 950116"/>
                <a:gd name="connsiteX25" fmla="*/ 139550 w 621373"/>
                <a:gd name="connsiteY25" fmla="*/ 82470 h 950116"/>
                <a:gd name="connsiteX26" fmla="*/ 266430 w 621373"/>
                <a:gd name="connsiteY26" fmla="*/ 52130 h 950116"/>
                <a:gd name="connsiteX27" fmla="*/ 360670 w 621373"/>
                <a:gd name="connsiteY27" fmla="*/ 4320 h 950116"/>
                <a:gd name="connsiteX28" fmla="*/ 440201 w 621373"/>
                <a:gd name="connsiteY28" fmla="*/ 21329 h 950116"/>
                <a:gd name="connsiteX29" fmla="*/ 490309 w 621373"/>
                <a:gd name="connsiteY29" fmla="*/ 89826 h 950116"/>
                <a:gd name="connsiteX30" fmla="*/ 549612 w 621373"/>
                <a:gd name="connsiteY30" fmla="*/ 258540 h 950116"/>
                <a:gd name="connsiteX31" fmla="*/ 564782 w 621373"/>
                <a:gd name="connsiteY31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  <a:gd name="connsiteX0" fmla="*/ 564782 w 621373"/>
                <a:gd name="connsiteY0" fmla="*/ 229578 h 950116"/>
                <a:gd name="connsiteX1" fmla="*/ 590526 w 621373"/>
                <a:gd name="connsiteY1" fmla="*/ 217166 h 950116"/>
                <a:gd name="connsiteX2" fmla="*/ 610294 w 621373"/>
                <a:gd name="connsiteY2" fmla="*/ 246127 h 950116"/>
                <a:gd name="connsiteX3" fmla="*/ 621326 w 621373"/>
                <a:gd name="connsiteY3" fmla="*/ 321980 h 950116"/>
                <a:gd name="connsiteX4" fmla="*/ 608914 w 621373"/>
                <a:gd name="connsiteY4" fmla="*/ 428173 h 950116"/>
                <a:gd name="connsiteX5" fmla="*/ 586388 w 621373"/>
                <a:gd name="connsiteY5" fmla="*/ 448400 h 950116"/>
                <a:gd name="connsiteX6" fmla="*/ 574896 w 621373"/>
                <a:gd name="connsiteY6" fmla="*/ 490234 h 950116"/>
                <a:gd name="connsiteX7" fmla="*/ 560645 w 621373"/>
                <a:gd name="connsiteY7" fmla="*/ 593209 h 950116"/>
                <a:gd name="connsiteX8" fmla="*/ 545015 w 621373"/>
                <a:gd name="connsiteY8" fmla="*/ 618953 h 950116"/>
                <a:gd name="connsiteX9" fmla="*/ 556130 w 621373"/>
                <a:gd name="connsiteY9" fmla="*/ 728999 h 950116"/>
                <a:gd name="connsiteX10" fmla="*/ 555128 w 621373"/>
                <a:gd name="connsiteY10" fmla="*/ 808354 h 950116"/>
                <a:gd name="connsiteX11" fmla="*/ 465603 w 621373"/>
                <a:gd name="connsiteY11" fmla="*/ 935693 h 950116"/>
                <a:gd name="connsiteX12" fmla="*/ 402514 w 621373"/>
                <a:gd name="connsiteY12" fmla="*/ 946727 h 950116"/>
                <a:gd name="connsiteX13" fmla="*/ 252638 w 621373"/>
                <a:gd name="connsiteY13" fmla="*/ 858002 h 950116"/>
                <a:gd name="connsiteX14" fmla="*/ 157019 w 621373"/>
                <a:gd name="connsiteY14" fmla="*/ 755947 h 950116"/>
                <a:gd name="connsiteX15" fmla="*/ 136332 w 621373"/>
                <a:gd name="connsiteY15" fmla="*/ 659867 h 950116"/>
                <a:gd name="connsiteX16" fmla="*/ 94958 w 621373"/>
                <a:gd name="connsiteY16" fmla="*/ 550916 h 950116"/>
                <a:gd name="connsiteX17" fmla="*/ 78408 w 621373"/>
                <a:gd name="connsiteY17" fmla="*/ 537124 h 950116"/>
                <a:gd name="connsiteX18" fmla="*/ 53124 w 621373"/>
                <a:gd name="connsiteY18" fmla="*/ 521494 h 950116"/>
                <a:gd name="connsiteX19" fmla="*/ 8992 w 621373"/>
                <a:gd name="connsiteY19" fmla="*/ 431391 h 950116"/>
                <a:gd name="connsiteX20" fmla="*/ 1636 w 621373"/>
                <a:gd name="connsiteY20" fmla="*/ 378064 h 950116"/>
                <a:gd name="connsiteX21" fmla="*/ 30138 w 621373"/>
                <a:gd name="connsiteY21" fmla="*/ 323819 h 950116"/>
                <a:gd name="connsiteX22" fmla="*/ 56802 w 621373"/>
                <a:gd name="connsiteY22" fmla="*/ 363813 h 950116"/>
                <a:gd name="connsiteX23" fmla="*/ 54043 w 621373"/>
                <a:gd name="connsiteY23" fmla="*/ 150967 h 950116"/>
                <a:gd name="connsiteX24" fmla="*/ 139550 w 621373"/>
                <a:gd name="connsiteY24" fmla="*/ 82470 h 950116"/>
                <a:gd name="connsiteX25" fmla="*/ 266430 w 621373"/>
                <a:gd name="connsiteY25" fmla="*/ 52130 h 950116"/>
                <a:gd name="connsiteX26" fmla="*/ 360670 w 621373"/>
                <a:gd name="connsiteY26" fmla="*/ 4320 h 950116"/>
                <a:gd name="connsiteX27" fmla="*/ 440201 w 621373"/>
                <a:gd name="connsiteY27" fmla="*/ 21329 h 950116"/>
                <a:gd name="connsiteX28" fmla="*/ 490309 w 621373"/>
                <a:gd name="connsiteY28" fmla="*/ 89826 h 950116"/>
                <a:gd name="connsiteX29" fmla="*/ 549612 w 621373"/>
                <a:gd name="connsiteY29" fmla="*/ 258540 h 950116"/>
                <a:gd name="connsiteX30" fmla="*/ 564782 w 621373"/>
                <a:gd name="connsiteY30" fmla="*/ 229578 h 95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21373" h="950116">
                  <a:moveTo>
                    <a:pt x="564782" y="229578"/>
                  </a:moveTo>
                  <a:cubicBezTo>
                    <a:pt x="572137" y="222682"/>
                    <a:pt x="578573" y="212109"/>
                    <a:pt x="590526" y="217166"/>
                  </a:cubicBezTo>
                  <a:cubicBezTo>
                    <a:pt x="602018" y="222222"/>
                    <a:pt x="606616" y="232796"/>
                    <a:pt x="610294" y="246127"/>
                  </a:cubicBezTo>
                  <a:cubicBezTo>
                    <a:pt x="617189" y="271412"/>
                    <a:pt x="620867" y="297155"/>
                    <a:pt x="621326" y="321980"/>
                  </a:cubicBezTo>
                  <a:cubicBezTo>
                    <a:pt x="621786" y="357377"/>
                    <a:pt x="619028" y="393695"/>
                    <a:pt x="608914" y="428173"/>
                  </a:cubicBezTo>
                  <a:cubicBezTo>
                    <a:pt x="605696" y="438746"/>
                    <a:pt x="592058" y="438057"/>
                    <a:pt x="586388" y="448400"/>
                  </a:cubicBezTo>
                  <a:cubicBezTo>
                    <a:pt x="580718" y="458743"/>
                    <a:pt x="579187" y="466099"/>
                    <a:pt x="574896" y="490234"/>
                  </a:cubicBezTo>
                  <a:cubicBezTo>
                    <a:pt x="575355" y="525172"/>
                    <a:pt x="580908" y="549665"/>
                    <a:pt x="560645" y="593209"/>
                  </a:cubicBezTo>
                  <a:cubicBezTo>
                    <a:pt x="558806" y="602863"/>
                    <a:pt x="548233" y="608839"/>
                    <a:pt x="545015" y="618953"/>
                  </a:cubicBezTo>
                  <a:cubicBezTo>
                    <a:pt x="532357" y="658254"/>
                    <a:pt x="554445" y="697432"/>
                    <a:pt x="556130" y="728999"/>
                  </a:cubicBezTo>
                  <a:cubicBezTo>
                    <a:pt x="568083" y="747847"/>
                    <a:pt x="563863" y="790425"/>
                    <a:pt x="555128" y="808354"/>
                  </a:cubicBezTo>
                  <a:cubicBezTo>
                    <a:pt x="530763" y="859382"/>
                    <a:pt x="519094" y="899670"/>
                    <a:pt x="465603" y="935693"/>
                  </a:cubicBezTo>
                  <a:cubicBezTo>
                    <a:pt x="444533" y="958755"/>
                    <a:pt x="412781" y="947416"/>
                    <a:pt x="402514" y="946727"/>
                  </a:cubicBezTo>
                  <a:cubicBezTo>
                    <a:pt x="369798" y="933778"/>
                    <a:pt x="293554" y="889799"/>
                    <a:pt x="252638" y="858002"/>
                  </a:cubicBezTo>
                  <a:cubicBezTo>
                    <a:pt x="211722" y="826205"/>
                    <a:pt x="176403" y="788969"/>
                    <a:pt x="157019" y="755947"/>
                  </a:cubicBezTo>
                  <a:cubicBezTo>
                    <a:pt x="145526" y="725146"/>
                    <a:pt x="156559" y="688829"/>
                    <a:pt x="136332" y="659867"/>
                  </a:cubicBezTo>
                  <a:cubicBezTo>
                    <a:pt x="113346" y="626768"/>
                    <a:pt x="103232" y="589531"/>
                    <a:pt x="94958" y="550916"/>
                  </a:cubicBezTo>
                  <a:cubicBezTo>
                    <a:pt x="93119" y="542181"/>
                    <a:pt x="87602" y="536665"/>
                    <a:pt x="78408" y="537124"/>
                  </a:cubicBezTo>
                  <a:cubicBezTo>
                    <a:pt x="65996" y="537584"/>
                    <a:pt x="60939" y="529769"/>
                    <a:pt x="53124" y="521494"/>
                  </a:cubicBezTo>
                  <a:cubicBezTo>
                    <a:pt x="27840" y="496210"/>
                    <a:pt x="25541" y="460812"/>
                    <a:pt x="8992" y="431391"/>
                  </a:cubicBezTo>
                  <a:cubicBezTo>
                    <a:pt x="411" y="407486"/>
                    <a:pt x="-1888" y="395993"/>
                    <a:pt x="1636" y="378064"/>
                  </a:cubicBezTo>
                  <a:cubicBezTo>
                    <a:pt x="-5719" y="362434"/>
                    <a:pt x="13129" y="329335"/>
                    <a:pt x="30138" y="323819"/>
                  </a:cubicBezTo>
                  <a:cubicBezTo>
                    <a:pt x="52205" y="330254"/>
                    <a:pt x="50825" y="351401"/>
                    <a:pt x="56802" y="363813"/>
                  </a:cubicBezTo>
                  <a:cubicBezTo>
                    <a:pt x="54963" y="295316"/>
                    <a:pt x="42551" y="223602"/>
                    <a:pt x="54043" y="150967"/>
                  </a:cubicBezTo>
                  <a:cubicBezTo>
                    <a:pt x="63238" y="93963"/>
                    <a:pt x="82545" y="75575"/>
                    <a:pt x="139550" y="82470"/>
                  </a:cubicBezTo>
                  <a:cubicBezTo>
                    <a:pt x="185980" y="88447"/>
                    <a:pt x="226895" y="75575"/>
                    <a:pt x="266430" y="52130"/>
                  </a:cubicBezTo>
                  <a:cubicBezTo>
                    <a:pt x="296771" y="34201"/>
                    <a:pt x="326652" y="15353"/>
                    <a:pt x="360670" y="4320"/>
                  </a:cubicBezTo>
                  <a:cubicBezTo>
                    <a:pt x="391011" y="-5334"/>
                    <a:pt x="416755" y="1561"/>
                    <a:pt x="440201" y="21329"/>
                  </a:cubicBezTo>
                  <a:cubicBezTo>
                    <a:pt x="462267" y="40177"/>
                    <a:pt x="477897" y="64082"/>
                    <a:pt x="490309" y="89826"/>
                  </a:cubicBezTo>
                  <a:cubicBezTo>
                    <a:pt x="516053" y="144072"/>
                    <a:pt x="536280" y="200156"/>
                    <a:pt x="549612" y="258540"/>
                  </a:cubicBezTo>
                  <a:cubicBezTo>
                    <a:pt x="553289" y="250265"/>
                    <a:pt x="551450" y="236014"/>
                    <a:pt x="564782" y="229578"/>
                  </a:cubicBezTo>
                  <a:close/>
                </a:path>
              </a:pathLst>
            </a:custGeom>
            <a:solidFill>
              <a:schemeClr val="bg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BFA4B1-7AF4-4E17-9849-BD3401C92BB9}"/>
                </a:ext>
              </a:extLst>
            </p:cNvPr>
            <p:cNvSpPr/>
            <p:nvPr/>
          </p:nvSpPr>
          <p:spPr>
            <a:xfrm>
              <a:off x="7602888" y="5488731"/>
              <a:ext cx="707619" cy="322803"/>
            </a:xfrm>
            <a:custGeom>
              <a:avLst/>
              <a:gdLst>
                <a:gd name="connsiteX0" fmla="*/ 633141 w 709453"/>
                <a:gd name="connsiteY0" fmla="*/ 62528 h 322803"/>
                <a:gd name="connsiteX1" fmla="*/ 672676 w 709453"/>
                <a:gd name="connsiteY1" fmla="*/ 155849 h 322803"/>
                <a:gd name="connsiteX2" fmla="*/ 707614 w 709453"/>
                <a:gd name="connsiteY2" fmla="*/ 245493 h 322803"/>
                <a:gd name="connsiteX3" fmla="*/ 709453 w 709453"/>
                <a:gd name="connsiteY3" fmla="*/ 253768 h 322803"/>
                <a:gd name="connsiteX4" fmla="*/ 694283 w 709453"/>
                <a:gd name="connsiteY4" fmla="*/ 261123 h 322803"/>
                <a:gd name="connsiteX5" fmla="*/ 629464 w 709453"/>
                <a:gd name="connsiteY5" fmla="*/ 261583 h 322803"/>
                <a:gd name="connsiteX6" fmla="*/ 550393 w 709453"/>
                <a:gd name="connsiteY6" fmla="*/ 285947 h 322803"/>
                <a:gd name="connsiteX7" fmla="*/ 430409 w 709453"/>
                <a:gd name="connsiteY7" fmla="*/ 317208 h 322803"/>
                <a:gd name="connsiteX8" fmla="*/ 296173 w 709453"/>
                <a:gd name="connsiteY8" fmla="*/ 322724 h 322803"/>
                <a:gd name="connsiteX9" fmla="*/ 210207 w 709453"/>
                <a:gd name="connsiteY9" fmla="*/ 313990 h 322803"/>
                <a:gd name="connsiteX10" fmla="*/ 63560 w 709453"/>
                <a:gd name="connsiteY10" fmla="*/ 280431 h 322803"/>
                <a:gd name="connsiteX11" fmla="*/ 7935 w 709453"/>
                <a:gd name="connsiteY11" fmla="*/ 248711 h 322803"/>
                <a:gd name="connsiteX12" fmla="*/ 1499 w 709453"/>
                <a:gd name="connsiteY12" fmla="*/ 222507 h 322803"/>
                <a:gd name="connsiteX13" fmla="*/ 18508 w 709453"/>
                <a:gd name="connsiteY13" fmla="*/ 212853 h 322803"/>
                <a:gd name="connsiteX14" fmla="*/ 178028 w 709453"/>
                <a:gd name="connsiteY14" fmla="*/ 191707 h 322803"/>
                <a:gd name="connsiteX15" fmla="*/ 276865 w 709453"/>
                <a:gd name="connsiteY15" fmla="*/ 152171 h 322803"/>
                <a:gd name="connsiteX16" fmla="*/ 374784 w 709453"/>
                <a:gd name="connsiteY16" fmla="*/ 95627 h 322803"/>
                <a:gd name="connsiteX17" fmla="*/ 383518 w 709453"/>
                <a:gd name="connsiteY17" fmla="*/ 82755 h 322803"/>
                <a:gd name="connsiteX18" fmla="*/ 348580 w 709453"/>
                <a:gd name="connsiteY18" fmla="*/ 82296 h 322803"/>
                <a:gd name="connsiteX19" fmla="*/ 256638 w 709453"/>
                <a:gd name="connsiteY19" fmla="*/ 62988 h 322803"/>
                <a:gd name="connsiteX20" fmla="*/ 231354 w 709453"/>
                <a:gd name="connsiteY20" fmla="*/ 43680 h 322803"/>
                <a:gd name="connsiteX21" fmla="*/ 246065 w 709453"/>
                <a:gd name="connsiteY21" fmla="*/ 2306 h 322803"/>
                <a:gd name="connsiteX22" fmla="*/ 310424 w 709453"/>
                <a:gd name="connsiteY22" fmla="*/ 5983 h 322803"/>
                <a:gd name="connsiteX23" fmla="*/ 320538 w 709453"/>
                <a:gd name="connsiteY23" fmla="*/ 7822 h 322803"/>
                <a:gd name="connsiteX24" fmla="*/ 483735 w 709453"/>
                <a:gd name="connsiteY24" fmla="*/ 14258 h 322803"/>
                <a:gd name="connsiteX25" fmla="*/ 587170 w 709453"/>
                <a:gd name="connsiteY25" fmla="*/ 48736 h 322803"/>
                <a:gd name="connsiteX26" fmla="*/ 633141 w 709453"/>
                <a:gd name="connsiteY26" fmla="*/ 62528 h 322803"/>
                <a:gd name="connsiteX0" fmla="*/ 633141 w 708887"/>
                <a:gd name="connsiteY0" fmla="*/ 62528 h 322803"/>
                <a:gd name="connsiteX1" fmla="*/ 672676 w 708887"/>
                <a:gd name="connsiteY1" fmla="*/ 155849 h 322803"/>
                <a:gd name="connsiteX2" fmla="*/ 707614 w 708887"/>
                <a:gd name="connsiteY2" fmla="*/ 245493 h 322803"/>
                <a:gd name="connsiteX3" fmla="*/ 694283 w 708887"/>
                <a:gd name="connsiteY3" fmla="*/ 261123 h 322803"/>
                <a:gd name="connsiteX4" fmla="*/ 629464 w 708887"/>
                <a:gd name="connsiteY4" fmla="*/ 261583 h 322803"/>
                <a:gd name="connsiteX5" fmla="*/ 550393 w 708887"/>
                <a:gd name="connsiteY5" fmla="*/ 285947 h 322803"/>
                <a:gd name="connsiteX6" fmla="*/ 430409 w 708887"/>
                <a:gd name="connsiteY6" fmla="*/ 317208 h 322803"/>
                <a:gd name="connsiteX7" fmla="*/ 296173 w 708887"/>
                <a:gd name="connsiteY7" fmla="*/ 322724 h 322803"/>
                <a:gd name="connsiteX8" fmla="*/ 210207 w 708887"/>
                <a:gd name="connsiteY8" fmla="*/ 313990 h 322803"/>
                <a:gd name="connsiteX9" fmla="*/ 63560 w 708887"/>
                <a:gd name="connsiteY9" fmla="*/ 280431 h 322803"/>
                <a:gd name="connsiteX10" fmla="*/ 7935 w 708887"/>
                <a:gd name="connsiteY10" fmla="*/ 248711 h 322803"/>
                <a:gd name="connsiteX11" fmla="*/ 1499 w 708887"/>
                <a:gd name="connsiteY11" fmla="*/ 222507 h 322803"/>
                <a:gd name="connsiteX12" fmla="*/ 18508 w 708887"/>
                <a:gd name="connsiteY12" fmla="*/ 212853 h 322803"/>
                <a:gd name="connsiteX13" fmla="*/ 178028 w 708887"/>
                <a:gd name="connsiteY13" fmla="*/ 191707 h 322803"/>
                <a:gd name="connsiteX14" fmla="*/ 276865 w 708887"/>
                <a:gd name="connsiteY14" fmla="*/ 152171 h 322803"/>
                <a:gd name="connsiteX15" fmla="*/ 374784 w 708887"/>
                <a:gd name="connsiteY15" fmla="*/ 95627 h 322803"/>
                <a:gd name="connsiteX16" fmla="*/ 383518 w 708887"/>
                <a:gd name="connsiteY16" fmla="*/ 82755 h 322803"/>
                <a:gd name="connsiteX17" fmla="*/ 348580 w 708887"/>
                <a:gd name="connsiteY17" fmla="*/ 82296 h 322803"/>
                <a:gd name="connsiteX18" fmla="*/ 256638 w 708887"/>
                <a:gd name="connsiteY18" fmla="*/ 62988 h 322803"/>
                <a:gd name="connsiteX19" fmla="*/ 231354 w 708887"/>
                <a:gd name="connsiteY19" fmla="*/ 43680 h 322803"/>
                <a:gd name="connsiteX20" fmla="*/ 246065 w 708887"/>
                <a:gd name="connsiteY20" fmla="*/ 2306 h 322803"/>
                <a:gd name="connsiteX21" fmla="*/ 310424 w 708887"/>
                <a:gd name="connsiteY21" fmla="*/ 5983 h 322803"/>
                <a:gd name="connsiteX22" fmla="*/ 320538 w 708887"/>
                <a:gd name="connsiteY22" fmla="*/ 7822 h 322803"/>
                <a:gd name="connsiteX23" fmla="*/ 483735 w 708887"/>
                <a:gd name="connsiteY23" fmla="*/ 14258 h 322803"/>
                <a:gd name="connsiteX24" fmla="*/ 587170 w 708887"/>
                <a:gd name="connsiteY24" fmla="*/ 48736 h 322803"/>
                <a:gd name="connsiteX25" fmla="*/ 633141 w 708887"/>
                <a:gd name="connsiteY25" fmla="*/ 62528 h 322803"/>
                <a:gd name="connsiteX0" fmla="*/ 633141 w 707614"/>
                <a:gd name="connsiteY0" fmla="*/ 62528 h 322803"/>
                <a:gd name="connsiteX1" fmla="*/ 672676 w 707614"/>
                <a:gd name="connsiteY1" fmla="*/ 155849 h 322803"/>
                <a:gd name="connsiteX2" fmla="*/ 707614 w 707614"/>
                <a:gd name="connsiteY2" fmla="*/ 245493 h 322803"/>
                <a:gd name="connsiteX3" fmla="*/ 629464 w 707614"/>
                <a:gd name="connsiteY3" fmla="*/ 261583 h 322803"/>
                <a:gd name="connsiteX4" fmla="*/ 550393 w 707614"/>
                <a:gd name="connsiteY4" fmla="*/ 285947 h 322803"/>
                <a:gd name="connsiteX5" fmla="*/ 430409 w 707614"/>
                <a:gd name="connsiteY5" fmla="*/ 317208 h 322803"/>
                <a:gd name="connsiteX6" fmla="*/ 296173 w 707614"/>
                <a:gd name="connsiteY6" fmla="*/ 322724 h 322803"/>
                <a:gd name="connsiteX7" fmla="*/ 210207 w 707614"/>
                <a:gd name="connsiteY7" fmla="*/ 313990 h 322803"/>
                <a:gd name="connsiteX8" fmla="*/ 63560 w 707614"/>
                <a:gd name="connsiteY8" fmla="*/ 280431 h 322803"/>
                <a:gd name="connsiteX9" fmla="*/ 7935 w 707614"/>
                <a:gd name="connsiteY9" fmla="*/ 248711 h 322803"/>
                <a:gd name="connsiteX10" fmla="*/ 1499 w 707614"/>
                <a:gd name="connsiteY10" fmla="*/ 222507 h 322803"/>
                <a:gd name="connsiteX11" fmla="*/ 18508 w 707614"/>
                <a:gd name="connsiteY11" fmla="*/ 212853 h 322803"/>
                <a:gd name="connsiteX12" fmla="*/ 178028 w 707614"/>
                <a:gd name="connsiteY12" fmla="*/ 191707 h 322803"/>
                <a:gd name="connsiteX13" fmla="*/ 276865 w 707614"/>
                <a:gd name="connsiteY13" fmla="*/ 152171 h 322803"/>
                <a:gd name="connsiteX14" fmla="*/ 374784 w 707614"/>
                <a:gd name="connsiteY14" fmla="*/ 95627 h 322803"/>
                <a:gd name="connsiteX15" fmla="*/ 383518 w 707614"/>
                <a:gd name="connsiteY15" fmla="*/ 82755 h 322803"/>
                <a:gd name="connsiteX16" fmla="*/ 348580 w 707614"/>
                <a:gd name="connsiteY16" fmla="*/ 82296 h 322803"/>
                <a:gd name="connsiteX17" fmla="*/ 256638 w 707614"/>
                <a:gd name="connsiteY17" fmla="*/ 62988 h 322803"/>
                <a:gd name="connsiteX18" fmla="*/ 231354 w 707614"/>
                <a:gd name="connsiteY18" fmla="*/ 43680 h 322803"/>
                <a:gd name="connsiteX19" fmla="*/ 246065 w 707614"/>
                <a:gd name="connsiteY19" fmla="*/ 2306 h 322803"/>
                <a:gd name="connsiteX20" fmla="*/ 310424 w 707614"/>
                <a:gd name="connsiteY20" fmla="*/ 5983 h 322803"/>
                <a:gd name="connsiteX21" fmla="*/ 320538 w 707614"/>
                <a:gd name="connsiteY21" fmla="*/ 7822 h 322803"/>
                <a:gd name="connsiteX22" fmla="*/ 483735 w 707614"/>
                <a:gd name="connsiteY22" fmla="*/ 14258 h 322803"/>
                <a:gd name="connsiteX23" fmla="*/ 587170 w 707614"/>
                <a:gd name="connsiteY23" fmla="*/ 48736 h 322803"/>
                <a:gd name="connsiteX24" fmla="*/ 633141 w 707614"/>
                <a:gd name="connsiteY24" fmla="*/ 62528 h 322803"/>
                <a:gd name="connsiteX0" fmla="*/ 633141 w 707619"/>
                <a:gd name="connsiteY0" fmla="*/ 62528 h 322803"/>
                <a:gd name="connsiteX1" fmla="*/ 707614 w 707619"/>
                <a:gd name="connsiteY1" fmla="*/ 245493 h 322803"/>
                <a:gd name="connsiteX2" fmla="*/ 629464 w 707619"/>
                <a:gd name="connsiteY2" fmla="*/ 261583 h 322803"/>
                <a:gd name="connsiteX3" fmla="*/ 550393 w 707619"/>
                <a:gd name="connsiteY3" fmla="*/ 285947 h 322803"/>
                <a:gd name="connsiteX4" fmla="*/ 430409 w 707619"/>
                <a:gd name="connsiteY4" fmla="*/ 317208 h 322803"/>
                <a:gd name="connsiteX5" fmla="*/ 296173 w 707619"/>
                <a:gd name="connsiteY5" fmla="*/ 322724 h 322803"/>
                <a:gd name="connsiteX6" fmla="*/ 210207 w 707619"/>
                <a:gd name="connsiteY6" fmla="*/ 313990 h 322803"/>
                <a:gd name="connsiteX7" fmla="*/ 63560 w 707619"/>
                <a:gd name="connsiteY7" fmla="*/ 280431 h 322803"/>
                <a:gd name="connsiteX8" fmla="*/ 7935 w 707619"/>
                <a:gd name="connsiteY8" fmla="*/ 248711 h 322803"/>
                <a:gd name="connsiteX9" fmla="*/ 1499 w 707619"/>
                <a:gd name="connsiteY9" fmla="*/ 222507 h 322803"/>
                <a:gd name="connsiteX10" fmla="*/ 18508 w 707619"/>
                <a:gd name="connsiteY10" fmla="*/ 212853 h 322803"/>
                <a:gd name="connsiteX11" fmla="*/ 178028 w 707619"/>
                <a:gd name="connsiteY11" fmla="*/ 191707 h 322803"/>
                <a:gd name="connsiteX12" fmla="*/ 276865 w 707619"/>
                <a:gd name="connsiteY12" fmla="*/ 152171 h 322803"/>
                <a:gd name="connsiteX13" fmla="*/ 374784 w 707619"/>
                <a:gd name="connsiteY13" fmla="*/ 95627 h 322803"/>
                <a:gd name="connsiteX14" fmla="*/ 383518 w 707619"/>
                <a:gd name="connsiteY14" fmla="*/ 82755 h 322803"/>
                <a:gd name="connsiteX15" fmla="*/ 348580 w 707619"/>
                <a:gd name="connsiteY15" fmla="*/ 82296 h 322803"/>
                <a:gd name="connsiteX16" fmla="*/ 256638 w 707619"/>
                <a:gd name="connsiteY16" fmla="*/ 62988 h 322803"/>
                <a:gd name="connsiteX17" fmla="*/ 231354 w 707619"/>
                <a:gd name="connsiteY17" fmla="*/ 43680 h 322803"/>
                <a:gd name="connsiteX18" fmla="*/ 246065 w 707619"/>
                <a:gd name="connsiteY18" fmla="*/ 2306 h 322803"/>
                <a:gd name="connsiteX19" fmla="*/ 310424 w 707619"/>
                <a:gd name="connsiteY19" fmla="*/ 5983 h 322803"/>
                <a:gd name="connsiteX20" fmla="*/ 320538 w 707619"/>
                <a:gd name="connsiteY20" fmla="*/ 7822 h 322803"/>
                <a:gd name="connsiteX21" fmla="*/ 483735 w 707619"/>
                <a:gd name="connsiteY21" fmla="*/ 14258 h 322803"/>
                <a:gd name="connsiteX22" fmla="*/ 587170 w 707619"/>
                <a:gd name="connsiteY22" fmla="*/ 48736 h 322803"/>
                <a:gd name="connsiteX23" fmla="*/ 633141 w 707619"/>
                <a:gd name="connsiteY23" fmla="*/ 62528 h 32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07619" h="322803">
                  <a:moveTo>
                    <a:pt x="633141" y="62528"/>
                  </a:moveTo>
                  <a:cubicBezTo>
                    <a:pt x="653215" y="95321"/>
                    <a:pt x="708227" y="212317"/>
                    <a:pt x="707614" y="245493"/>
                  </a:cubicBezTo>
                  <a:cubicBezTo>
                    <a:pt x="700412" y="263115"/>
                    <a:pt x="655668" y="254841"/>
                    <a:pt x="629464" y="261583"/>
                  </a:cubicBezTo>
                  <a:cubicBezTo>
                    <a:pt x="598203" y="253768"/>
                    <a:pt x="576137" y="275834"/>
                    <a:pt x="550393" y="285947"/>
                  </a:cubicBezTo>
                  <a:cubicBezTo>
                    <a:pt x="511778" y="301118"/>
                    <a:pt x="472242" y="311231"/>
                    <a:pt x="430409" y="317208"/>
                  </a:cubicBezTo>
                  <a:cubicBezTo>
                    <a:pt x="385357" y="323644"/>
                    <a:pt x="340765" y="321345"/>
                    <a:pt x="296173" y="322724"/>
                  </a:cubicBezTo>
                  <a:cubicBezTo>
                    <a:pt x="267212" y="323644"/>
                    <a:pt x="239169" y="316288"/>
                    <a:pt x="210207" y="313990"/>
                  </a:cubicBezTo>
                  <a:cubicBezTo>
                    <a:pt x="160099" y="309852"/>
                    <a:pt x="111370" y="295601"/>
                    <a:pt x="63560" y="280431"/>
                  </a:cubicBezTo>
                  <a:cubicBezTo>
                    <a:pt x="43792" y="273995"/>
                    <a:pt x="25863" y="260203"/>
                    <a:pt x="7935" y="248711"/>
                  </a:cubicBezTo>
                  <a:cubicBezTo>
                    <a:pt x="-800" y="242734"/>
                    <a:pt x="-1260" y="233081"/>
                    <a:pt x="1499" y="222507"/>
                  </a:cubicBezTo>
                  <a:cubicBezTo>
                    <a:pt x="4257" y="211934"/>
                    <a:pt x="12072" y="214692"/>
                    <a:pt x="18508" y="212853"/>
                  </a:cubicBezTo>
                  <a:cubicBezTo>
                    <a:pt x="70915" y="199522"/>
                    <a:pt x="125621" y="201820"/>
                    <a:pt x="178028" y="191707"/>
                  </a:cubicBezTo>
                  <a:cubicBezTo>
                    <a:pt x="212966" y="184811"/>
                    <a:pt x="245605" y="170100"/>
                    <a:pt x="276865" y="152171"/>
                  </a:cubicBezTo>
                  <a:lnTo>
                    <a:pt x="374784" y="95627"/>
                  </a:lnTo>
                  <a:cubicBezTo>
                    <a:pt x="378462" y="93328"/>
                    <a:pt x="381220" y="89651"/>
                    <a:pt x="383518" y="82755"/>
                  </a:cubicBezTo>
                  <a:cubicBezTo>
                    <a:pt x="372026" y="82755"/>
                    <a:pt x="360073" y="84134"/>
                    <a:pt x="348580" y="82296"/>
                  </a:cubicBezTo>
                  <a:cubicBezTo>
                    <a:pt x="317780" y="77239"/>
                    <a:pt x="286060" y="74021"/>
                    <a:pt x="256638" y="62988"/>
                  </a:cubicBezTo>
                  <a:cubicBezTo>
                    <a:pt x="246065" y="58850"/>
                    <a:pt x="238250" y="51495"/>
                    <a:pt x="231354" y="43680"/>
                  </a:cubicBezTo>
                  <a:cubicBezTo>
                    <a:pt x="214804" y="24372"/>
                    <a:pt x="220781" y="5064"/>
                    <a:pt x="246065" y="2306"/>
                  </a:cubicBezTo>
                  <a:cubicBezTo>
                    <a:pt x="267212" y="7"/>
                    <a:pt x="289278" y="-2751"/>
                    <a:pt x="310424" y="5983"/>
                  </a:cubicBezTo>
                  <a:cubicBezTo>
                    <a:pt x="313642" y="7363"/>
                    <a:pt x="316860" y="7363"/>
                    <a:pt x="320538" y="7822"/>
                  </a:cubicBezTo>
                  <a:cubicBezTo>
                    <a:pt x="374784" y="17017"/>
                    <a:pt x="429489" y="16557"/>
                    <a:pt x="483735" y="14258"/>
                  </a:cubicBezTo>
                  <a:cubicBezTo>
                    <a:pt x="523730" y="12420"/>
                    <a:pt x="556370" y="27590"/>
                    <a:pt x="587170" y="48736"/>
                  </a:cubicBezTo>
                  <a:cubicBezTo>
                    <a:pt x="601881" y="57931"/>
                    <a:pt x="616132" y="63907"/>
                    <a:pt x="633141" y="62528"/>
                  </a:cubicBezTo>
                  <a:close/>
                </a:path>
              </a:pathLst>
            </a:custGeom>
            <a:solidFill>
              <a:schemeClr val="bg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99BEA6-1A46-49B2-BFE8-BD8EEE24ED17}"/>
                </a:ext>
              </a:extLst>
            </p:cNvPr>
            <p:cNvSpPr/>
            <p:nvPr/>
          </p:nvSpPr>
          <p:spPr>
            <a:xfrm>
              <a:off x="9767372" y="3079795"/>
              <a:ext cx="562182" cy="563665"/>
            </a:xfrm>
            <a:custGeom>
              <a:avLst/>
              <a:gdLst>
                <a:gd name="connsiteX0" fmla="*/ 563992 w 563991"/>
                <a:gd name="connsiteY0" fmla="*/ 401387 h 563664"/>
                <a:gd name="connsiteX1" fmla="*/ 551579 w 563991"/>
                <a:gd name="connsiteY1" fmla="*/ 454713 h 563664"/>
                <a:gd name="connsiteX2" fmla="*/ 536868 w 563991"/>
                <a:gd name="connsiteY2" fmla="*/ 409662 h 563664"/>
                <a:gd name="connsiteX3" fmla="*/ 461936 w 563991"/>
                <a:gd name="connsiteY3" fmla="*/ 229455 h 563664"/>
                <a:gd name="connsiteX4" fmla="*/ 327240 w 563991"/>
                <a:gd name="connsiteY4" fmla="*/ 197735 h 563664"/>
                <a:gd name="connsiteX5" fmla="*/ 259203 w 563991"/>
                <a:gd name="connsiteY5" fmla="*/ 236810 h 563664"/>
                <a:gd name="connsiteX6" fmla="*/ 144735 w 563991"/>
                <a:gd name="connsiteY6" fmla="*/ 262554 h 563664"/>
                <a:gd name="connsiteX7" fmla="*/ 110717 w 563991"/>
                <a:gd name="connsiteY7" fmla="*/ 260256 h 563664"/>
                <a:gd name="connsiteX8" fmla="*/ 67044 w 563991"/>
                <a:gd name="connsiteY8" fmla="*/ 291516 h 563664"/>
                <a:gd name="connsiteX9" fmla="*/ 55551 w 563991"/>
                <a:gd name="connsiteY9" fmla="*/ 373804 h 563664"/>
                <a:gd name="connsiteX10" fmla="*/ 62907 w 563991"/>
                <a:gd name="connsiteY10" fmla="*/ 551253 h 563664"/>
                <a:gd name="connsiteX11" fmla="*/ 61068 w 563991"/>
                <a:gd name="connsiteY11" fmla="*/ 563665 h 563664"/>
                <a:gd name="connsiteX12" fmla="*/ 29348 w 563991"/>
                <a:gd name="connsiteY12" fmla="*/ 497926 h 563664"/>
                <a:gd name="connsiteX13" fmla="*/ 2225 w 563991"/>
                <a:gd name="connsiteY13" fmla="*/ 371965 h 563664"/>
                <a:gd name="connsiteX14" fmla="*/ 16936 w 563991"/>
                <a:gd name="connsiteY14" fmla="*/ 292435 h 563664"/>
                <a:gd name="connsiteX15" fmla="*/ 17395 w 563991"/>
                <a:gd name="connsiteY15" fmla="*/ 279563 h 563664"/>
                <a:gd name="connsiteX16" fmla="*/ 10500 w 563991"/>
                <a:gd name="connsiteY16" fmla="*/ 202332 h 563664"/>
                <a:gd name="connsiteX17" fmla="*/ 44978 w 563991"/>
                <a:gd name="connsiteY17" fmla="*/ 142570 h 563664"/>
                <a:gd name="connsiteX18" fmla="*/ 168640 w 563991"/>
                <a:gd name="connsiteY18" fmla="*/ 34538 h 563664"/>
                <a:gd name="connsiteX19" fmla="*/ 369534 w 563991"/>
                <a:gd name="connsiteY19" fmla="*/ 35457 h 563664"/>
                <a:gd name="connsiteX20" fmla="*/ 413206 w 563991"/>
                <a:gd name="connsiteY20" fmla="*/ 104873 h 563664"/>
                <a:gd name="connsiteX21" fmla="*/ 422860 w 563991"/>
                <a:gd name="connsiteY21" fmla="*/ 115447 h 563664"/>
                <a:gd name="connsiteX22" fmla="*/ 528134 w 563991"/>
                <a:gd name="connsiteY22" fmla="*/ 200953 h 563664"/>
                <a:gd name="connsiteX23" fmla="*/ 559854 w 563991"/>
                <a:gd name="connsiteY23" fmla="*/ 382079 h 563664"/>
                <a:gd name="connsiteX24" fmla="*/ 563992 w 563991"/>
                <a:gd name="connsiteY24" fmla="*/ 401387 h 563664"/>
                <a:gd name="connsiteX0" fmla="*/ 562182 w 562182"/>
                <a:gd name="connsiteY0" fmla="*/ 401387 h 563665"/>
                <a:gd name="connsiteX1" fmla="*/ 549769 w 562182"/>
                <a:gd name="connsiteY1" fmla="*/ 454713 h 563665"/>
                <a:gd name="connsiteX2" fmla="*/ 535058 w 562182"/>
                <a:gd name="connsiteY2" fmla="*/ 409662 h 563665"/>
                <a:gd name="connsiteX3" fmla="*/ 460126 w 562182"/>
                <a:gd name="connsiteY3" fmla="*/ 229455 h 563665"/>
                <a:gd name="connsiteX4" fmla="*/ 325430 w 562182"/>
                <a:gd name="connsiteY4" fmla="*/ 197735 h 563665"/>
                <a:gd name="connsiteX5" fmla="*/ 257393 w 562182"/>
                <a:gd name="connsiteY5" fmla="*/ 236810 h 563665"/>
                <a:gd name="connsiteX6" fmla="*/ 142925 w 562182"/>
                <a:gd name="connsiteY6" fmla="*/ 262554 h 563665"/>
                <a:gd name="connsiteX7" fmla="*/ 108907 w 562182"/>
                <a:gd name="connsiteY7" fmla="*/ 260256 h 563665"/>
                <a:gd name="connsiteX8" fmla="*/ 65234 w 562182"/>
                <a:gd name="connsiteY8" fmla="*/ 291516 h 563665"/>
                <a:gd name="connsiteX9" fmla="*/ 53741 w 562182"/>
                <a:gd name="connsiteY9" fmla="*/ 373804 h 563665"/>
                <a:gd name="connsiteX10" fmla="*/ 61097 w 562182"/>
                <a:gd name="connsiteY10" fmla="*/ 551253 h 563665"/>
                <a:gd name="connsiteX11" fmla="*/ 59258 w 562182"/>
                <a:gd name="connsiteY11" fmla="*/ 563665 h 563665"/>
                <a:gd name="connsiteX12" fmla="*/ 27538 w 562182"/>
                <a:gd name="connsiteY12" fmla="*/ 497926 h 563665"/>
                <a:gd name="connsiteX13" fmla="*/ 415 w 562182"/>
                <a:gd name="connsiteY13" fmla="*/ 371965 h 563665"/>
                <a:gd name="connsiteX14" fmla="*/ 15126 w 562182"/>
                <a:gd name="connsiteY14" fmla="*/ 292435 h 563665"/>
                <a:gd name="connsiteX15" fmla="*/ 8690 w 562182"/>
                <a:gd name="connsiteY15" fmla="*/ 202332 h 563665"/>
                <a:gd name="connsiteX16" fmla="*/ 43168 w 562182"/>
                <a:gd name="connsiteY16" fmla="*/ 142570 h 563665"/>
                <a:gd name="connsiteX17" fmla="*/ 166830 w 562182"/>
                <a:gd name="connsiteY17" fmla="*/ 34538 h 563665"/>
                <a:gd name="connsiteX18" fmla="*/ 367724 w 562182"/>
                <a:gd name="connsiteY18" fmla="*/ 35457 h 563665"/>
                <a:gd name="connsiteX19" fmla="*/ 411396 w 562182"/>
                <a:gd name="connsiteY19" fmla="*/ 104873 h 563665"/>
                <a:gd name="connsiteX20" fmla="*/ 421050 w 562182"/>
                <a:gd name="connsiteY20" fmla="*/ 115447 h 563665"/>
                <a:gd name="connsiteX21" fmla="*/ 526324 w 562182"/>
                <a:gd name="connsiteY21" fmla="*/ 200953 h 563665"/>
                <a:gd name="connsiteX22" fmla="*/ 558044 w 562182"/>
                <a:gd name="connsiteY22" fmla="*/ 382079 h 563665"/>
                <a:gd name="connsiteX23" fmla="*/ 562182 w 562182"/>
                <a:gd name="connsiteY23" fmla="*/ 401387 h 56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2182" h="563665">
                  <a:moveTo>
                    <a:pt x="562182" y="401387"/>
                  </a:moveTo>
                  <a:cubicBezTo>
                    <a:pt x="555745" y="418396"/>
                    <a:pt x="549769" y="435865"/>
                    <a:pt x="549769" y="454713"/>
                  </a:cubicBezTo>
                  <a:cubicBezTo>
                    <a:pt x="541035" y="440922"/>
                    <a:pt x="539656" y="424832"/>
                    <a:pt x="535058" y="409662"/>
                  </a:cubicBezTo>
                  <a:cubicBezTo>
                    <a:pt x="516210" y="346681"/>
                    <a:pt x="496903" y="284620"/>
                    <a:pt x="460126" y="229455"/>
                  </a:cubicBezTo>
                  <a:cubicBezTo>
                    <a:pt x="423349" y="175209"/>
                    <a:pt x="383354" y="165555"/>
                    <a:pt x="325430" y="197735"/>
                  </a:cubicBezTo>
                  <a:cubicBezTo>
                    <a:pt x="302445" y="210607"/>
                    <a:pt x="279459" y="223019"/>
                    <a:pt x="257393" y="236810"/>
                  </a:cubicBezTo>
                  <a:cubicBezTo>
                    <a:pt x="221996" y="258417"/>
                    <a:pt x="183840" y="265772"/>
                    <a:pt x="142925" y="262554"/>
                  </a:cubicBezTo>
                  <a:cubicBezTo>
                    <a:pt x="131433" y="261635"/>
                    <a:pt x="120399" y="260256"/>
                    <a:pt x="108907" y="260256"/>
                  </a:cubicBezTo>
                  <a:cubicBezTo>
                    <a:pt x="87300" y="260256"/>
                    <a:pt x="72130" y="270829"/>
                    <a:pt x="65234" y="291516"/>
                  </a:cubicBezTo>
                  <a:cubicBezTo>
                    <a:pt x="56040" y="318179"/>
                    <a:pt x="54201" y="346222"/>
                    <a:pt x="53741" y="373804"/>
                  </a:cubicBezTo>
                  <a:cubicBezTo>
                    <a:pt x="52362" y="433107"/>
                    <a:pt x="55121" y="492410"/>
                    <a:pt x="61097" y="551253"/>
                  </a:cubicBezTo>
                  <a:cubicBezTo>
                    <a:pt x="61557" y="554930"/>
                    <a:pt x="62936" y="558608"/>
                    <a:pt x="59258" y="563665"/>
                  </a:cubicBezTo>
                  <a:cubicBezTo>
                    <a:pt x="49604" y="540679"/>
                    <a:pt x="43628" y="516774"/>
                    <a:pt x="27538" y="497926"/>
                  </a:cubicBezTo>
                  <a:cubicBezTo>
                    <a:pt x="19263" y="455633"/>
                    <a:pt x="5472" y="414718"/>
                    <a:pt x="415" y="371965"/>
                  </a:cubicBezTo>
                  <a:cubicBezTo>
                    <a:pt x="-2803" y="343923"/>
                    <a:pt x="13747" y="320707"/>
                    <a:pt x="15126" y="292435"/>
                  </a:cubicBezTo>
                  <a:cubicBezTo>
                    <a:pt x="16505" y="264163"/>
                    <a:pt x="4016" y="227309"/>
                    <a:pt x="8690" y="202332"/>
                  </a:cubicBezTo>
                  <a:cubicBezTo>
                    <a:pt x="12827" y="178427"/>
                    <a:pt x="25699" y="158660"/>
                    <a:pt x="43168" y="142570"/>
                  </a:cubicBezTo>
                  <a:cubicBezTo>
                    <a:pt x="83623" y="105793"/>
                    <a:pt x="123158" y="67637"/>
                    <a:pt x="166830" y="34538"/>
                  </a:cubicBezTo>
                  <a:cubicBezTo>
                    <a:pt x="227972" y="-11893"/>
                    <a:pt x="307502" y="-11433"/>
                    <a:pt x="367724" y="35457"/>
                  </a:cubicBezTo>
                  <a:cubicBezTo>
                    <a:pt x="390709" y="53386"/>
                    <a:pt x="404501" y="76831"/>
                    <a:pt x="411396" y="104873"/>
                  </a:cubicBezTo>
                  <a:cubicBezTo>
                    <a:pt x="412776" y="110850"/>
                    <a:pt x="412776" y="116366"/>
                    <a:pt x="421050" y="115447"/>
                  </a:cubicBezTo>
                  <a:cubicBezTo>
                    <a:pt x="489547" y="108091"/>
                    <a:pt x="509774" y="145328"/>
                    <a:pt x="526324" y="200953"/>
                  </a:cubicBezTo>
                  <a:cubicBezTo>
                    <a:pt x="543793" y="259796"/>
                    <a:pt x="551148" y="320937"/>
                    <a:pt x="558044" y="382079"/>
                  </a:cubicBezTo>
                  <a:cubicBezTo>
                    <a:pt x="558963" y="388515"/>
                    <a:pt x="557584" y="395870"/>
                    <a:pt x="562182" y="401387"/>
                  </a:cubicBez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D378D9E-6AEB-49E6-8D13-D11F15171004}"/>
                </a:ext>
              </a:extLst>
            </p:cNvPr>
            <p:cNvSpPr/>
            <p:nvPr/>
          </p:nvSpPr>
          <p:spPr>
            <a:xfrm rot="266163">
              <a:off x="10007485" y="4087818"/>
              <a:ext cx="378659" cy="282321"/>
            </a:xfrm>
            <a:custGeom>
              <a:avLst/>
              <a:gdLst>
                <a:gd name="connsiteX0" fmla="*/ 193682 w 378659"/>
                <a:gd name="connsiteY0" fmla="*/ 101932 h 282321"/>
                <a:gd name="connsiteX1" fmla="*/ 249307 w 378659"/>
                <a:gd name="connsiteY1" fmla="*/ 72051 h 282321"/>
                <a:gd name="connsiteX2" fmla="*/ 308609 w 378659"/>
                <a:gd name="connsiteY2" fmla="*/ 10909 h 282321"/>
                <a:gd name="connsiteX3" fmla="*/ 363775 w 378659"/>
                <a:gd name="connsiteY3" fmla="*/ 27918 h 282321"/>
                <a:gd name="connsiteX4" fmla="*/ 377566 w 378659"/>
                <a:gd name="connsiteY4" fmla="*/ 145604 h 282321"/>
                <a:gd name="connsiteX5" fmla="*/ 368831 w 378659"/>
                <a:gd name="connsiteY5" fmla="*/ 195713 h 282321"/>
                <a:gd name="connsiteX6" fmla="*/ 317344 w 378659"/>
                <a:gd name="connsiteY6" fmla="*/ 221456 h 282321"/>
                <a:gd name="connsiteX7" fmla="*/ 248387 w 378659"/>
                <a:gd name="connsiteY7" fmla="*/ 181462 h 282321"/>
                <a:gd name="connsiteX8" fmla="*/ 215748 w 378659"/>
                <a:gd name="connsiteY8" fmla="*/ 173187 h 282321"/>
                <a:gd name="connsiteX9" fmla="*/ 185407 w 378659"/>
                <a:gd name="connsiteY9" fmla="*/ 177784 h 282321"/>
                <a:gd name="connsiteX10" fmla="*/ 171156 w 378659"/>
                <a:gd name="connsiteY10" fmla="*/ 188357 h 282321"/>
                <a:gd name="connsiteX11" fmla="*/ 104498 w 378659"/>
                <a:gd name="connsiteY11" fmla="*/ 265589 h 282321"/>
                <a:gd name="connsiteX12" fmla="*/ 26347 w 378659"/>
                <a:gd name="connsiteY12" fmla="*/ 248580 h 282321"/>
                <a:gd name="connsiteX13" fmla="*/ 1523 w 378659"/>
                <a:gd name="connsiteY13" fmla="*/ 102851 h 282321"/>
                <a:gd name="connsiteX14" fmla="*/ 54389 w 378659"/>
                <a:gd name="connsiteY14" fmla="*/ 68373 h 282321"/>
                <a:gd name="connsiteX15" fmla="*/ 133460 w 378659"/>
                <a:gd name="connsiteY15" fmla="*/ 103311 h 282321"/>
                <a:gd name="connsiteX16" fmla="*/ 182649 w 378659"/>
                <a:gd name="connsiteY16" fmla="*/ 105150 h 282321"/>
                <a:gd name="connsiteX17" fmla="*/ 193682 w 378659"/>
                <a:gd name="connsiteY17" fmla="*/ 101932 h 2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8659" h="282321">
                  <a:moveTo>
                    <a:pt x="193682" y="101932"/>
                  </a:moveTo>
                  <a:cubicBezTo>
                    <a:pt x="216208" y="99633"/>
                    <a:pt x="235056" y="92278"/>
                    <a:pt x="249307" y="72051"/>
                  </a:cubicBezTo>
                  <a:cubicBezTo>
                    <a:pt x="265396" y="48605"/>
                    <a:pt x="285164" y="27918"/>
                    <a:pt x="308609" y="10909"/>
                  </a:cubicBezTo>
                  <a:cubicBezTo>
                    <a:pt x="334813" y="-7939"/>
                    <a:pt x="353201" y="-2423"/>
                    <a:pt x="363775" y="27918"/>
                  </a:cubicBezTo>
                  <a:cubicBezTo>
                    <a:pt x="377106" y="66074"/>
                    <a:pt x="380784" y="105609"/>
                    <a:pt x="377566" y="145604"/>
                  </a:cubicBezTo>
                  <a:cubicBezTo>
                    <a:pt x="376187" y="162614"/>
                    <a:pt x="374808" y="179623"/>
                    <a:pt x="368831" y="195713"/>
                  </a:cubicBezTo>
                  <a:cubicBezTo>
                    <a:pt x="358718" y="222836"/>
                    <a:pt x="344927" y="230191"/>
                    <a:pt x="317344" y="221456"/>
                  </a:cubicBezTo>
                  <a:cubicBezTo>
                    <a:pt x="291140" y="213641"/>
                    <a:pt x="269994" y="197092"/>
                    <a:pt x="248387" y="181462"/>
                  </a:cubicBezTo>
                  <a:cubicBezTo>
                    <a:pt x="237814" y="173647"/>
                    <a:pt x="228160" y="169969"/>
                    <a:pt x="215748" y="173187"/>
                  </a:cubicBezTo>
                  <a:cubicBezTo>
                    <a:pt x="205634" y="175485"/>
                    <a:pt x="195521" y="176405"/>
                    <a:pt x="185407" y="177784"/>
                  </a:cubicBezTo>
                  <a:cubicBezTo>
                    <a:pt x="178511" y="178703"/>
                    <a:pt x="174834" y="182381"/>
                    <a:pt x="171156" y="188357"/>
                  </a:cubicBezTo>
                  <a:cubicBezTo>
                    <a:pt x="153227" y="217779"/>
                    <a:pt x="131161" y="243982"/>
                    <a:pt x="104498" y="265589"/>
                  </a:cubicBezTo>
                  <a:cubicBezTo>
                    <a:pt x="71399" y="292712"/>
                    <a:pt x="45195" y="286735"/>
                    <a:pt x="26347" y="248580"/>
                  </a:cubicBezTo>
                  <a:cubicBezTo>
                    <a:pt x="3821" y="202608"/>
                    <a:pt x="-3534" y="153419"/>
                    <a:pt x="1523" y="102851"/>
                  </a:cubicBezTo>
                  <a:cubicBezTo>
                    <a:pt x="4281" y="74349"/>
                    <a:pt x="25428" y="61017"/>
                    <a:pt x="54389" y="68373"/>
                  </a:cubicBezTo>
                  <a:cubicBezTo>
                    <a:pt x="82892" y="75728"/>
                    <a:pt x="109095" y="88140"/>
                    <a:pt x="133460" y="103311"/>
                  </a:cubicBezTo>
                  <a:cubicBezTo>
                    <a:pt x="150469" y="113884"/>
                    <a:pt x="165639" y="114344"/>
                    <a:pt x="182649" y="105150"/>
                  </a:cubicBezTo>
                  <a:cubicBezTo>
                    <a:pt x="186786" y="106069"/>
                    <a:pt x="190464" y="105150"/>
                    <a:pt x="193682" y="101932"/>
                  </a:cubicBezTo>
                  <a:close/>
                </a:path>
              </a:pathLst>
            </a:custGeom>
            <a:solidFill>
              <a:srgbClr val="F05F41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219170">
                <a:defRPr/>
              </a:pPr>
              <a:endParaRPr lang="en-US" sz="2400" kern="0">
                <a:solidFill>
                  <a:prstClr val="black"/>
                </a:solidFill>
                <a:latin typeface="Arial"/>
              </a:endParaRP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893A50EB-EE58-8C94-EE49-7ACEC4A28FAC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D82662-BE2A-4809-A183-14F36A315D7E}"/>
              </a:ext>
            </a:extLst>
          </p:cNvPr>
          <p:cNvSpPr txBox="1"/>
          <p:nvPr/>
        </p:nvSpPr>
        <p:spPr>
          <a:xfrm>
            <a:off x="4751851" y="756091"/>
            <a:ext cx="36461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540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CONTEXTE</a:t>
            </a:r>
            <a:endParaRPr lang="ko-KR" altLang="en-US" sz="540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8F9EEF-F795-46C4-A1C0-0C06D432345E}"/>
              </a:ext>
            </a:extLst>
          </p:cNvPr>
          <p:cNvSpPr/>
          <p:nvPr/>
        </p:nvSpPr>
        <p:spPr>
          <a:xfrm>
            <a:off x="3407702" y="2948947"/>
            <a:ext cx="768085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FCCCD-9A37-474D-BA54-D30800823FE1}"/>
              </a:ext>
            </a:extLst>
          </p:cNvPr>
          <p:cNvSpPr txBox="1"/>
          <p:nvPr/>
        </p:nvSpPr>
        <p:spPr>
          <a:xfrm>
            <a:off x="2735627" y="1934640"/>
            <a:ext cx="6336704" cy="48013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Depuis quelque temps, dans un restaurant, les incidents regrettables se multiplient : file d’attente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trop importante, désorganisation du service entre la salle et la cuisine, manque de matériel pour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servir ou cuisiner entrainant de très longues attentes en salle pour les clients… 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Pour cette raison, le directeur avec sa grande chaîne internationale de restaurants souhaite s’équiper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d’une nouvelle application informatique pour améliorer l’accueil du public, le remplissage des salles,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 gestion des réservations et l’organisation du travail en cuisine, décidé d’investir dans le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développement d’une application de gestion et supervision du fonctionnement de son restaurant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(salle de restauration et cuisine). Il fait donc appel à Nous, étudiants ingénieurs, Ucac-Icam, en</a:t>
            </a:r>
          </a:p>
          <a:p>
            <a:pPr algn="ctr"/>
            <a:r>
              <a:rPr lang="fr-FR" altLang="ko-KR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X3, pour l’aider sur ce projet.</a:t>
            </a:r>
            <a:endParaRPr lang="ko-KR" alt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FDA4949-A788-9B5F-5423-250A1DB7CB2D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58323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9B1B4D-4571-42BB-8208-569259942F80}"/>
              </a:ext>
            </a:extLst>
          </p:cNvPr>
          <p:cNvSpPr/>
          <p:nvPr/>
        </p:nvSpPr>
        <p:spPr>
          <a:xfrm>
            <a:off x="1173346" y="932723"/>
            <a:ext cx="11018655" cy="165618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r>
              <a:rPr lang="en-US" altLang="ko-KR" sz="6400" dirty="0">
                <a:solidFill>
                  <a:prstClr val="black"/>
                </a:solidFill>
                <a:latin typeface="Bahnschrift" panose="020B0502040204020203" pitchFamily="34" charset="0"/>
              </a:rPr>
              <a:t>PROBLEMATIQUE</a:t>
            </a:r>
          </a:p>
          <a:p>
            <a:pPr algn="r" defTabSz="1219170" latinLnBrk="1">
              <a:defRPr/>
            </a:pPr>
            <a:endParaRPr lang="ko-KR" altLang="en-US" sz="6400" dirty="0">
              <a:solidFill>
                <a:prstClr val="black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BFD2C8-8F68-413F-807A-A1E53D7A362F}"/>
              </a:ext>
            </a:extLst>
          </p:cNvPr>
          <p:cNvSpPr/>
          <p:nvPr/>
        </p:nvSpPr>
        <p:spPr>
          <a:xfrm>
            <a:off x="3695733" y="3044957"/>
            <a:ext cx="8496267" cy="1656184"/>
          </a:xfrm>
          <a:prstGeom prst="rect">
            <a:avLst/>
          </a:prstGeom>
          <a:gradFill>
            <a:gsLst>
              <a:gs pos="42000">
                <a:srgbClr val="C0504D">
                  <a:alpha val="70000"/>
                </a:srgbClr>
              </a:gs>
              <a:gs pos="0">
                <a:srgbClr val="4F81BD">
                  <a:lumMod val="5000"/>
                  <a:lumOff val="95000"/>
                  <a:alpha val="0"/>
                </a:srgbClr>
              </a:gs>
              <a:gs pos="100000">
                <a:srgbClr val="C0504D"/>
              </a:gs>
            </a:gsLst>
            <a:lin ang="0" scaled="1"/>
          </a:gra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2667" dirty="0">
                <a:solidFill>
                  <a:srgbClr val="222222"/>
                </a:solidFill>
                <a:latin typeface="Bahnschrift" panose="020B0502040204020203" pitchFamily="34" charset="0"/>
              </a:rPr>
              <a:t>Par quels moyens pouvons-nous fluidifier la chaîne de service du restaurant afin de satisfaire les clients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926069B-6436-2452-72ED-DC16F681120F}"/>
              </a:ext>
            </a:extLst>
          </p:cNvPr>
          <p:cNvSpPr txBox="1"/>
          <p:nvPr/>
        </p:nvSpPr>
        <p:spPr>
          <a:xfrm>
            <a:off x="11196192" y="6289589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6101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25">
            <a:extLst>
              <a:ext uri="{FF2B5EF4-FFF2-40B4-BE49-F238E27FC236}">
                <a16:creationId xmlns:a16="http://schemas.microsoft.com/office/drawing/2014/main" id="{0CCE3AD9-9684-4B18-AC68-8223499D6B0F}"/>
              </a:ext>
            </a:extLst>
          </p:cNvPr>
          <p:cNvGrpSpPr/>
          <p:nvPr/>
        </p:nvGrpSpPr>
        <p:grpSpPr>
          <a:xfrm rot="20593171">
            <a:off x="490970" y="5693635"/>
            <a:ext cx="337101" cy="486795"/>
            <a:chOff x="8615780" y="3185232"/>
            <a:chExt cx="1026044" cy="1481671"/>
          </a:xfrm>
          <a:solidFill>
            <a:schemeClr val="accent3"/>
          </a:solidFill>
        </p:grpSpPr>
        <p:sp>
          <p:nvSpPr>
            <p:cNvPr id="38" name="눈물 방울 26">
              <a:extLst>
                <a:ext uri="{FF2B5EF4-FFF2-40B4-BE49-F238E27FC236}">
                  <a16:creationId xmlns:a16="http://schemas.microsoft.com/office/drawing/2014/main" id="{C647FFD1-91DF-43B0-9A60-06048D3CF5F7}"/>
                </a:ext>
              </a:extLst>
            </p:cNvPr>
            <p:cNvSpPr/>
            <p:nvPr/>
          </p:nvSpPr>
          <p:spPr>
            <a:xfrm rot="8100000">
              <a:off x="8675547" y="3752503"/>
              <a:ext cx="914400" cy="91440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자유형: 도형 27">
              <a:extLst>
                <a:ext uri="{FF2B5EF4-FFF2-40B4-BE49-F238E27FC236}">
                  <a16:creationId xmlns:a16="http://schemas.microsoft.com/office/drawing/2014/main" id="{AF91E06B-8694-4787-98D8-2650D52E0570}"/>
                </a:ext>
              </a:extLst>
            </p:cNvPr>
            <p:cNvSpPr/>
            <p:nvPr/>
          </p:nvSpPr>
          <p:spPr>
            <a:xfrm>
              <a:off x="9014972" y="3185232"/>
              <a:ext cx="216234" cy="56314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자유형: 도형 28">
              <a:extLst>
                <a:ext uri="{FF2B5EF4-FFF2-40B4-BE49-F238E27FC236}">
                  <a16:creationId xmlns:a16="http://schemas.microsoft.com/office/drawing/2014/main" id="{BCD482F1-15E2-42CD-8430-27A5FCB8733A}"/>
                </a:ext>
              </a:extLst>
            </p:cNvPr>
            <p:cNvSpPr/>
            <p:nvPr/>
          </p:nvSpPr>
          <p:spPr>
            <a:xfrm rot="3314848">
              <a:off x="9297740" y="3340683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: 도형 29">
              <a:extLst>
                <a:ext uri="{FF2B5EF4-FFF2-40B4-BE49-F238E27FC236}">
                  <a16:creationId xmlns:a16="http://schemas.microsoft.com/office/drawing/2014/main" id="{4875BBFE-12F9-4E38-91AD-E22BDAE6B3C5}"/>
                </a:ext>
              </a:extLst>
            </p:cNvPr>
            <p:cNvSpPr/>
            <p:nvPr/>
          </p:nvSpPr>
          <p:spPr>
            <a:xfrm rot="18285152" flipH="1">
              <a:off x="8768936" y="3335788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5D407C4-7C77-4F58-93A4-1849EB5D6E28}"/>
              </a:ext>
            </a:extLst>
          </p:cNvPr>
          <p:cNvSpPr/>
          <p:nvPr/>
        </p:nvSpPr>
        <p:spPr>
          <a:xfrm>
            <a:off x="394452" y="2788750"/>
            <a:ext cx="626152" cy="348837"/>
          </a:xfrm>
          <a:custGeom>
            <a:avLst/>
            <a:gdLst>
              <a:gd name="connsiteX0" fmla="*/ 109543 w 838583"/>
              <a:gd name="connsiteY0" fmla="*/ 172709 h 467185"/>
              <a:gd name="connsiteX1" fmla="*/ 101648 w 838583"/>
              <a:gd name="connsiteY1" fmla="*/ 180704 h 467185"/>
              <a:gd name="connsiteX2" fmla="*/ 109593 w 838583"/>
              <a:gd name="connsiteY2" fmla="*/ 199771 h 467185"/>
              <a:gd name="connsiteX3" fmla="*/ 386467 w 838583"/>
              <a:gd name="connsiteY3" fmla="*/ 310998 h 467185"/>
              <a:gd name="connsiteX4" fmla="*/ 405535 w 838583"/>
              <a:gd name="connsiteY4" fmla="*/ 303053 h 467185"/>
              <a:gd name="connsiteX5" fmla="*/ 397590 w 838583"/>
              <a:gd name="connsiteY5" fmla="*/ 283986 h 467185"/>
              <a:gd name="connsiteX6" fmla="*/ 120715 w 838583"/>
              <a:gd name="connsiteY6" fmla="*/ 172759 h 467185"/>
              <a:gd name="connsiteX7" fmla="*/ 109543 w 838583"/>
              <a:gd name="connsiteY7" fmla="*/ 172709 h 467185"/>
              <a:gd name="connsiteX8" fmla="*/ 786882 w 838583"/>
              <a:gd name="connsiteY8" fmla="*/ 143363 h 467185"/>
              <a:gd name="connsiteX9" fmla="*/ 750337 w 838583"/>
              <a:gd name="connsiteY9" fmla="*/ 150513 h 467185"/>
              <a:gd name="connsiteX10" fmla="*/ 604153 w 838583"/>
              <a:gd name="connsiteY10" fmla="*/ 212482 h 467185"/>
              <a:gd name="connsiteX11" fmla="*/ 517952 w 838583"/>
              <a:gd name="connsiteY11" fmla="*/ 297094 h 467185"/>
              <a:gd name="connsiteX12" fmla="*/ 390440 w 838583"/>
              <a:gd name="connsiteY12" fmla="*/ 376938 h 467185"/>
              <a:gd name="connsiteX13" fmla="*/ 269679 w 838583"/>
              <a:gd name="connsiteY13" fmla="*/ 389253 h 467185"/>
              <a:gd name="connsiteX14" fmla="*/ 157261 w 838583"/>
              <a:gd name="connsiteY14" fmla="*/ 359858 h 467185"/>
              <a:gd name="connsiteX15" fmla="*/ 31734 w 838583"/>
              <a:gd name="connsiteY15" fmla="*/ 286368 h 467185"/>
              <a:gd name="connsiteX16" fmla="*/ 133030 w 838583"/>
              <a:gd name="connsiteY16" fmla="*/ 391239 h 467185"/>
              <a:gd name="connsiteX17" fmla="*/ 277624 w 838583"/>
              <a:gd name="connsiteY17" fmla="*/ 433346 h 467185"/>
              <a:gd name="connsiteX18" fmla="*/ 448833 w 838583"/>
              <a:gd name="connsiteY18" fmla="*/ 394019 h 467185"/>
              <a:gd name="connsiteX19" fmla="*/ 570388 w 838583"/>
              <a:gd name="connsiteY19" fmla="*/ 297491 h 467185"/>
              <a:gd name="connsiteX20" fmla="*/ 636329 w 838583"/>
              <a:gd name="connsiteY20" fmla="*/ 233138 h 467185"/>
              <a:gd name="connsiteX21" fmla="*/ 763445 w 838583"/>
              <a:gd name="connsiteY21" fmla="*/ 189840 h 467185"/>
              <a:gd name="connsiteX22" fmla="*/ 796813 w 838583"/>
              <a:gd name="connsiteY22" fmla="*/ 179114 h 467185"/>
              <a:gd name="connsiteX23" fmla="*/ 813100 w 838583"/>
              <a:gd name="connsiteY23" fmla="*/ 152102 h 467185"/>
              <a:gd name="connsiteX24" fmla="*/ 786882 w 838583"/>
              <a:gd name="connsiteY24" fmla="*/ 143363 h 467185"/>
              <a:gd name="connsiteX25" fmla="*/ 202099 w 838583"/>
              <a:gd name="connsiteY25" fmla="*/ 123848 h 467185"/>
              <a:gd name="connsiteX26" fmla="*/ 194204 w 838583"/>
              <a:gd name="connsiteY26" fmla="*/ 131843 h 467185"/>
              <a:gd name="connsiteX27" fmla="*/ 202149 w 838583"/>
              <a:gd name="connsiteY27" fmla="*/ 150910 h 467185"/>
              <a:gd name="connsiteX28" fmla="*/ 465517 w 838583"/>
              <a:gd name="connsiteY28" fmla="*/ 256575 h 467185"/>
              <a:gd name="connsiteX29" fmla="*/ 484585 w 838583"/>
              <a:gd name="connsiteY29" fmla="*/ 248630 h 467185"/>
              <a:gd name="connsiteX30" fmla="*/ 476640 w 838583"/>
              <a:gd name="connsiteY30" fmla="*/ 229563 h 467185"/>
              <a:gd name="connsiteX31" fmla="*/ 213271 w 838583"/>
              <a:gd name="connsiteY31" fmla="*/ 123898 h 467185"/>
              <a:gd name="connsiteX32" fmla="*/ 202099 w 838583"/>
              <a:gd name="connsiteY32" fmla="*/ 123848 h 467185"/>
              <a:gd name="connsiteX33" fmla="*/ 301011 w 838583"/>
              <a:gd name="connsiteY33" fmla="*/ 73400 h 467185"/>
              <a:gd name="connsiteX34" fmla="*/ 293116 w 838583"/>
              <a:gd name="connsiteY34" fmla="*/ 81395 h 467185"/>
              <a:gd name="connsiteX35" fmla="*/ 301061 w 838583"/>
              <a:gd name="connsiteY35" fmla="*/ 100462 h 467185"/>
              <a:gd name="connsiteX36" fmla="*/ 537019 w 838583"/>
              <a:gd name="connsiteY36" fmla="*/ 195004 h 467185"/>
              <a:gd name="connsiteX37" fmla="*/ 556086 w 838583"/>
              <a:gd name="connsiteY37" fmla="*/ 187059 h 467185"/>
              <a:gd name="connsiteX38" fmla="*/ 548142 w 838583"/>
              <a:gd name="connsiteY38" fmla="*/ 167992 h 467185"/>
              <a:gd name="connsiteX39" fmla="*/ 312183 w 838583"/>
              <a:gd name="connsiteY39" fmla="*/ 73450 h 467185"/>
              <a:gd name="connsiteX40" fmla="*/ 301011 w 838583"/>
              <a:gd name="connsiteY40" fmla="*/ 73400 h 467185"/>
              <a:gd name="connsiteX41" fmla="*/ 418991 w 838583"/>
              <a:gd name="connsiteY41" fmla="*/ 42812 h 467185"/>
              <a:gd name="connsiteX42" fmla="*/ 411096 w 838583"/>
              <a:gd name="connsiteY42" fmla="*/ 50807 h 467185"/>
              <a:gd name="connsiteX43" fmla="*/ 419041 w 838583"/>
              <a:gd name="connsiteY43" fmla="*/ 69874 h 467185"/>
              <a:gd name="connsiteX44" fmla="*/ 600181 w 838583"/>
              <a:gd name="connsiteY44" fmla="*/ 142569 h 467185"/>
              <a:gd name="connsiteX45" fmla="*/ 619248 w 838583"/>
              <a:gd name="connsiteY45" fmla="*/ 134624 h 467185"/>
              <a:gd name="connsiteX46" fmla="*/ 611303 w 838583"/>
              <a:gd name="connsiteY46" fmla="*/ 115556 h 467185"/>
              <a:gd name="connsiteX47" fmla="*/ 430163 w 838583"/>
              <a:gd name="connsiteY47" fmla="*/ 42862 h 467185"/>
              <a:gd name="connsiteX48" fmla="*/ 418991 w 838583"/>
              <a:gd name="connsiteY48" fmla="*/ 42812 h 467185"/>
              <a:gd name="connsiteX49" fmla="*/ 506830 w 838583"/>
              <a:gd name="connsiteY49" fmla="*/ 1947 h 467185"/>
              <a:gd name="connsiteX50" fmla="*/ 743980 w 838583"/>
              <a:gd name="connsiteY50" fmla="*/ 30548 h 467185"/>
              <a:gd name="connsiteX51" fmla="*/ 805552 w 838583"/>
              <a:gd name="connsiteY51" fmla="*/ 63916 h 467185"/>
              <a:gd name="connsiteX52" fmla="*/ 838125 w 838583"/>
              <a:gd name="connsiteY52" fmla="*/ 140582 h 467185"/>
              <a:gd name="connsiteX53" fmla="*/ 838125 w 838583"/>
              <a:gd name="connsiteY53" fmla="*/ 162430 h 467185"/>
              <a:gd name="connsiteX54" fmla="*/ 803566 w 838583"/>
              <a:gd name="connsiteY54" fmla="*/ 209304 h 467185"/>
              <a:gd name="connsiteX55" fmla="*/ 674066 w 838583"/>
              <a:gd name="connsiteY55" fmla="*/ 247042 h 467185"/>
              <a:gd name="connsiteX56" fmla="*/ 604153 w 838583"/>
              <a:gd name="connsiteY56" fmla="*/ 307422 h 467185"/>
              <a:gd name="connsiteX57" fmla="*/ 367796 w 838583"/>
              <a:gd name="connsiteY57" fmla="*/ 462344 h 467185"/>
              <a:gd name="connsiteX58" fmla="*/ 141372 w 838583"/>
              <a:gd name="connsiteY58" fmla="*/ 428977 h 467185"/>
              <a:gd name="connsiteX59" fmla="*/ 59938 w 838583"/>
              <a:gd name="connsiteY59" fmla="*/ 383691 h 467185"/>
              <a:gd name="connsiteX60" fmla="*/ 749 w 838583"/>
              <a:gd name="connsiteY60" fmla="*/ 245850 h 467185"/>
              <a:gd name="connsiteX61" fmla="*/ 98470 w 838583"/>
              <a:gd name="connsiteY61" fmla="*/ 100462 h 467185"/>
              <a:gd name="connsiteX62" fmla="*/ 304636 w 838583"/>
              <a:gd name="connsiteY62" fmla="*/ 30945 h 467185"/>
              <a:gd name="connsiteX63" fmla="*/ 506830 w 838583"/>
              <a:gd name="connsiteY63" fmla="*/ 1947 h 46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838583" h="467185">
                <a:moveTo>
                  <a:pt x="109543" y="172709"/>
                </a:moveTo>
                <a:cubicBezTo>
                  <a:pt x="106117" y="174149"/>
                  <a:pt x="103237" y="176930"/>
                  <a:pt x="101648" y="180704"/>
                </a:cubicBezTo>
                <a:cubicBezTo>
                  <a:pt x="98470" y="188251"/>
                  <a:pt x="102045" y="196593"/>
                  <a:pt x="109593" y="199771"/>
                </a:cubicBezTo>
                <a:lnTo>
                  <a:pt x="386467" y="310998"/>
                </a:lnTo>
                <a:cubicBezTo>
                  <a:pt x="394015" y="313779"/>
                  <a:pt x="402357" y="310203"/>
                  <a:pt x="405535" y="303053"/>
                </a:cubicBezTo>
                <a:cubicBezTo>
                  <a:pt x="408712" y="295505"/>
                  <a:pt x="405138" y="287164"/>
                  <a:pt x="397590" y="283986"/>
                </a:cubicBezTo>
                <a:lnTo>
                  <a:pt x="120715" y="172759"/>
                </a:lnTo>
                <a:cubicBezTo>
                  <a:pt x="116942" y="171170"/>
                  <a:pt x="112969" y="171269"/>
                  <a:pt x="109543" y="172709"/>
                </a:cubicBezTo>
                <a:close/>
                <a:moveTo>
                  <a:pt x="786882" y="143363"/>
                </a:moveTo>
                <a:cubicBezTo>
                  <a:pt x="774568" y="144555"/>
                  <a:pt x="762651" y="148130"/>
                  <a:pt x="750337" y="150513"/>
                </a:cubicBezTo>
                <a:cubicBezTo>
                  <a:pt x="704654" y="159253"/>
                  <a:pt x="636727" y="177922"/>
                  <a:pt x="604153" y="212482"/>
                </a:cubicBezTo>
                <a:cubicBezTo>
                  <a:pt x="573963" y="244658"/>
                  <a:pt x="552910" y="269684"/>
                  <a:pt x="517952" y="297094"/>
                </a:cubicBezTo>
                <a:cubicBezTo>
                  <a:pt x="479421" y="327284"/>
                  <a:pt x="438505" y="364227"/>
                  <a:pt x="390440" y="376938"/>
                </a:cubicBezTo>
                <a:cubicBezTo>
                  <a:pt x="350716" y="387267"/>
                  <a:pt x="310992" y="394417"/>
                  <a:pt x="269679" y="389253"/>
                </a:cubicBezTo>
                <a:cubicBezTo>
                  <a:pt x="231147" y="384883"/>
                  <a:pt x="193410" y="373364"/>
                  <a:pt x="157261" y="359858"/>
                </a:cubicBezTo>
                <a:cubicBezTo>
                  <a:pt x="116743" y="344762"/>
                  <a:pt x="63910" y="323709"/>
                  <a:pt x="31734" y="286368"/>
                </a:cubicBezTo>
                <a:cubicBezTo>
                  <a:pt x="41268" y="333640"/>
                  <a:pt x="93306" y="369788"/>
                  <a:pt x="133030" y="391239"/>
                </a:cubicBezTo>
                <a:cubicBezTo>
                  <a:pt x="178315" y="415073"/>
                  <a:pt x="227175" y="426196"/>
                  <a:pt x="277624" y="433346"/>
                </a:cubicBezTo>
                <a:cubicBezTo>
                  <a:pt x="339196" y="442086"/>
                  <a:pt x="395603" y="422621"/>
                  <a:pt x="448833" y="394019"/>
                </a:cubicBezTo>
                <a:cubicBezTo>
                  <a:pt x="494913" y="369391"/>
                  <a:pt x="534239" y="335229"/>
                  <a:pt x="570388" y="297491"/>
                </a:cubicBezTo>
                <a:cubicBezTo>
                  <a:pt x="591442" y="275643"/>
                  <a:pt x="610112" y="250617"/>
                  <a:pt x="636329" y="233138"/>
                </a:cubicBezTo>
                <a:cubicBezTo>
                  <a:pt x="670492" y="210893"/>
                  <a:pt x="724516" y="200168"/>
                  <a:pt x="763445" y="189840"/>
                </a:cubicBezTo>
                <a:cubicBezTo>
                  <a:pt x="774568" y="187059"/>
                  <a:pt x="786088" y="184676"/>
                  <a:pt x="796813" y="179114"/>
                </a:cubicBezTo>
                <a:cubicBezTo>
                  <a:pt x="811114" y="171964"/>
                  <a:pt x="815483" y="161636"/>
                  <a:pt x="813100" y="152102"/>
                </a:cubicBezTo>
                <a:cubicBezTo>
                  <a:pt x="811114" y="143760"/>
                  <a:pt x="792841" y="142568"/>
                  <a:pt x="786882" y="143363"/>
                </a:cubicBezTo>
                <a:close/>
                <a:moveTo>
                  <a:pt x="202099" y="123848"/>
                </a:moveTo>
                <a:cubicBezTo>
                  <a:pt x="198673" y="125288"/>
                  <a:pt x="195793" y="128069"/>
                  <a:pt x="194204" y="131843"/>
                </a:cubicBezTo>
                <a:cubicBezTo>
                  <a:pt x="191026" y="139390"/>
                  <a:pt x="194601" y="147732"/>
                  <a:pt x="202149" y="150910"/>
                </a:cubicBezTo>
                <a:lnTo>
                  <a:pt x="465517" y="256575"/>
                </a:lnTo>
                <a:cubicBezTo>
                  <a:pt x="472667" y="259356"/>
                  <a:pt x="481407" y="255781"/>
                  <a:pt x="484585" y="248630"/>
                </a:cubicBezTo>
                <a:cubicBezTo>
                  <a:pt x="487762" y="241083"/>
                  <a:pt x="484188" y="232741"/>
                  <a:pt x="476640" y="229563"/>
                </a:cubicBezTo>
                <a:lnTo>
                  <a:pt x="213271" y="123898"/>
                </a:lnTo>
                <a:cubicBezTo>
                  <a:pt x="209498" y="122309"/>
                  <a:pt x="205525" y="122408"/>
                  <a:pt x="202099" y="123848"/>
                </a:cubicBezTo>
                <a:close/>
                <a:moveTo>
                  <a:pt x="301011" y="73400"/>
                </a:moveTo>
                <a:cubicBezTo>
                  <a:pt x="297585" y="74840"/>
                  <a:pt x="294705" y="77621"/>
                  <a:pt x="293116" y="81395"/>
                </a:cubicBezTo>
                <a:cubicBezTo>
                  <a:pt x="289938" y="88942"/>
                  <a:pt x="293513" y="97284"/>
                  <a:pt x="301061" y="100462"/>
                </a:cubicBezTo>
                <a:lnTo>
                  <a:pt x="537019" y="195004"/>
                </a:lnTo>
                <a:cubicBezTo>
                  <a:pt x="544169" y="198182"/>
                  <a:pt x="552909" y="194607"/>
                  <a:pt x="556086" y="187059"/>
                </a:cubicBezTo>
                <a:cubicBezTo>
                  <a:pt x="559264" y="179512"/>
                  <a:pt x="555689" y="171170"/>
                  <a:pt x="548142" y="167992"/>
                </a:cubicBezTo>
                <a:lnTo>
                  <a:pt x="312183" y="73450"/>
                </a:lnTo>
                <a:cubicBezTo>
                  <a:pt x="308410" y="71861"/>
                  <a:pt x="304437" y="71960"/>
                  <a:pt x="301011" y="73400"/>
                </a:cubicBezTo>
                <a:close/>
                <a:moveTo>
                  <a:pt x="418991" y="42812"/>
                </a:moveTo>
                <a:cubicBezTo>
                  <a:pt x="415565" y="44252"/>
                  <a:pt x="412685" y="47033"/>
                  <a:pt x="411096" y="50807"/>
                </a:cubicBezTo>
                <a:cubicBezTo>
                  <a:pt x="407918" y="58354"/>
                  <a:pt x="411493" y="66696"/>
                  <a:pt x="419041" y="69874"/>
                </a:cubicBezTo>
                <a:lnTo>
                  <a:pt x="600181" y="142569"/>
                </a:lnTo>
                <a:cubicBezTo>
                  <a:pt x="607331" y="145349"/>
                  <a:pt x="616070" y="141774"/>
                  <a:pt x="619248" y="134624"/>
                </a:cubicBezTo>
                <a:cubicBezTo>
                  <a:pt x="622426" y="127076"/>
                  <a:pt x="618851" y="118734"/>
                  <a:pt x="611303" y="115556"/>
                </a:cubicBezTo>
                <a:lnTo>
                  <a:pt x="430163" y="42862"/>
                </a:lnTo>
                <a:cubicBezTo>
                  <a:pt x="426390" y="41273"/>
                  <a:pt x="422417" y="41372"/>
                  <a:pt x="418991" y="42812"/>
                </a:cubicBezTo>
                <a:close/>
                <a:moveTo>
                  <a:pt x="506830" y="1947"/>
                </a:moveTo>
                <a:cubicBezTo>
                  <a:pt x="583893" y="-4806"/>
                  <a:pt x="670491" y="6317"/>
                  <a:pt x="743980" y="30548"/>
                </a:cubicBezTo>
                <a:cubicBezTo>
                  <a:pt x="764637" y="37301"/>
                  <a:pt x="787279" y="51999"/>
                  <a:pt x="805552" y="63916"/>
                </a:cubicBezTo>
                <a:cubicBezTo>
                  <a:pt x="832961" y="82586"/>
                  <a:pt x="834947" y="111981"/>
                  <a:pt x="838125" y="140582"/>
                </a:cubicBezTo>
                <a:cubicBezTo>
                  <a:pt x="838920" y="147733"/>
                  <a:pt x="838522" y="155280"/>
                  <a:pt x="838125" y="162430"/>
                </a:cubicBezTo>
                <a:cubicBezTo>
                  <a:pt x="837728" y="187059"/>
                  <a:pt x="827003" y="200963"/>
                  <a:pt x="803566" y="209304"/>
                </a:cubicBezTo>
                <a:cubicBezTo>
                  <a:pt x="766225" y="222810"/>
                  <a:pt x="710215" y="227975"/>
                  <a:pt x="674066" y="247042"/>
                </a:cubicBezTo>
                <a:cubicBezTo>
                  <a:pt x="645863" y="262137"/>
                  <a:pt x="624809" y="284382"/>
                  <a:pt x="604153" y="307422"/>
                </a:cubicBezTo>
                <a:cubicBezTo>
                  <a:pt x="539800" y="379719"/>
                  <a:pt x="465120" y="445660"/>
                  <a:pt x="367796" y="462344"/>
                </a:cubicBezTo>
                <a:cubicBezTo>
                  <a:pt x="290336" y="475453"/>
                  <a:pt x="213668" y="461153"/>
                  <a:pt x="141372" y="428977"/>
                </a:cubicBezTo>
                <a:cubicBezTo>
                  <a:pt x="114757" y="417457"/>
                  <a:pt x="82183" y="402759"/>
                  <a:pt x="59938" y="383691"/>
                </a:cubicBezTo>
                <a:cubicBezTo>
                  <a:pt x="20611" y="349529"/>
                  <a:pt x="-3620" y="299080"/>
                  <a:pt x="749" y="245850"/>
                </a:cubicBezTo>
                <a:cubicBezTo>
                  <a:pt x="-6401" y="175936"/>
                  <a:pt x="38487" y="131446"/>
                  <a:pt x="98470" y="100462"/>
                </a:cubicBezTo>
                <a:cubicBezTo>
                  <a:pt x="161233" y="67888"/>
                  <a:pt x="237106" y="46040"/>
                  <a:pt x="304636" y="30945"/>
                </a:cubicBezTo>
                <a:cubicBezTo>
                  <a:pt x="371372" y="16247"/>
                  <a:pt x="438505" y="7906"/>
                  <a:pt x="506830" y="1947"/>
                </a:cubicBezTo>
                <a:close/>
              </a:path>
            </a:pathLst>
          </a:custGeom>
          <a:solidFill>
            <a:schemeClr val="accent1"/>
          </a:solidFill>
          <a:ln w="741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75" name="그룹 52">
            <a:extLst>
              <a:ext uri="{FF2B5EF4-FFF2-40B4-BE49-F238E27FC236}">
                <a16:creationId xmlns:a16="http://schemas.microsoft.com/office/drawing/2014/main" id="{E69EDF35-1A10-4A1E-AFBF-8E781AE39846}"/>
              </a:ext>
            </a:extLst>
          </p:cNvPr>
          <p:cNvGrpSpPr/>
          <p:nvPr/>
        </p:nvGrpSpPr>
        <p:grpSpPr>
          <a:xfrm>
            <a:off x="466931" y="1252598"/>
            <a:ext cx="534492" cy="558037"/>
            <a:chOff x="-2765399" y="4983810"/>
            <a:chExt cx="2559184" cy="2671920"/>
          </a:xfrm>
          <a:solidFill>
            <a:schemeClr val="accent2"/>
          </a:solidFill>
        </p:grpSpPr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E4FDA16B-43E4-4377-B1C8-DB302CDEC829}"/>
                </a:ext>
              </a:extLst>
            </p:cNvPr>
            <p:cNvSpPr/>
            <p:nvPr/>
          </p:nvSpPr>
          <p:spPr>
            <a:xfrm rot="2641289">
              <a:off x="-1645446" y="4983810"/>
              <a:ext cx="1439231" cy="1391912"/>
            </a:xfrm>
            <a:custGeom>
              <a:avLst/>
              <a:gdLst/>
              <a:ahLst/>
              <a:cxnLst/>
              <a:rect l="l" t="t" r="r" b="b"/>
              <a:pathLst>
                <a:path w="4563041" h="4413028">
                  <a:moveTo>
                    <a:pt x="1658854" y="700255"/>
                  </a:moveTo>
                  <a:cubicBezTo>
                    <a:pt x="1197696" y="1371211"/>
                    <a:pt x="1496559" y="2059981"/>
                    <a:pt x="1623229" y="2469679"/>
                  </a:cubicBezTo>
                  <a:cubicBezTo>
                    <a:pt x="1245198" y="2398427"/>
                    <a:pt x="843415" y="2327174"/>
                    <a:pt x="465384" y="1964977"/>
                  </a:cubicBezTo>
                  <a:cubicBezTo>
                    <a:pt x="774143" y="2501345"/>
                    <a:pt x="1255093" y="2515201"/>
                    <a:pt x="1587603" y="2594369"/>
                  </a:cubicBezTo>
                  <a:cubicBezTo>
                    <a:pt x="1409473" y="3039693"/>
                    <a:pt x="1563852" y="3455330"/>
                    <a:pt x="1730106" y="3859091"/>
                  </a:cubicBezTo>
                  <a:cubicBezTo>
                    <a:pt x="1595519" y="3465226"/>
                    <a:pt x="1544059" y="2970421"/>
                    <a:pt x="1736043" y="2600307"/>
                  </a:cubicBezTo>
                  <a:cubicBezTo>
                    <a:pt x="2044802" y="3130738"/>
                    <a:pt x="2810761" y="3298972"/>
                    <a:pt x="3339213" y="3354390"/>
                  </a:cubicBezTo>
                  <a:cubicBezTo>
                    <a:pt x="2751385" y="3245533"/>
                    <a:pt x="2092304" y="2952608"/>
                    <a:pt x="1825109" y="2511242"/>
                  </a:cubicBezTo>
                  <a:lnTo>
                    <a:pt x="3612345" y="1383086"/>
                  </a:lnTo>
                  <a:lnTo>
                    <a:pt x="1736044" y="2434053"/>
                  </a:lnTo>
                  <a:cubicBezTo>
                    <a:pt x="1411452" y="1798723"/>
                    <a:pt x="1419368" y="1199019"/>
                    <a:pt x="1658854" y="700255"/>
                  </a:cubicBezTo>
                  <a:close/>
                  <a:moveTo>
                    <a:pt x="2233909" y="0"/>
                  </a:moveTo>
                  <a:cubicBezTo>
                    <a:pt x="2467233" y="1806805"/>
                    <a:pt x="2077102" y="1155417"/>
                    <a:pt x="1882914" y="1893443"/>
                  </a:cubicBezTo>
                  <a:cubicBezTo>
                    <a:pt x="2512642" y="1924327"/>
                    <a:pt x="2322974" y="945807"/>
                    <a:pt x="2887388" y="733246"/>
                  </a:cubicBezTo>
                  <a:cubicBezTo>
                    <a:pt x="2830028" y="877206"/>
                    <a:pt x="2808293" y="1015229"/>
                    <a:pt x="2816247" y="1135439"/>
                  </a:cubicBezTo>
                  <a:cubicBezTo>
                    <a:pt x="3129337" y="625471"/>
                    <a:pt x="3460241" y="928965"/>
                    <a:pt x="4563041" y="810883"/>
                  </a:cubicBezTo>
                  <a:cubicBezTo>
                    <a:pt x="3889322" y="1343144"/>
                    <a:pt x="4278444" y="2112912"/>
                    <a:pt x="3343467" y="2140472"/>
                  </a:cubicBezTo>
                  <a:cubicBezTo>
                    <a:pt x="3501618" y="2209483"/>
                    <a:pt x="3618205" y="2266620"/>
                    <a:pt x="3829795" y="2311880"/>
                  </a:cubicBezTo>
                  <a:cubicBezTo>
                    <a:pt x="3569732" y="2557453"/>
                    <a:pt x="3262169" y="2512080"/>
                    <a:pt x="2622097" y="2389517"/>
                  </a:cubicBezTo>
                  <a:cubicBezTo>
                    <a:pt x="2509767" y="2369650"/>
                    <a:pt x="2397436" y="2415097"/>
                    <a:pt x="2302920" y="2579299"/>
                  </a:cubicBezTo>
                  <a:cubicBezTo>
                    <a:pt x="2487884" y="2842647"/>
                    <a:pt x="3266614" y="2209409"/>
                    <a:pt x="4140346" y="3262466"/>
                  </a:cubicBezTo>
                  <a:cubicBezTo>
                    <a:pt x="3752157" y="3403364"/>
                    <a:pt x="3785543" y="4007399"/>
                    <a:pt x="2975780" y="3631721"/>
                  </a:cubicBezTo>
                  <a:cubicBezTo>
                    <a:pt x="2895976" y="3835245"/>
                    <a:pt x="3071493" y="3943766"/>
                    <a:pt x="3217320" y="4028536"/>
                  </a:cubicBezTo>
                  <a:cubicBezTo>
                    <a:pt x="2958527" y="3996906"/>
                    <a:pt x="2693797" y="4250284"/>
                    <a:pt x="2440942" y="3933646"/>
                  </a:cubicBezTo>
                  <a:cubicBezTo>
                    <a:pt x="2297169" y="3720861"/>
                    <a:pt x="2384964" y="3258694"/>
                    <a:pt x="2009622" y="3295291"/>
                  </a:cubicBezTo>
                  <a:cubicBezTo>
                    <a:pt x="1754582" y="3405624"/>
                    <a:pt x="1937083" y="3548389"/>
                    <a:pt x="2121990" y="3770304"/>
                  </a:cubicBezTo>
                  <a:cubicBezTo>
                    <a:pt x="2200019" y="3867528"/>
                    <a:pt x="2192774" y="4111028"/>
                    <a:pt x="2299671" y="4413028"/>
                  </a:cubicBezTo>
                  <a:lnTo>
                    <a:pt x="1837093" y="4270076"/>
                  </a:lnTo>
                  <a:cubicBezTo>
                    <a:pt x="1555484" y="4205994"/>
                    <a:pt x="982929" y="3963783"/>
                    <a:pt x="974452" y="3490002"/>
                  </a:cubicBezTo>
                  <a:cubicBezTo>
                    <a:pt x="982406" y="3259218"/>
                    <a:pt x="1376307" y="3123434"/>
                    <a:pt x="1336761" y="2803585"/>
                  </a:cubicBezTo>
                  <a:cubicBezTo>
                    <a:pt x="985954" y="3102746"/>
                    <a:pt x="688585" y="3247528"/>
                    <a:pt x="284339" y="3416061"/>
                  </a:cubicBezTo>
                  <a:lnTo>
                    <a:pt x="90189" y="3296411"/>
                  </a:lnTo>
                  <a:cubicBezTo>
                    <a:pt x="514191" y="3104128"/>
                    <a:pt x="837251" y="3048411"/>
                    <a:pt x="1219689" y="2642372"/>
                  </a:cubicBezTo>
                  <a:cubicBezTo>
                    <a:pt x="937892" y="2487993"/>
                    <a:pt x="632345" y="2719562"/>
                    <a:pt x="457427" y="2677998"/>
                  </a:cubicBezTo>
                  <a:cubicBezTo>
                    <a:pt x="266151" y="2640019"/>
                    <a:pt x="-55751" y="2435786"/>
                    <a:pt x="8293" y="1768416"/>
                  </a:cubicBezTo>
                  <a:cubicBezTo>
                    <a:pt x="86864" y="1822004"/>
                    <a:pt x="171373" y="1810278"/>
                    <a:pt x="244007" y="1929180"/>
                  </a:cubicBezTo>
                  <a:cubicBezTo>
                    <a:pt x="144075" y="1584945"/>
                    <a:pt x="192584" y="1353526"/>
                    <a:pt x="336097" y="1009291"/>
                  </a:cubicBezTo>
                  <a:cubicBezTo>
                    <a:pt x="954398" y="1360733"/>
                    <a:pt x="866117" y="1991245"/>
                    <a:pt x="1086595" y="1885488"/>
                  </a:cubicBezTo>
                  <a:cubicBezTo>
                    <a:pt x="1316035" y="1763150"/>
                    <a:pt x="1171404" y="1474556"/>
                    <a:pt x="1008958" y="1328468"/>
                  </a:cubicBezTo>
                  <a:cubicBezTo>
                    <a:pt x="800580" y="1156986"/>
                    <a:pt x="687203" y="860812"/>
                    <a:pt x="1060716" y="439948"/>
                  </a:cubicBezTo>
                  <a:cubicBezTo>
                    <a:pt x="1126292" y="558925"/>
                    <a:pt x="1114678" y="844158"/>
                    <a:pt x="1257443" y="796880"/>
                  </a:cubicBezTo>
                  <a:cubicBezTo>
                    <a:pt x="1422615" y="505524"/>
                    <a:pt x="1338404" y="166665"/>
                    <a:pt x="22339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7" name="타원 54">
              <a:extLst>
                <a:ext uri="{FF2B5EF4-FFF2-40B4-BE49-F238E27FC236}">
                  <a16:creationId xmlns:a16="http://schemas.microsoft.com/office/drawing/2014/main" id="{834F3F93-980B-4225-A60D-0DC30390F572}"/>
                </a:ext>
              </a:extLst>
            </p:cNvPr>
            <p:cNvSpPr/>
            <p:nvPr/>
          </p:nvSpPr>
          <p:spPr>
            <a:xfrm>
              <a:off x="-2765399" y="5763559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55">
              <a:extLst>
                <a:ext uri="{FF2B5EF4-FFF2-40B4-BE49-F238E27FC236}">
                  <a16:creationId xmlns:a16="http://schemas.microsoft.com/office/drawing/2014/main" id="{3C8672B7-F054-4B5C-85A7-75CF55222879}"/>
                </a:ext>
              </a:extLst>
            </p:cNvPr>
            <p:cNvSpPr/>
            <p:nvPr/>
          </p:nvSpPr>
          <p:spPr>
            <a:xfrm>
              <a:off x="-2087475" y="5763559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56">
              <a:extLst>
                <a:ext uri="{FF2B5EF4-FFF2-40B4-BE49-F238E27FC236}">
                  <a16:creationId xmlns:a16="http://schemas.microsoft.com/office/drawing/2014/main" id="{5917CF46-E3B6-4C6B-A71F-9B201B99149A}"/>
                </a:ext>
              </a:extLst>
            </p:cNvPr>
            <p:cNvSpPr/>
            <p:nvPr/>
          </p:nvSpPr>
          <p:spPr>
            <a:xfrm>
              <a:off x="-2426437" y="6399581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57">
              <a:extLst>
                <a:ext uri="{FF2B5EF4-FFF2-40B4-BE49-F238E27FC236}">
                  <a16:creationId xmlns:a16="http://schemas.microsoft.com/office/drawing/2014/main" id="{3DD37CE1-790C-49B3-937D-65F7AE005B6F}"/>
                </a:ext>
              </a:extLst>
            </p:cNvPr>
            <p:cNvSpPr/>
            <p:nvPr/>
          </p:nvSpPr>
          <p:spPr>
            <a:xfrm>
              <a:off x="-1748513" y="6399581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58">
              <a:extLst>
                <a:ext uri="{FF2B5EF4-FFF2-40B4-BE49-F238E27FC236}">
                  <a16:creationId xmlns:a16="http://schemas.microsoft.com/office/drawing/2014/main" id="{7122807E-CBEB-4204-95C3-33D6A99FF7D8}"/>
                </a:ext>
              </a:extLst>
            </p:cNvPr>
            <p:cNvSpPr/>
            <p:nvPr/>
          </p:nvSpPr>
          <p:spPr>
            <a:xfrm>
              <a:off x="-2091459" y="7035602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사각형: 둥근 모서리 59">
              <a:extLst>
                <a:ext uri="{FF2B5EF4-FFF2-40B4-BE49-F238E27FC236}">
                  <a16:creationId xmlns:a16="http://schemas.microsoft.com/office/drawing/2014/main" id="{78245D82-B21B-4AF3-A7F2-AC42DB7AFF65}"/>
                </a:ext>
              </a:extLst>
            </p:cNvPr>
            <p:cNvSpPr/>
            <p:nvPr/>
          </p:nvSpPr>
          <p:spPr>
            <a:xfrm rot="20679848">
              <a:off x="-2235846" y="5444190"/>
              <a:ext cx="828000" cy="135552"/>
            </a:xfrm>
            <a:prstGeom prst="roundRect">
              <a:avLst>
                <a:gd name="adj" fmla="val 49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사각형: 둥근 모서리 60">
              <a:extLst>
                <a:ext uri="{FF2B5EF4-FFF2-40B4-BE49-F238E27FC236}">
                  <a16:creationId xmlns:a16="http://schemas.microsoft.com/office/drawing/2014/main" id="{58FA9281-22FE-467B-B5C6-1CEE669DA160}"/>
                </a:ext>
              </a:extLst>
            </p:cNvPr>
            <p:cNvSpPr/>
            <p:nvPr/>
          </p:nvSpPr>
          <p:spPr>
            <a:xfrm>
              <a:off x="-1843268" y="5499851"/>
              <a:ext cx="156344" cy="316035"/>
            </a:xfrm>
            <a:prstGeom prst="roundRect">
              <a:avLst>
                <a:gd name="adj" fmla="val 200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A68B8A1B-1803-4867-9FD9-70E4E465187B}"/>
              </a:ext>
            </a:extLst>
          </p:cNvPr>
          <p:cNvSpPr/>
          <p:nvPr/>
        </p:nvSpPr>
        <p:spPr>
          <a:xfrm>
            <a:off x="441184" y="4186955"/>
            <a:ext cx="532688" cy="540877"/>
          </a:xfrm>
          <a:custGeom>
            <a:avLst/>
            <a:gdLst>
              <a:gd name="connsiteX0" fmla="*/ 650489 w 2936056"/>
              <a:gd name="connsiteY0" fmla="*/ 2515181 h 2981194"/>
              <a:gd name="connsiteX1" fmla="*/ 657560 w 2936056"/>
              <a:gd name="connsiteY1" fmla="*/ 2520002 h 2981194"/>
              <a:gd name="connsiteX2" fmla="*/ 699340 w 2936056"/>
              <a:gd name="connsiteY2" fmla="*/ 2575924 h 2981194"/>
              <a:gd name="connsiteX3" fmla="*/ 815361 w 2936056"/>
              <a:gd name="connsiteY3" fmla="*/ 2721191 h 2981194"/>
              <a:gd name="connsiteX4" fmla="*/ 844929 w 2936056"/>
              <a:gd name="connsiteY4" fmla="*/ 2747223 h 2981194"/>
              <a:gd name="connsiteX5" fmla="*/ 920133 w 2936056"/>
              <a:gd name="connsiteY5" fmla="*/ 2773899 h 2981194"/>
              <a:gd name="connsiteX6" fmla="*/ 1025870 w 2936056"/>
              <a:gd name="connsiteY6" fmla="*/ 2777434 h 2981194"/>
              <a:gd name="connsiteX7" fmla="*/ 1099789 w 2936056"/>
              <a:gd name="connsiteY7" fmla="*/ 2803145 h 2981194"/>
              <a:gd name="connsiteX8" fmla="*/ 1185599 w 2936056"/>
              <a:gd name="connsiteY8" fmla="*/ 2860995 h 2981194"/>
              <a:gd name="connsiteX9" fmla="*/ 1229951 w 2936056"/>
              <a:gd name="connsiteY9" fmla="*/ 2972516 h 2981194"/>
              <a:gd name="connsiteX10" fmla="*/ 1219024 w 2936056"/>
              <a:gd name="connsiteY10" fmla="*/ 2981194 h 2981194"/>
              <a:gd name="connsiteX11" fmla="*/ 1156032 w 2936056"/>
              <a:gd name="connsiteY11" fmla="*/ 2980873 h 2981194"/>
              <a:gd name="connsiteX12" fmla="*/ 1072792 w 2936056"/>
              <a:gd name="connsiteY12" fmla="*/ 2976694 h 2981194"/>
              <a:gd name="connsiteX13" fmla="*/ 1057045 w 2936056"/>
              <a:gd name="connsiteY13" fmla="*/ 2969624 h 2981194"/>
              <a:gd name="connsiteX14" fmla="*/ 949379 w 2936056"/>
              <a:gd name="connsiteY14" fmla="*/ 2892491 h 2981194"/>
              <a:gd name="connsiteX15" fmla="*/ 759118 w 2936056"/>
              <a:gd name="connsiteY15" fmla="*/ 2710907 h 2981194"/>
              <a:gd name="connsiteX16" fmla="*/ 657560 w 2936056"/>
              <a:gd name="connsiteY16" fmla="*/ 2548606 h 2981194"/>
              <a:gd name="connsiteX17" fmla="*/ 649525 w 2936056"/>
              <a:gd name="connsiteY17" fmla="*/ 2524502 h 2981194"/>
              <a:gd name="connsiteX18" fmla="*/ 650489 w 2936056"/>
              <a:gd name="connsiteY18" fmla="*/ 2515181 h 2981194"/>
              <a:gd name="connsiteX19" fmla="*/ 2286353 w 2936056"/>
              <a:gd name="connsiteY19" fmla="*/ 2463116 h 2981194"/>
              <a:gd name="connsiteX20" fmla="*/ 2287317 w 2936056"/>
              <a:gd name="connsiteY20" fmla="*/ 2471472 h 2981194"/>
              <a:gd name="connsiteX21" fmla="*/ 2272212 w 2936056"/>
              <a:gd name="connsiteY21" fmla="*/ 2511646 h 2981194"/>
              <a:gd name="connsiteX22" fmla="*/ 2126623 w 2936056"/>
              <a:gd name="connsiteY22" fmla="*/ 2718620 h 2981194"/>
              <a:gd name="connsiteX23" fmla="*/ 1928969 w 2936056"/>
              <a:gd name="connsiteY23" fmla="*/ 2880278 h 2981194"/>
              <a:gd name="connsiteX24" fmla="*/ 1853765 w 2936056"/>
              <a:gd name="connsiteY24" fmla="*/ 2935235 h 2981194"/>
              <a:gd name="connsiteX25" fmla="*/ 1759598 w 2936056"/>
              <a:gd name="connsiteY25" fmla="*/ 2967053 h 2981194"/>
              <a:gd name="connsiteX26" fmla="*/ 1750599 w 2936056"/>
              <a:gd name="connsiteY26" fmla="*/ 2955483 h 2981194"/>
              <a:gd name="connsiteX27" fmla="*/ 1832553 w 2936056"/>
              <a:gd name="connsiteY27" fmla="*/ 2761686 h 2981194"/>
              <a:gd name="connsiteX28" fmla="*/ 1840909 w 2936056"/>
              <a:gd name="connsiteY28" fmla="*/ 2750759 h 2981194"/>
              <a:gd name="connsiteX29" fmla="*/ 1886225 w 2936056"/>
              <a:gd name="connsiteY29" fmla="*/ 2722155 h 2981194"/>
              <a:gd name="connsiteX30" fmla="*/ 1910972 w 2936056"/>
              <a:gd name="connsiteY30" fmla="*/ 2718298 h 2981194"/>
              <a:gd name="connsiteX31" fmla="*/ 2041777 w 2936056"/>
              <a:gd name="connsiteY31" fmla="*/ 2718298 h 2981194"/>
              <a:gd name="connsiteX32" fmla="*/ 2105090 w 2936056"/>
              <a:gd name="connsiteY32" fmla="*/ 2683910 h 2981194"/>
              <a:gd name="connsiteX33" fmla="*/ 2219504 w 2936056"/>
              <a:gd name="connsiteY33" fmla="*/ 2549570 h 2981194"/>
              <a:gd name="connsiteX34" fmla="*/ 2269962 w 2936056"/>
              <a:gd name="connsiteY34" fmla="*/ 2478221 h 2981194"/>
              <a:gd name="connsiteX35" fmla="*/ 2279282 w 2936056"/>
              <a:gd name="connsiteY35" fmla="*/ 2467616 h 2981194"/>
              <a:gd name="connsiteX36" fmla="*/ 2286353 w 2936056"/>
              <a:gd name="connsiteY36" fmla="*/ 2463116 h 2981194"/>
              <a:gd name="connsiteX37" fmla="*/ 579783 w 2936056"/>
              <a:gd name="connsiteY37" fmla="*/ 2362843 h 2981194"/>
              <a:gd name="connsiteX38" fmla="*/ 594245 w 2936056"/>
              <a:gd name="connsiteY38" fmla="*/ 2370235 h 2981194"/>
              <a:gd name="connsiteX39" fmla="*/ 658845 w 2936056"/>
              <a:gd name="connsiteY39" fmla="*/ 2440298 h 2981194"/>
              <a:gd name="connsiteX40" fmla="*/ 725372 w 2936056"/>
              <a:gd name="connsiteY40" fmla="*/ 2510360 h 2981194"/>
              <a:gd name="connsiteX41" fmla="*/ 803148 w 2936056"/>
              <a:gd name="connsiteY41" fmla="*/ 2543142 h 2981194"/>
              <a:gd name="connsiteX42" fmla="*/ 933952 w 2936056"/>
              <a:gd name="connsiteY42" fmla="*/ 2552784 h 2981194"/>
              <a:gd name="connsiteX43" fmla="*/ 1048366 w 2936056"/>
              <a:gd name="connsiteY43" fmla="*/ 2606134 h 2981194"/>
              <a:gd name="connsiteX44" fmla="*/ 1111037 w 2936056"/>
              <a:gd name="connsiteY44" fmla="*/ 2677161 h 2981194"/>
              <a:gd name="connsiteX45" fmla="*/ 1120357 w 2936056"/>
              <a:gd name="connsiteY45" fmla="*/ 2720548 h 2981194"/>
              <a:gd name="connsiteX46" fmla="*/ 1087254 w 2936056"/>
              <a:gd name="connsiteY46" fmla="*/ 2750759 h 2981194"/>
              <a:gd name="connsiteX47" fmla="*/ 1056079 w 2936056"/>
              <a:gd name="connsiteY47" fmla="*/ 2750437 h 2981194"/>
              <a:gd name="connsiteX48" fmla="*/ 908885 w 2936056"/>
              <a:gd name="connsiteY48" fmla="*/ 2708335 h 2981194"/>
              <a:gd name="connsiteX49" fmla="*/ 678128 w 2936056"/>
              <a:gd name="connsiteY49" fmla="*/ 2515181 h 2981194"/>
              <a:gd name="connsiteX50" fmla="*/ 598424 w 2936056"/>
              <a:gd name="connsiteY50" fmla="*/ 2413623 h 2981194"/>
              <a:gd name="connsiteX51" fmla="*/ 580426 w 2936056"/>
              <a:gd name="connsiteY51" fmla="*/ 2379877 h 2981194"/>
              <a:gd name="connsiteX52" fmla="*/ 579783 w 2936056"/>
              <a:gd name="connsiteY52" fmla="*/ 2362843 h 2981194"/>
              <a:gd name="connsiteX53" fmla="*/ 2357380 w 2936056"/>
              <a:gd name="connsiteY53" fmla="*/ 2310136 h 2981194"/>
              <a:gd name="connsiteX54" fmla="*/ 2357059 w 2936056"/>
              <a:gd name="connsiteY54" fmla="*/ 2324277 h 2981194"/>
              <a:gd name="connsiteX55" fmla="*/ 2336811 w 2936056"/>
              <a:gd name="connsiteY55" fmla="*/ 2363486 h 2981194"/>
              <a:gd name="connsiteX56" fmla="*/ 1993890 w 2936056"/>
              <a:gd name="connsiteY56" fmla="*/ 2674590 h 2981194"/>
              <a:gd name="connsiteX57" fmla="*/ 1905509 w 2936056"/>
              <a:gd name="connsiteY57" fmla="*/ 2694516 h 2981194"/>
              <a:gd name="connsiteX58" fmla="*/ 1874012 w 2936056"/>
              <a:gd name="connsiteY58" fmla="*/ 2694516 h 2981194"/>
              <a:gd name="connsiteX59" fmla="*/ 1868549 w 2936056"/>
              <a:gd name="connsiteY59" fmla="*/ 2686803 h 2981194"/>
              <a:gd name="connsiteX60" fmla="*/ 1906794 w 2936056"/>
              <a:gd name="connsiteY60" fmla="*/ 2537357 h 2981194"/>
              <a:gd name="connsiteX61" fmla="*/ 1917400 w 2936056"/>
              <a:gd name="connsiteY61" fmla="*/ 2526430 h 2981194"/>
              <a:gd name="connsiteX62" fmla="*/ 2025065 w 2936056"/>
              <a:gd name="connsiteY62" fmla="*/ 2498791 h 2981194"/>
              <a:gd name="connsiteX63" fmla="*/ 2144300 w 2936056"/>
              <a:gd name="connsiteY63" fmla="*/ 2489470 h 2981194"/>
              <a:gd name="connsiteX64" fmla="*/ 2215327 w 2936056"/>
              <a:gd name="connsiteY64" fmla="*/ 2454439 h 2981194"/>
              <a:gd name="connsiteX65" fmla="*/ 2304994 w 2936056"/>
              <a:gd name="connsiteY65" fmla="*/ 2356737 h 2981194"/>
              <a:gd name="connsiteX66" fmla="*/ 2344846 w 2936056"/>
              <a:gd name="connsiteY66" fmla="*/ 2315921 h 2981194"/>
              <a:gd name="connsiteX67" fmla="*/ 2357380 w 2936056"/>
              <a:gd name="connsiteY67" fmla="*/ 2310136 h 2981194"/>
              <a:gd name="connsiteX68" fmla="*/ 1901330 w 2936056"/>
              <a:gd name="connsiteY68" fmla="*/ 2295994 h 2981194"/>
              <a:gd name="connsiteX69" fmla="*/ 1907115 w 2936056"/>
              <a:gd name="connsiteY69" fmla="*/ 2312706 h 2981194"/>
              <a:gd name="connsiteX70" fmla="*/ 1896188 w 2936056"/>
              <a:gd name="connsiteY70" fmla="*/ 2502968 h 2981194"/>
              <a:gd name="connsiteX71" fmla="*/ 1870798 w 2936056"/>
              <a:gd name="connsiteY71" fmla="*/ 2638594 h 2981194"/>
              <a:gd name="connsiteX72" fmla="*/ 1789166 w 2936056"/>
              <a:gd name="connsiteY72" fmla="*/ 2836247 h 2981194"/>
              <a:gd name="connsiteX73" fmla="*/ 1729388 w 2936056"/>
              <a:gd name="connsiteY73" fmla="*/ 2968659 h 2981194"/>
              <a:gd name="connsiteX74" fmla="*/ 1711069 w 2936056"/>
              <a:gd name="connsiteY74" fmla="*/ 2980872 h 2981194"/>
              <a:gd name="connsiteX75" fmla="*/ 1534305 w 2936056"/>
              <a:gd name="connsiteY75" fmla="*/ 2980229 h 2981194"/>
              <a:gd name="connsiteX76" fmla="*/ 1501845 w 2936056"/>
              <a:gd name="connsiteY76" fmla="*/ 2978301 h 2981194"/>
              <a:gd name="connsiteX77" fmla="*/ 1486418 w 2936056"/>
              <a:gd name="connsiteY77" fmla="*/ 2952911 h 2981194"/>
              <a:gd name="connsiteX78" fmla="*/ 1538162 w 2936056"/>
              <a:gd name="connsiteY78" fmla="*/ 2871600 h 2981194"/>
              <a:gd name="connsiteX79" fmla="*/ 1708497 w 2936056"/>
              <a:gd name="connsiteY79" fmla="*/ 2755900 h 2981194"/>
              <a:gd name="connsiteX80" fmla="*/ 1730352 w 2936056"/>
              <a:gd name="connsiteY80" fmla="*/ 2752365 h 2981194"/>
              <a:gd name="connsiteX81" fmla="*/ 1759598 w 2936056"/>
              <a:gd name="connsiteY81" fmla="*/ 2736617 h 2981194"/>
              <a:gd name="connsiteX82" fmla="*/ 1877869 w 2936056"/>
              <a:gd name="connsiteY82" fmla="*/ 2468579 h 2981194"/>
              <a:gd name="connsiteX83" fmla="*/ 1892974 w 2936056"/>
              <a:gd name="connsiteY83" fmla="*/ 2341631 h 2981194"/>
              <a:gd name="connsiteX84" fmla="*/ 1901330 w 2936056"/>
              <a:gd name="connsiteY84" fmla="*/ 2295994 h 2981194"/>
              <a:gd name="connsiteX85" fmla="*/ 1002730 w 2936056"/>
              <a:gd name="connsiteY85" fmla="*/ 2028278 h 2981194"/>
              <a:gd name="connsiteX86" fmla="*/ 1008193 w 2936056"/>
              <a:gd name="connsiteY86" fmla="*/ 2038563 h 2981194"/>
              <a:gd name="connsiteX87" fmla="*/ 1011407 w 2936056"/>
              <a:gd name="connsiteY87" fmla="*/ 2088056 h 2981194"/>
              <a:gd name="connsiteX88" fmla="*/ 1011407 w 2936056"/>
              <a:gd name="connsiteY88" fmla="*/ 2208898 h 2981194"/>
              <a:gd name="connsiteX89" fmla="*/ 1026191 w 2936056"/>
              <a:gd name="connsiteY89" fmla="*/ 2346131 h 2981194"/>
              <a:gd name="connsiteX90" fmla="*/ 1017513 w 2936056"/>
              <a:gd name="connsiteY90" fmla="*/ 2353844 h 2981194"/>
              <a:gd name="connsiteX91" fmla="*/ 974126 w 2936056"/>
              <a:gd name="connsiteY91" fmla="*/ 2346452 h 2981194"/>
              <a:gd name="connsiteX92" fmla="*/ 942630 w 2936056"/>
              <a:gd name="connsiteY92" fmla="*/ 2314957 h 2981194"/>
              <a:gd name="connsiteX93" fmla="*/ 931060 w 2936056"/>
              <a:gd name="connsiteY93" fmla="*/ 2246501 h 2981194"/>
              <a:gd name="connsiteX94" fmla="*/ 931381 w 2936056"/>
              <a:gd name="connsiteY94" fmla="*/ 2214683 h 2981194"/>
              <a:gd name="connsiteX95" fmla="*/ 933631 w 2936056"/>
              <a:gd name="connsiteY95" fmla="*/ 2156512 h 2981194"/>
              <a:gd name="connsiteX96" fmla="*/ 947772 w 2936056"/>
              <a:gd name="connsiteY96" fmla="*/ 2110232 h 2981194"/>
              <a:gd name="connsiteX97" fmla="*/ 994373 w 2936056"/>
              <a:gd name="connsiteY97" fmla="*/ 2035349 h 2981194"/>
              <a:gd name="connsiteX98" fmla="*/ 1002730 w 2936056"/>
              <a:gd name="connsiteY98" fmla="*/ 2028278 h 2981194"/>
              <a:gd name="connsiteX99" fmla="*/ 1901652 w 2936056"/>
              <a:gd name="connsiteY99" fmla="*/ 1973963 h 2981194"/>
              <a:gd name="connsiteX100" fmla="*/ 1906151 w 2936056"/>
              <a:gd name="connsiteY100" fmla="*/ 1981034 h 2981194"/>
              <a:gd name="connsiteX101" fmla="*/ 1906794 w 2936056"/>
              <a:gd name="connsiteY101" fmla="*/ 2026349 h 2981194"/>
              <a:gd name="connsiteX102" fmla="*/ 1848944 w 2936056"/>
              <a:gd name="connsiteY102" fmla="*/ 2393374 h 2981194"/>
              <a:gd name="connsiteX103" fmla="*/ 1735815 w 2936056"/>
              <a:gd name="connsiteY103" fmla="*/ 2620917 h 2981194"/>
              <a:gd name="connsiteX104" fmla="*/ 1645184 w 2936056"/>
              <a:gd name="connsiteY104" fmla="*/ 2738545 h 2981194"/>
              <a:gd name="connsiteX105" fmla="*/ 1532055 w 2936056"/>
              <a:gd name="connsiteY105" fmla="*/ 2798323 h 2981194"/>
              <a:gd name="connsiteX106" fmla="*/ 1467135 w 2936056"/>
              <a:gd name="connsiteY106" fmla="*/ 2743687 h 2981194"/>
              <a:gd name="connsiteX107" fmla="*/ 1517593 w 2936056"/>
              <a:gd name="connsiteY107" fmla="*/ 2589743 h 2981194"/>
              <a:gd name="connsiteX108" fmla="*/ 1604046 w 2936056"/>
              <a:gd name="connsiteY108" fmla="*/ 2487863 h 2981194"/>
              <a:gd name="connsiteX109" fmla="*/ 1741600 w 2936056"/>
              <a:gd name="connsiteY109" fmla="*/ 2426799 h 2981194"/>
              <a:gd name="connsiteX110" fmla="*/ 1758312 w 2936056"/>
              <a:gd name="connsiteY110" fmla="*/ 2418764 h 2981194"/>
              <a:gd name="connsiteX111" fmla="*/ 1850872 w 2936056"/>
              <a:gd name="connsiteY111" fmla="*/ 2234930 h 2981194"/>
              <a:gd name="connsiteX112" fmla="*/ 1892653 w 2936056"/>
              <a:gd name="connsiteY112" fmla="*/ 2012208 h 2981194"/>
              <a:gd name="connsiteX113" fmla="*/ 1896188 w 2936056"/>
              <a:gd name="connsiteY113" fmla="*/ 1980069 h 2981194"/>
              <a:gd name="connsiteX114" fmla="*/ 1901652 w 2936056"/>
              <a:gd name="connsiteY114" fmla="*/ 1973963 h 2981194"/>
              <a:gd name="connsiteX115" fmla="*/ 319459 w 2936056"/>
              <a:gd name="connsiteY115" fmla="*/ 1832231 h 2981194"/>
              <a:gd name="connsiteX116" fmla="*/ 332636 w 2936056"/>
              <a:gd name="connsiteY116" fmla="*/ 1841873 h 2981194"/>
              <a:gd name="connsiteX117" fmla="*/ 390165 w 2936056"/>
              <a:gd name="connsiteY117" fmla="*/ 1923506 h 2981194"/>
              <a:gd name="connsiteX118" fmla="*/ 529968 w 2936056"/>
              <a:gd name="connsiteY118" fmla="*/ 2059774 h 2981194"/>
              <a:gd name="connsiteX119" fmla="*/ 618030 w 2936056"/>
              <a:gd name="connsiteY119" fmla="*/ 2078736 h 2981194"/>
              <a:gd name="connsiteX120" fmla="*/ 863892 w 2936056"/>
              <a:gd name="connsiteY120" fmla="*/ 2174831 h 2981194"/>
              <a:gd name="connsiteX121" fmla="*/ 897959 w 2936056"/>
              <a:gd name="connsiteY121" fmla="*/ 2255821 h 2981194"/>
              <a:gd name="connsiteX122" fmla="*/ 883818 w 2936056"/>
              <a:gd name="connsiteY122" fmla="*/ 2277354 h 2981194"/>
              <a:gd name="connsiteX123" fmla="*/ 793508 w 2936056"/>
              <a:gd name="connsiteY123" fmla="*/ 2287960 h 2981194"/>
              <a:gd name="connsiteX124" fmla="*/ 610316 w 2936056"/>
              <a:gd name="connsiteY124" fmla="*/ 2192829 h 2981194"/>
              <a:gd name="connsiteX125" fmla="*/ 458620 w 2936056"/>
              <a:gd name="connsiteY125" fmla="*/ 2050132 h 2981194"/>
              <a:gd name="connsiteX126" fmla="*/ 429695 w 2936056"/>
              <a:gd name="connsiteY126" fmla="*/ 2024100 h 2981194"/>
              <a:gd name="connsiteX127" fmla="*/ 427767 w 2936056"/>
              <a:gd name="connsiteY127" fmla="*/ 2026350 h 2981194"/>
              <a:gd name="connsiteX128" fmla="*/ 438373 w 2936056"/>
              <a:gd name="connsiteY128" fmla="*/ 2047561 h 2981194"/>
              <a:gd name="connsiteX129" fmla="*/ 559215 w 2936056"/>
              <a:gd name="connsiteY129" fmla="*/ 2226575 h 2981194"/>
              <a:gd name="connsiteX130" fmla="*/ 633135 w 2936056"/>
              <a:gd name="connsiteY130" fmla="*/ 2292138 h 2981194"/>
              <a:gd name="connsiteX131" fmla="*/ 712517 w 2936056"/>
              <a:gd name="connsiteY131" fmla="*/ 2309814 h 2981194"/>
              <a:gd name="connsiteX132" fmla="*/ 872569 w 2936056"/>
              <a:gd name="connsiteY132" fmla="*/ 2335204 h 2981194"/>
              <a:gd name="connsiteX133" fmla="*/ 985696 w 2936056"/>
              <a:gd name="connsiteY133" fmla="*/ 2412015 h 2981194"/>
              <a:gd name="connsiteX134" fmla="*/ 1008193 w 2936056"/>
              <a:gd name="connsiteY134" fmla="*/ 2493327 h 2981194"/>
              <a:gd name="connsiteX135" fmla="*/ 991802 w 2936056"/>
              <a:gd name="connsiteY135" fmla="*/ 2512610 h 2981194"/>
              <a:gd name="connsiteX136" fmla="*/ 915314 w 2936056"/>
              <a:gd name="connsiteY136" fmla="*/ 2520645 h 2981194"/>
              <a:gd name="connsiteX137" fmla="*/ 720873 w 2936056"/>
              <a:gd name="connsiteY137" fmla="*/ 2431299 h 2981194"/>
              <a:gd name="connsiteX138" fmla="*/ 514542 w 2936056"/>
              <a:gd name="connsiteY138" fmla="*/ 2213397 h 2981194"/>
              <a:gd name="connsiteX139" fmla="*/ 398199 w 2936056"/>
              <a:gd name="connsiteY139" fmla="*/ 2001924 h 2981194"/>
              <a:gd name="connsiteX140" fmla="*/ 352884 w 2936056"/>
              <a:gd name="connsiteY140" fmla="*/ 1918042 h 2981194"/>
              <a:gd name="connsiteX141" fmla="*/ 320423 w 2936056"/>
              <a:gd name="connsiteY141" fmla="*/ 1848622 h 2981194"/>
              <a:gd name="connsiteX142" fmla="*/ 319459 w 2936056"/>
              <a:gd name="connsiteY142" fmla="*/ 1832231 h 2981194"/>
              <a:gd name="connsiteX143" fmla="*/ 1911294 w 2936056"/>
              <a:gd name="connsiteY143" fmla="*/ 1818412 h 2981194"/>
              <a:gd name="connsiteX144" fmla="*/ 1920614 w 2936056"/>
              <a:gd name="connsiteY144" fmla="*/ 1854086 h 2981194"/>
              <a:gd name="connsiteX145" fmla="*/ 1984570 w 2936056"/>
              <a:gd name="connsiteY145" fmla="*/ 2054632 h 2981194"/>
              <a:gd name="connsiteX146" fmla="*/ 2011245 w 2936056"/>
              <a:gd name="connsiteY146" fmla="*/ 2164547 h 2981194"/>
              <a:gd name="connsiteX147" fmla="*/ 2005139 w 2936056"/>
              <a:gd name="connsiteY147" fmla="*/ 2255821 h 2981194"/>
              <a:gd name="connsiteX148" fmla="*/ 1930577 w 2936056"/>
              <a:gd name="connsiteY148" fmla="*/ 2327812 h 2981194"/>
              <a:gd name="connsiteX149" fmla="*/ 1920935 w 2936056"/>
              <a:gd name="connsiteY149" fmla="*/ 2321063 h 2981194"/>
              <a:gd name="connsiteX150" fmla="*/ 1906151 w 2936056"/>
              <a:gd name="connsiteY150" fmla="*/ 2245858 h 2981194"/>
              <a:gd name="connsiteX151" fmla="*/ 1912258 w 2936056"/>
              <a:gd name="connsiteY151" fmla="*/ 2189615 h 2981194"/>
              <a:gd name="connsiteX152" fmla="*/ 1925113 w 2936056"/>
              <a:gd name="connsiteY152" fmla="*/ 2049811 h 2981194"/>
              <a:gd name="connsiteX153" fmla="*/ 1914186 w 2936056"/>
              <a:gd name="connsiteY153" fmla="*/ 1872405 h 2981194"/>
              <a:gd name="connsiteX154" fmla="*/ 1911294 w 2936056"/>
              <a:gd name="connsiteY154" fmla="*/ 1818412 h 2981194"/>
              <a:gd name="connsiteX155" fmla="*/ 2618026 w 2936056"/>
              <a:gd name="connsiteY155" fmla="*/ 1780166 h 2981194"/>
              <a:gd name="connsiteX156" fmla="*/ 2618990 w 2936056"/>
              <a:gd name="connsiteY156" fmla="*/ 1788523 h 2981194"/>
              <a:gd name="connsiteX157" fmla="*/ 2596171 w 2936056"/>
              <a:gd name="connsiteY157" fmla="*/ 1843158 h 2981194"/>
              <a:gd name="connsiteX158" fmla="*/ 2491720 w 2936056"/>
              <a:gd name="connsiteY158" fmla="*/ 2049489 h 2981194"/>
              <a:gd name="connsiteX159" fmla="*/ 2343560 w 2936056"/>
              <a:gd name="connsiteY159" fmla="*/ 2260320 h 2981194"/>
              <a:gd name="connsiteX160" fmla="*/ 2188008 w 2936056"/>
              <a:gd name="connsiteY160" fmla="*/ 2399481 h 2981194"/>
              <a:gd name="connsiteX161" fmla="*/ 2035992 w 2936056"/>
              <a:gd name="connsiteY161" fmla="*/ 2467294 h 2981194"/>
              <a:gd name="connsiteX162" fmla="*/ 1950824 w 2936056"/>
              <a:gd name="connsiteY162" fmla="*/ 2463759 h 2981194"/>
              <a:gd name="connsiteX163" fmla="*/ 1928006 w 2936056"/>
              <a:gd name="connsiteY163" fmla="*/ 2430334 h 2981194"/>
              <a:gd name="connsiteX164" fmla="*/ 1991640 w 2936056"/>
              <a:gd name="connsiteY164" fmla="*/ 2321384 h 2981194"/>
              <a:gd name="connsiteX165" fmla="*/ 2152977 w 2936056"/>
              <a:gd name="connsiteY165" fmla="*/ 2264177 h 2981194"/>
              <a:gd name="connsiteX166" fmla="*/ 2256143 w 2936056"/>
              <a:gd name="connsiteY166" fmla="*/ 2255499 h 2981194"/>
              <a:gd name="connsiteX167" fmla="*/ 2325562 w 2936056"/>
              <a:gd name="connsiteY167" fmla="*/ 2223682 h 2981194"/>
              <a:gd name="connsiteX168" fmla="*/ 2475329 w 2936056"/>
              <a:gd name="connsiteY168" fmla="*/ 2035349 h 2981194"/>
              <a:gd name="connsiteX169" fmla="*/ 2508111 w 2936056"/>
              <a:gd name="connsiteY169" fmla="*/ 1973321 h 2981194"/>
              <a:gd name="connsiteX170" fmla="*/ 2468902 w 2936056"/>
              <a:gd name="connsiteY170" fmla="*/ 2006424 h 2981194"/>
              <a:gd name="connsiteX171" fmla="*/ 2331026 w 2936056"/>
              <a:gd name="connsiteY171" fmla="*/ 2136586 h 2981194"/>
              <a:gd name="connsiteX172" fmla="*/ 2170654 w 2936056"/>
              <a:gd name="connsiteY172" fmla="*/ 2229788 h 2981194"/>
              <a:gd name="connsiteX173" fmla="*/ 2105412 w 2936056"/>
              <a:gd name="connsiteY173" fmla="*/ 2240715 h 2981194"/>
              <a:gd name="connsiteX174" fmla="*/ 2047240 w 2936056"/>
              <a:gd name="connsiteY174" fmla="*/ 2223039 h 2981194"/>
              <a:gd name="connsiteX175" fmla="*/ 2038242 w 2936056"/>
              <a:gd name="connsiteY175" fmla="*/ 2202149 h 2981194"/>
              <a:gd name="connsiteX176" fmla="*/ 2102198 w 2936056"/>
              <a:gd name="connsiteY176" fmla="*/ 2094162 h 2981194"/>
              <a:gd name="connsiteX177" fmla="*/ 2233646 w 2936056"/>
              <a:gd name="connsiteY177" fmla="*/ 2029564 h 2981194"/>
              <a:gd name="connsiteX178" fmla="*/ 2319135 w 2936056"/>
              <a:gd name="connsiteY178" fmla="*/ 2027314 h 2981194"/>
              <a:gd name="connsiteX179" fmla="*/ 2421658 w 2936056"/>
              <a:gd name="connsiteY179" fmla="*/ 1998389 h 2981194"/>
              <a:gd name="connsiteX180" fmla="*/ 2556641 w 2936056"/>
              <a:gd name="connsiteY180" fmla="*/ 1856978 h 2981194"/>
              <a:gd name="connsiteX181" fmla="*/ 2599385 w 2936056"/>
              <a:gd name="connsiteY181" fmla="*/ 1795914 h 2981194"/>
              <a:gd name="connsiteX182" fmla="*/ 2610312 w 2936056"/>
              <a:gd name="connsiteY182" fmla="*/ 1783702 h 2981194"/>
              <a:gd name="connsiteX183" fmla="*/ 2618026 w 2936056"/>
              <a:gd name="connsiteY183" fmla="*/ 1780166 h 2981194"/>
              <a:gd name="connsiteX184" fmla="*/ 239755 w 2936056"/>
              <a:gd name="connsiteY184" fmla="*/ 1655146 h 2981194"/>
              <a:gd name="connsiteX185" fmla="*/ 254218 w 2936056"/>
              <a:gd name="connsiteY185" fmla="*/ 1663823 h 2981194"/>
              <a:gd name="connsiteX186" fmla="*/ 371524 w 2936056"/>
              <a:gd name="connsiteY186" fmla="*/ 1793021 h 2981194"/>
              <a:gd name="connsiteX187" fmla="*/ 478868 w 2936056"/>
              <a:gd name="connsiteY187" fmla="*/ 1844444 h 2981194"/>
              <a:gd name="connsiteX188" fmla="*/ 627671 w 2936056"/>
              <a:gd name="connsiteY188" fmla="*/ 1861799 h 2981194"/>
              <a:gd name="connsiteX189" fmla="*/ 771652 w 2936056"/>
              <a:gd name="connsiteY189" fmla="*/ 1964643 h 2981194"/>
              <a:gd name="connsiteX190" fmla="*/ 788043 w 2936056"/>
              <a:gd name="connsiteY190" fmla="*/ 1994211 h 2981194"/>
              <a:gd name="connsiteX191" fmla="*/ 763618 w 2936056"/>
              <a:gd name="connsiteY191" fmla="*/ 2046918 h 2981194"/>
              <a:gd name="connsiteX192" fmla="*/ 718945 w 2936056"/>
              <a:gd name="connsiteY192" fmla="*/ 2049489 h 2981194"/>
              <a:gd name="connsiteX193" fmla="*/ 551823 w 2936056"/>
              <a:gd name="connsiteY193" fmla="*/ 2000638 h 2981194"/>
              <a:gd name="connsiteX194" fmla="*/ 263538 w 2936056"/>
              <a:gd name="connsiteY194" fmla="*/ 1722316 h 2981194"/>
              <a:gd name="connsiteX195" fmla="*/ 239112 w 2936056"/>
              <a:gd name="connsiteY195" fmla="*/ 1673465 h 2981194"/>
              <a:gd name="connsiteX196" fmla="*/ 239755 w 2936056"/>
              <a:gd name="connsiteY196" fmla="*/ 1655146 h 2981194"/>
              <a:gd name="connsiteX197" fmla="*/ 1902616 w 2936056"/>
              <a:gd name="connsiteY197" fmla="*/ 1650647 h 2981194"/>
              <a:gd name="connsiteX198" fmla="*/ 1907115 w 2936056"/>
              <a:gd name="connsiteY198" fmla="*/ 1666074 h 2981194"/>
              <a:gd name="connsiteX199" fmla="*/ 1898116 w 2936056"/>
              <a:gd name="connsiteY199" fmla="*/ 1838980 h 2981194"/>
              <a:gd name="connsiteX200" fmla="*/ 1850551 w 2936056"/>
              <a:gd name="connsiteY200" fmla="*/ 2068451 h 2981194"/>
              <a:gd name="connsiteX201" fmla="*/ 1738387 w 2936056"/>
              <a:gd name="connsiteY201" fmla="*/ 2297923 h 2981194"/>
              <a:gd name="connsiteX202" fmla="*/ 1634578 w 2936056"/>
              <a:gd name="connsiteY202" fmla="*/ 2430334 h 2981194"/>
              <a:gd name="connsiteX203" fmla="*/ 1518557 w 2936056"/>
              <a:gd name="connsiteY203" fmla="*/ 2475650 h 2981194"/>
              <a:gd name="connsiteX204" fmla="*/ 1496703 w 2936056"/>
              <a:gd name="connsiteY204" fmla="*/ 2472436 h 2981194"/>
              <a:gd name="connsiteX205" fmla="*/ 1468742 w 2936056"/>
              <a:gd name="connsiteY205" fmla="*/ 2441904 h 2981194"/>
              <a:gd name="connsiteX206" fmla="*/ 1483847 w 2936056"/>
              <a:gd name="connsiteY206" fmla="*/ 2324276 h 2981194"/>
              <a:gd name="connsiteX207" fmla="*/ 1705605 w 2936056"/>
              <a:gd name="connsiteY207" fmla="*/ 2113767 h 2981194"/>
              <a:gd name="connsiteX208" fmla="*/ 1725852 w 2936056"/>
              <a:gd name="connsiteY208" fmla="*/ 2108946 h 2981194"/>
              <a:gd name="connsiteX209" fmla="*/ 1770204 w 2936056"/>
              <a:gd name="connsiteY209" fmla="*/ 2078736 h 2981194"/>
              <a:gd name="connsiteX210" fmla="*/ 1882368 w 2936056"/>
              <a:gd name="connsiteY210" fmla="*/ 1791415 h 2981194"/>
              <a:gd name="connsiteX211" fmla="*/ 1894902 w 2936056"/>
              <a:gd name="connsiteY211" fmla="*/ 1677001 h 2981194"/>
              <a:gd name="connsiteX212" fmla="*/ 1902616 w 2936056"/>
              <a:gd name="connsiteY212" fmla="*/ 1650647 h 2981194"/>
              <a:gd name="connsiteX213" fmla="*/ 2699015 w 2936056"/>
              <a:gd name="connsiteY213" fmla="*/ 1603403 h 2981194"/>
              <a:gd name="connsiteX214" fmla="*/ 2698051 w 2936056"/>
              <a:gd name="connsiteY214" fmla="*/ 1611759 h 2981194"/>
              <a:gd name="connsiteX215" fmla="*/ 2578173 w 2936056"/>
              <a:gd name="connsiteY215" fmla="*/ 1788201 h 2981194"/>
              <a:gd name="connsiteX216" fmla="*/ 2415551 w 2936056"/>
              <a:gd name="connsiteY216" fmla="*/ 1929933 h 2981194"/>
              <a:gd name="connsiteX217" fmla="*/ 2282496 w 2936056"/>
              <a:gd name="connsiteY217" fmla="*/ 1991961 h 2981194"/>
              <a:gd name="connsiteX218" fmla="*/ 2212434 w 2936056"/>
              <a:gd name="connsiteY218" fmla="*/ 1998067 h 2981194"/>
              <a:gd name="connsiteX219" fmla="*/ 2180295 w 2936056"/>
              <a:gd name="connsiteY219" fmla="*/ 1996460 h 2981194"/>
              <a:gd name="connsiteX220" fmla="*/ 2151370 w 2936056"/>
              <a:gd name="connsiteY220" fmla="*/ 1937325 h 2981194"/>
              <a:gd name="connsiteX221" fmla="*/ 2234609 w 2936056"/>
              <a:gd name="connsiteY221" fmla="*/ 1838980 h 2981194"/>
              <a:gd name="connsiteX222" fmla="*/ 2355130 w 2936056"/>
              <a:gd name="connsiteY222" fmla="*/ 1802664 h 2981194"/>
              <a:gd name="connsiteX223" fmla="*/ 2497184 w 2936056"/>
              <a:gd name="connsiteY223" fmla="*/ 1786916 h 2981194"/>
              <a:gd name="connsiteX224" fmla="*/ 2549570 w 2936056"/>
              <a:gd name="connsiteY224" fmla="*/ 1757026 h 2981194"/>
              <a:gd name="connsiteX225" fmla="*/ 2660449 w 2936056"/>
              <a:gd name="connsiteY225" fmla="*/ 1636185 h 2981194"/>
              <a:gd name="connsiteX226" fmla="*/ 2690659 w 2936056"/>
              <a:gd name="connsiteY226" fmla="*/ 1605653 h 2981194"/>
              <a:gd name="connsiteX227" fmla="*/ 2699015 w 2936056"/>
              <a:gd name="connsiteY227" fmla="*/ 1603403 h 2981194"/>
              <a:gd name="connsiteX228" fmla="*/ 933309 w 2936056"/>
              <a:gd name="connsiteY228" fmla="*/ 1490917 h 2981194"/>
              <a:gd name="connsiteX229" fmla="*/ 945522 w 2936056"/>
              <a:gd name="connsiteY229" fmla="*/ 1510843 h 2981194"/>
              <a:gd name="connsiteX230" fmla="*/ 995016 w 2936056"/>
              <a:gd name="connsiteY230" fmla="*/ 1712353 h 2981194"/>
              <a:gd name="connsiteX231" fmla="*/ 1001444 w 2936056"/>
              <a:gd name="connsiteY231" fmla="*/ 1834159 h 2981194"/>
              <a:gd name="connsiteX232" fmla="*/ 967698 w 2936056"/>
              <a:gd name="connsiteY232" fmla="*/ 2028278 h 2981194"/>
              <a:gd name="connsiteX233" fmla="*/ 920454 w 2936056"/>
              <a:gd name="connsiteY233" fmla="*/ 2101876 h 2981194"/>
              <a:gd name="connsiteX234" fmla="*/ 881245 w 2936056"/>
              <a:gd name="connsiteY234" fmla="*/ 2119873 h 2981194"/>
              <a:gd name="connsiteX235" fmla="*/ 839785 w 2936056"/>
              <a:gd name="connsiteY235" fmla="*/ 2095769 h 2981194"/>
              <a:gd name="connsiteX236" fmla="*/ 822109 w 2936056"/>
              <a:gd name="connsiteY236" fmla="*/ 2019279 h 2981194"/>
              <a:gd name="connsiteX237" fmla="*/ 867746 w 2936056"/>
              <a:gd name="connsiteY237" fmla="*/ 1847336 h 2981194"/>
              <a:gd name="connsiteX238" fmla="*/ 921418 w 2936056"/>
              <a:gd name="connsiteY238" fmla="*/ 1769882 h 2981194"/>
              <a:gd name="connsiteX239" fmla="*/ 951950 w 2936056"/>
              <a:gd name="connsiteY239" fmla="*/ 1665752 h 2981194"/>
              <a:gd name="connsiteX240" fmla="*/ 930738 w 2936056"/>
              <a:gd name="connsiteY240" fmla="*/ 1515021 h 2981194"/>
              <a:gd name="connsiteX241" fmla="*/ 933309 w 2936056"/>
              <a:gd name="connsiteY241" fmla="*/ 1490917 h 2981194"/>
              <a:gd name="connsiteX242" fmla="*/ 2003854 w 2936056"/>
              <a:gd name="connsiteY242" fmla="*/ 1437889 h 2981194"/>
              <a:gd name="connsiteX243" fmla="*/ 2006746 w 2936056"/>
              <a:gd name="connsiteY243" fmla="*/ 1446888 h 2981194"/>
              <a:gd name="connsiteX244" fmla="*/ 2001283 w 2936056"/>
              <a:gd name="connsiteY244" fmla="*/ 1496381 h 2981194"/>
              <a:gd name="connsiteX245" fmla="*/ 1984249 w 2936056"/>
              <a:gd name="connsiteY245" fmla="*/ 1615938 h 2981194"/>
              <a:gd name="connsiteX246" fmla="*/ 2017673 w 2936056"/>
              <a:gd name="connsiteY246" fmla="*/ 1721674 h 2981194"/>
              <a:gd name="connsiteX247" fmla="*/ 2092557 w 2936056"/>
              <a:gd name="connsiteY247" fmla="*/ 1847016 h 2981194"/>
              <a:gd name="connsiteX248" fmla="*/ 2106698 w 2936056"/>
              <a:gd name="connsiteY248" fmla="*/ 2016709 h 2981194"/>
              <a:gd name="connsiteX249" fmla="*/ 2096092 w 2936056"/>
              <a:gd name="connsiteY249" fmla="*/ 2044991 h 2981194"/>
              <a:gd name="connsiteX250" fmla="*/ 2039849 w 2936056"/>
              <a:gd name="connsiteY250" fmla="*/ 2064917 h 2981194"/>
              <a:gd name="connsiteX251" fmla="*/ 1990998 w 2936056"/>
              <a:gd name="connsiteY251" fmla="*/ 2021529 h 2981194"/>
              <a:gd name="connsiteX252" fmla="*/ 1944397 w 2936056"/>
              <a:gd name="connsiteY252" fmla="*/ 1886225 h 2981194"/>
              <a:gd name="connsiteX253" fmla="*/ 1934755 w 2936056"/>
              <a:gd name="connsiteY253" fmla="*/ 1766669 h 2981194"/>
              <a:gd name="connsiteX254" fmla="*/ 1992284 w 2936056"/>
              <a:gd name="connsiteY254" fmla="*/ 1456529 h 2981194"/>
              <a:gd name="connsiteX255" fmla="*/ 1997426 w 2936056"/>
              <a:gd name="connsiteY255" fmla="*/ 1444959 h 2981194"/>
              <a:gd name="connsiteX256" fmla="*/ 2003854 w 2936056"/>
              <a:gd name="connsiteY256" fmla="*/ 1437889 h 2981194"/>
              <a:gd name="connsiteX257" fmla="*/ 88702 w 2936056"/>
              <a:gd name="connsiteY257" fmla="*/ 1352077 h 2981194"/>
              <a:gd name="connsiteX258" fmla="*/ 98344 w 2936056"/>
              <a:gd name="connsiteY258" fmla="*/ 1356898 h 2981194"/>
              <a:gd name="connsiteX259" fmla="*/ 129197 w 2936056"/>
              <a:gd name="connsiteY259" fmla="*/ 1397714 h 2981194"/>
              <a:gd name="connsiteX260" fmla="*/ 219507 w 2936056"/>
              <a:gd name="connsiteY260" fmla="*/ 1526270 h 2981194"/>
              <a:gd name="connsiteX261" fmla="*/ 310781 w 2936056"/>
              <a:gd name="connsiteY261" fmla="*/ 1600510 h 2981194"/>
              <a:gd name="connsiteX262" fmla="*/ 379559 w 2936056"/>
              <a:gd name="connsiteY262" fmla="*/ 1615937 h 2981194"/>
              <a:gd name="connsiteX263" fmla="*/ 480796 w 2936056"/>
              <a:gd name="connsiteY263" fmla="*/ 1618187 h 2981194"/>
              <a:gd name="connsiteX264" fmla="*/ 511649 w 2936056"/>
              <a:gd name="connsiteY264" fmla="*/ 1623972 h 2981194"/>
              <a:gd name="connsiteX265" fmla="*/ 647918 w 2936056"/>
              <a:gd name="connsiteY265" fmla="*/ 1715888 h 2981194"/>
              <a:gd name="connsiteX266" fmla="*/ 675557 w 2936056"/>
              <a:gd name="connsiteY266" fmla="*/ 1776309 h 2981194"/>
              <a:gd name="connsiteX267" fmla="*/ 646632 w 2936056"/>
              <a:gd name="connsiteY267" fmla="*/ 1817126 h 2981194"/>
              <a:gd name="connsiteX268" fmla="*/ 617707 w 2936056"/>
              <a:gd name="connsiteY268" fmla="*/ 1821304 h 2981194"/>
              <a:gd name="connsiteX269" fmla="*/ 474368 w 2936056"/>
              <a:gd name="connsiteY269" fmla="*/ 1783701 h 2981194"/>
              <a:gd name="connsiteX270" fmla="*/ 254539 w 2936056"/>
              <a:gd name="connsiteY270" fmla="*/ 1616580 h 2981194"/>
              <a:gd name="connsiteX271" fmla="*/ 104129 w 2936056"/>
              <a:gd name="connsiteY271" fmla="*/ 1399964 h 2981194"/>
              <a:gd name="connsiteX272" fmla="*/ 87738 w 2936056"/>
              <a:gd name="connsiteY272" fmla="*/ 1362683 h 2981194"/>
              <a:gd name="connsiteX273" fmla="*/ 88702 w 2936056"/>
              <a:gd name="connsiteY273" fmla="*/ 1352077 h 2981194"/>
              <a:gd name="connsiteX274" fmla="*/ 1901331 w 2936056"/>
              <a:gd name="connsiteY274" fmla="*/ 1342115 h 2981194"/>
              <a:gd name="connsiteX275" fmla="*/ 1907116 w 2936056"/>
              <a:gd name="connsiteY275" fmla="*/ 1349828 h 2981194"/>
              <a:gd name="connsiteX276" fmla="*/ 1910008 w 2936056"/>
              <a:gd name="connsiteY276" fmla="*/ 1394823 h 2981194"/>
              <a:gd name="connsiteX277" fmla="*/ 1885261 w 2936056"/>
              <a:gd name="connsiteY277" fmla="*/ 1606296 h 2981194"/>
              <a:gd name="connsiteX278" fmla="*/ 1842838 w 2936056"/>
              <a:gd name="connsiteY278" fmla="*/ 1770204 h 2981194"/>
              <a:gd name="connsiteX279" fmla="*/ 1667039 w 2936056"/>
              <a:gd name="connsiteY279" fmla="*/ 2079701 h 2981194"/>
              <a:gd name="connsiteX280" fmla="*/ 1629758 w 2936056"/>
              <a:gd name="connsiteY280" fmla="*/ 2118267 h 2981194"/>
              <a:gd name="connsiteX281" fmla="*/ 1535270 w 2936056"/>
              <a:gd name="connsiteY281" fmla="*/ 2151370 h 2981194"/>
              <a:gd name="connsiteX282" fmla="*/ 1502810 w 2936056"/>
              <a:gd name="connsiteY282" fmla="*/ 2151692 h 2981194"/>
              <a:gd name="connsiteX283" fmla="*/ 1472278 w 2936056"/>
              <a:gd name="connsiteY283" fmla="*/ 2126302 h 2981194"/>
              <a:gd name="connsiteX284" fmla="*/ 1480955 w 2936056"/>
              <a:gd name="connsiteY284" fmla="*/ 2014459 h 2981194"/>
              <a:gd name="connsiteX285" fmla="*/ 1698214 w 2936056"/>
              <a:gd name="connsiteY285" fmla="*/ 1794308 h 2981194"/>
              <a:gd name="connsiteX286" fmla="*/ 1726174 w 2936056"/>
              <a:gd name="connsiteY286" fmla="*/ 1786273 h 2981194"/>
              <a:gd name="connsiteX287" fmla="*/ 1770526 w 2936056"/>
              <a:gd name="connsiteY287" fmla="*/ 1755420 h 2981194"/>
              <a:gd name="connsiteX288" fmla="*/ 1881405 w 2936056"/>
              <a:gd name="connsiteY288" fmla="*/ 1482884 h 2981194"/>
              <a:gd name="connsiteX289" fmla="*/ 1893296 w 2936056"/>
              <a:gd name="connsiteY289" fmla="*/ 1369754 h 2981194"/>
              <a:gd name="connsiteX290" fmla="*/ 1895867 w 2936056"/>
              <a:gd name="connsiteY290" fmla="*/ 1350150 h 2981194"/>
              <a:gd name="connsiteX291" fmla="*/ 1901331 w 2936056"/>
              <a:gd name="connsiteY291" fmla="*/ 1342115 h 2981194"/>
              <a:gd name="connsiteX292" fmla="*/ 2847176 w 2936056"/>
              <a:gd name="connsiteY292" fmla="*/ 1301299 h 2981194"/>
              <a:gd name="connsiteX293" fmla="*/ 2845248 w 2936056"/>
              <a:gd name="connsiteY293" fmla="*/ 1318975 h 2981194"/>
              <a:gd name="connsiteX294" fmla="*/ 2778399 w 2936056"/>
              <a:gd name="connsiteY294" fmla="*/ 1435960 h 2981194"/>
              <a:gd name="connsiteX295" fmla="*/ 2642452 w 2936056"/>
              <a:gd name="connsiteY295" fmla="*/ 1605332 h 2981194"/>
              <a:gd name="connsiteX296" fmla="*/ 2421015 w 2936056"/>
              <a:gd name="connsiteY296" fmla="*/ 1747385 h 2981194"/>
              <a:gd name="connsiteX297" fmla="*/ 2322349 w 2936056"/>
              <a:gd name="connsiteY297" fmla="*/ 1768275 h 2981194"/>
              <a:gd name="connsiteX298" fmla="*/ 2287961 w 2936056"/>
              <a:gd name="connsiteY298" fmla="*/ 1764097 h 2981194"/>
              <a:gd name="connsiteX299" fmla="*/ 2260964 w 2936056"/>
              <a:gd name="connsiteY299" fmla="*/ 1720389 h 2981194"/>
              <a:gd name="connsiteX300" fmla="*/ 2290532 w 2936056"/>
              <a:gd name="connsiteY300" fmla="*/ 1661575 h 2981194"/>
              <a:gd name="connsiteX301" fmla="*/ 2436763 w 2936056"/>
              <a:gd name="connsiteY301" fmla="*/ 1569015 h 2981194"/>
              <a:gd name="connsiteX302" fmla="*/ 2475973 w 2936056"/>
              <a:gd name="connsiteY302" fmla="*/ 1564837 h 2981194"/>
              <a:gd name="connsiteX303" fmla="*/ 2571425 w 2936056"/>
              <a:gd name="connsiteY303" fmla="*/ 1562587 h 2981194"/>
              <a:gd name="connsiteX304" fmla="*/ 2685196 w 2936056"/>
              <a:gd name="connsiteY304" fmla="*/ 1507308 h 2981194"/>
              <a:gd name="connsiteX305" fmla="*/ 2782256 w 2936056"/>
              <a:gd name="connsiteY305" fmla="*/ 1382610 h 2981194"/>
              <a:gd name="connsiteX306" fmla="*/ 2832392 w 2936056"/>
              <a:gd name="connsiteY306" fmla="*/ 1311262 h 2981194"/>
              <a:gd name="connsiteX307" fmla="*/ 2847176 w 2936056"/>
              <a:gd name="connsiteY307" fmla="*/ 1301299 h 2981194"/>
              <a:gd name="connsiteX308" fmla="*/ 807326 w 2936056"/>
              <a:gd name="connsiteY308" fmla="*/ 1224487 h 2981194"/>
              <a:gd name="connsiteX309" fmla="*/ 828859 w 2936056"/>
              <a:gd name="connsiteY309" fmla="*/ 1251805 h 2981194"/>
              <a:gd name="connsiteX310" fmla="*/ 861641 w 2936056"/>
              <a:gd name="connsiteY310" fmla="*/ 1368148 h 2981194"/>
              <a:gd name="connsiteX311" fmla="*/ 890887 w 2936056"/>
              <a:gd name="connsiteY311" fmla="*/ 1595047 h 2981194"/>
              <a:gd name="connsiteX312" fmla="*/ 844928 w 2936056"/>
              <a:gd name="connsiteY312" fmla="*/ 1827090 h 2981194"/>
              <a:gd name="connsiteX313" fmla="*/ 811504 w 2936056"/>
              <a:gd name="connsiteY313" fmla="*/ 1872727 h 2981194"/>
              <a:gd name="connsiteX314" fmla="*/ 721515 w 2936056"/>
              <a:gd name="connsiteY314" fmla="*/ 1854086 h 2981194"/>
              <a:gd name="connsiteX315" fmla="*/ 709945 w 2936056"/>
              <a:gd name="connsiteY315" fmla="*/ 1813913 h 2981194"/>
              <a:gd name="connsiteX316" fmla="*/ 750762 w 2936056"/>
              <a:gd name="connsiteY316" fmla="*/ 1616580 h 2981194"/>
              <a:gd name="connsiteX317" fmla="*/ 811825 w 2936056"/>
              <a:gd name="connsiteY317" fmla="*/ 1523056 h 2981194"/>
              <a:gd name="connsiteX318" fmla="*/ 834323 w 2936056"/>
              <a:gd name="connsiteY318" fmla="*/ 1408000 h 2981194"/>
              <a:gd name="connsiteX319" fmla="*/ 806040 w 2936056"/>
              <a:gd name="connsiteY319" fmla="*/ 1234771 h 2981194"/>
              <a:gd name="connsiteX320" fmla="*/ 807326 w 2936056"/>
              <a:gd name="connsiteY320" fmla="*/ 1224487 h 2981194"/>
              <a:gd name="connsiteX321" fmla="*/ 0 w 2936056"/>
              <a:gd name="connsiteY321" fmla="*/ 1176278 h 2981194"/>
              <a:gd name="connsiteX322" fmla="*/ 13820 w 2936056"/>
              <a:gd name="connsiteY322" fmla="*/ 1181742 h 2981194"/>
              <a:gd name="connsiteX323" fmla="*/ 54957 w 2936056"/>
              <a:gd name="connsiteY323" fmla="*/ 1233486 h 2981194"/>
              <a:gd name="connsiteX324" fmla="*/ 178692 w 2936056"/>
              <a:gd name="connsiteY324" fmla="*/ 1355934 h 2981194"/>
              <a:gd name="connsiteX325" fmla="*/ 246826 w 2936056"/>
              <a:gd name="connsiteY325" fmla="*/ 1378753 h 2981194"/>
              <a:gd name="connsiteX326" fmla="*/ 366382 w 2936056"/>
              <a:gd name="connsiteY326" fmla="*/ 1386145 h 2981194"/>
              <a:gd name="connsiteX327" fmla="*/ 538647 w 2936056"/>
              <a:gd name="connsiteY327" fmla="*/ 1488989 h 2981194"/>
              <a:gd name="connsiteX328" fmla="*/ 558895 w 2936056"/>
              <a:gd name="connsiteY328" fmla="*/ 1536554 h 2981194"/>
              <a:gd name="connsiteX329" fmla="*/ 530933 w 2936056"/>
              <a:gd name="connsiteY329" fmla="*/ 1583477 h 2981194"/>
              <a:gd name="connsiteX330" fmla="*/ 445445 w 2936056"/>
              <a:gd name="connsiteY330" fmla="*/ 1586048 h 2981194"/>
              <a:gd name="connsiteX331" fmla="*/ 252290 w 2936056"/>
              <a:gd name="connsiteY331" fmla="*/ 1484811 h 2981194"/>
              <a:gd name="connsiteX332" fmla="*/ 126306 w 2936056"/>
              <a:gd name="connsiteY332" fmla="*/ 1361077 h 2981194"/>
              <a:gd name="connsiteX333" fmla="*/ 0 w 2936056"/>
              <a:gd name="connsiteY333" fmla="*/ 1185599 h 2981194"/>
              <a:gd name="connsiteX334" fmla="*/ 0 w 2936056"/>
              <a:gd name="connsiteY334" fmla="*/ 1176278 h 2981194"/>
              <a:gd name="connsiteX335" fmla="*/ 2128873 w 2936056"/>
              <a:gd name="connsiteY335" fmla="*/ 1174029 h 2981194"/>
              <a:gd name="connsiteX336" fmla="*/ 2129837 w 2936056"/>
              <a:gd name="connsiteY336" fmla="*/ 1182385 h 2981194"/>
              <a:gd name="connsiteX337" fmla="*/ 2108304 w 2936056"/>
              <a:gd name="connsiteY337" fmla="*/ 1307084 h 2981194"/>
              <a:gd name="connsiteX338" fmla="*/ 2101877 w 2936056"/>
              <a:gd name="connsiteY338" fmla="*/ 1411213 h 2981194"/>
              <a:gd name="connsiteX339" fmla="*/ 2137229 w 2936056"/>
              <a:gd name="connsiteY339" fmla="*/ 1491239 h 2981194"/>
              <a:gd name="connsiteX340" fmla="*/ 2209220 w 2936056"/>
              <a:gd name="connsiteY340" fmla="*/ 1610474 h 2981194"/>
              <a:gd name="connsiteX341" fmla="*/ 2219505 w 2936056"/>
              <a:gd name="connsiteY341" fmla="*/ 1789166 h 2981194"/>
              <a:gd name="connsiteX342" fmla="*/ 2117303 w 2936056"/>
              <a:gd name="connsiteY342" fmla="*/ 1813591 h 2981194"/>
              <a:gd name="connsiteX343" fmla="*/ 2080022 w 2936056"/>
              <a:gd name="connsiteY343" fmla="*/ 1748350 h 2981194"/>
              <a:gd name="connsiteX344" fmla="*/ 2046598 w 2936056"/>
              <a:gd name="connsiteY344" fmla="*/ 1581549 h 2981194"/>
              <a:gd name="connsiteX345" fmla="*/ 2044348 w 2936056"/>
              <a:gd name="connsiteY345" fmla="*/ 1552624 h 2981194"/>
              <a:gd name="connsiteX346" fmla="*/ 2068774 w 2936056"/>
              <a:gd name="connsiteY346" fmla="*/ 1346293 h 2981194"/>
              <a:gd name="connsiteX347" fmla="*/ 2107340 w 2936056"/>
              <a:gd name="connsiteY347" fmla="*/ 1200383 h 2981194"/>
              <a:gd name="connsiteX348" fmla="*/ 2120839 w 2936056"/>
              <a:gd name="connsiteY348" fmla="*/ 1177564 h 2981194"/>
              <a:gd name="connsiteX349" fmla="*/ 2128873 w 2936056"/>
              <a:gd name="connsiteY349" fmla="*/ 1174029 h 2981194"/>
              <a:gd name="connsiteX350" fmla="*/ 2929009 w 2936056"/>
              <a:gd name="connsiteY350" fmla="*/ 1123572 h 2981194"/>
              <a:gd name="connsiteX351" fmla="*/ 2934593 w 2936056"/>
              <a:gd name="connsiteY351" fmla="*/ 1124535 h 2981194"/>
              <a:gd name="connsiteX352" fmla="*/ 2933628 w 2936056"/>
              <a:gd name="connsiteY352" fmla="*/ 1134177 h 2981194"/>
              <a:gd name="connsiteX353" fmla="*/ 2887349 w 2936056"/>
              <a:gd name="connsiteY353" fmla="*/ 1212274 h 2981194"/>
              <a:gd name="connsiteX354" fmla="*/ 2779362 w 2936056"/>
              <a:gd name="connsiteY354" fmla="*/ 1340187 h 2981194"/>
              <a:gd name="connsiteX355" fmla="*/ 2634095 w 2936056"/>
              <a:gd name="connsiteY355" fmla="*/ 1468420 h 2981194"/>
              <a:gd name="connsiteX356" fmla="*/ 2461188 w 2936056"/>
              <a:gd name="connsiteY356" fmla="*/ 1539126 h 2981194"/>
              <a:gd name="connsiteX357" fmla="*/ 2446725 w 2936056"/>
              <a:gd name="connsiteY357" fmla="*/ 1539769 h 2981194"/>
              <a:gd name="connsiteX358" fmla="*/ 2413622 w 2936056"/>
              <a:gd name="connsiteY358" fmla="*/ 1534305 h 2981194"/>
              <a:gd name="connsiteX359" fmla="*/ 2380520 w 2936056"/>
              <a:gd name="connsiteY359" fmla="*/ 1465849 h 2981194"/>
              <a:gd name="connsiteX360" fmla="*/ 2432584 w 2936056"/>
              <a:gd name="connsiteY360" fmla="*/ 1399965 h 2981194"/>
              <a:gd name="connsiteX361" fmla="*/ 2587493 w 2936056"/>
              <a:gd name="connsiteY361" fmla="*/ 1330545 h 2981194"/>
              <a:gd name="connsiteX362" fmla="*/ 2663020 w 2936056"/>
              <a:gd name="connsiteY362" fmla="*/ 1327331 h 2981194"/>
              <a:gd name="connsiteX363" fmla="*/ 2708335 w 2936056"/>
              <a:gd name="connsiteY363" fmla="*/ 1324439 h 2981194"/>
              <a:gd name="connsiteX364" fmla="*/ 2762329 w 2936056"/>
              <a:gd name="connsiteY364" fmla="*/ 1299370 h 2981194"/>
              <a:gd name="connsiteX365" fmla="*/ 2907596 w 2936056"/>
              <a:gd name="connsiteY365" fmla="*/ 1146390 h 2981194"/>
              <a:gd name="connsiteX366" fmla="*/ 2924630 w 2936056"/>
              <a:gd name="connsiteY366" fmla="*/ 1127429 h 2981194"/>
              <a:gd name="connsiteX367" fmla="*/ 2929009 w 2936056"/>
              <a:gd name="connsiteY367" fmla="*/ 1123572 h 2981194"/>
              <a:gd name="connsiteX368" fmla="*/ 705768 w 2936056"/>
              <a:gd name="connsiteY368" fmla="*/ 1027476 h 2981194"/>
              <a:gd name="connsiteX369" fmla="*/ 715410 w 2936056"/>
              <a:gd name="connsiteY369" fmla="*/ 1033904 h 2981194"/>
              <a:gd name="connsiteX370" fmla="*/ 740156 w 2936056"/>
              <a:gd name="connsiteY370" fmla="*/ 1087576 h 2981194"/>
              <a:gd name="connsiteX371" fmla="*/ 777759 w 2936056"/>
              <a:gd name="connsiteY371" fmla="*/ 1315440 h 2981194"/>
              <a:gd name="connsiteX372" fmla="*/ 780330 w 2936056"/>
              <a:gd name="connsiteY372" fmla="*/ 1357220 h 2981194"/>
              <a:gd name="connsiteX373" fmla="*/ 734372 w 2936056"/>
              <a:gd name="connsiteY373" fmla="*/ 1582513 h 2981194"/>
              <a:gd name="connsiteX374" fmla="*/ 709625 w 2936056"/>
              <a:gd name="connsiteY374" fmla="*/ 1625900 h 2981194"/>
              <a:gd name="connsiteX375" fmla="*/ 652418 w 2936056"/>
              <a:gd name="connsiteY375" fmla="*/ 1647433 h 2981194"/>
              <a:gd name="connsiteX376" fmla="*/ 606459 w 2936056"/>
              <a:gd name="connsiteY376" fmla="*/ 1595369 h 2981194"/>
              <a:gd name="connsiteX377" fmla="*/ 606459 w 2936056"/>
              <a:gd name="connsiteY377" fmla="*/ 1455243 h 2981194"/>
              <a:gd name="connsiteX378" fmla="*/ 652418 w 2936056"/>
              <a:gd name="connsiteY378" fmla="*/ 1355934 h 2981194"/>
              <a:gd name="connsiteX379" fmla="*/ 695162 w 2936056"/>
              <a:gd name="connsiteY379" fmla="*/ 1302263 h 2981194"/>
              <a:gd name="connsiteX380" fmla="*/ 723122 w 2936056"/>
              <a:gd name="connsiteY380" fmla="*/ 1202632 h 2981194"/>
              <a:gd name="connsiteX381" fmla="*/ 703197 w 2936056"/>
              <a:gd name="connsiteY381" fmla="*/ 1039047 h 2981194"/>
              <a:gd name="connsiteX382" fmla="*/ 705768 w 2936056"/>
              <a:gd name="connsiteY382" fmla="*/ 1027476 h 2981194"/>
              <a:gd name="connsiteX383" fmla="*/ 1902295 w 2936056"/>
              <a:gd name="connsiteY383" fmla="*/ 1019442 h 2981194"/>
              <a:gd name="connsiteX384" fmla="*/ 1907116 w 2936056"/>
              <a:gd name="connsiteY384" fmla="*/ 1026511 h 2981194"/>
              <a:gd name="connsiteX385" fmla="*/ 1909687 w 2936056"/>
              <a:gd name="connsiteY385" fmla="*/ 1067007 h 2981194"/>
              <a:gd name="connsiteX386" fmla="*/ 1892974 w 2936056"/>
              <a:gd name="connsiteY386" fmla="*/ 1231878 h 2981194"/>
              <a:gd name="connsiteX387" fmla="*/ 1855694 w 2936056"/>
              <a:gd name="connsiteY387" fmla="*/ 1415070 h 2981194"/>
              <a:gd name="connsiteX388" fmla="*/ 1746100 w 2936056"/>
              <a:gd name="connsiteY388" fmla="*/ 1646790 h 2981194"/>
              <a:gd name="connsiteX389" fmla="*/ 1647755 w 2936056"/>
              <a:gd name="connsiteY389" fmla="*/ 1777917 h 2981194"/>
              <a:gd name="connsiteX390" fmla="*/ 1521771 w 2936056"/>
              <a:gd name="connsiteY390" fmla="*/ 1829017 h 2981194"/>
              <a:gd name="connsiteX391" fmla="*/ 1505380 w 2936056"/>
              <a:gd name="connsiteY391" fmla="*/ 1828375 h 2981194"/>
              <a:gd name="connsiteX392" fmla="*/ 1468742 w 2936056"/>
              <a:gd name="connsiteY392" fmla="*/ 1794950 h 2981194"/>
              <a:gd name="connsiteX393" fmla="*/ 1494132 w 2936056"/>
              <a:gd name="connsiteY393" fmla="*/ 1660932 h 2981194"/>
              <a:gd name="connsiteX394" fmla="*/ 1679573 w 2936056"/>
              <a:gd name="connsiteY394" fmla="*/ 1480954 h 2981194"/>
              <a:gd name="connsiteX395" fmla="*/ 1724567 w 2936056"/>
              <a:gd name="connsiteY395" fmla="*/ 1465529 h 2981194"/>
              <a:gd name="connsiteX396" fmla="*/ 1773418 w 2936056"/>
              <a:gd name="connsiteY396" fmla="*/ 1429532 h 2981194"/>
              <a:gd name="connsiteX397" fmla="*/ 1873691 w 2936056"/>
              <a:gd name="connsiteY397" fmla="*/ 1196526 h 2981194"/>
              <a:gd name="connsiteX398" fmla="*/ 1892653 w 2936056"/>
              <a:gd name="connsiteY398" fmla="*/ 1050617 h 2981194"/>
              <a:gd name="connsiteX399" fmla="*/ 1895867 w 2936056"/>
              <a:gd name="connsiteY399" fmla="*/ 1026511 h 2981194"/>
              <a:gd name="connsiteX400" fmla="*/ 1902295 w 2936056"/>
              <a:gd name="connsiteY400" fmla="*/ 1019442 h 2981194"/>
              <a:gd name="connsiteX401" fmla="*/ 124376 w 2936056"/>
              <a:gd name="connsiteY401" fmla="*/ 1002729 h 2981194"/>
              <a:gd name="connsiteX402" fmla="*/ 254538 w 2936056"/>
              <a:gd name="connsiteY402" fmla="*/ 1285229 h 2981194"/>
              <a:gd name="connsiteX403" fmla="*/ 273821 w 2936056"/>
              <a:gd name="connsiteY403" fmla="*/ 1312868 h 2981194"/>
              <a:gd name="connsiteX404" fmla="*/ 267715 w 2936056"/>
              <a:gd name="connsiteY404" fmla="*/ 1329902 h 2981194"/>
              <a:gd name="connsiteX405" fmla="*/ 224970 w 2936056"/>
              <a:gd name="connsiteY405" fmla="*/ 1313833 h 2981194"/>
              <a:gd name="connsiteX406" fmla="*/ 153943 w 2936056"/>
              <a:gd name="connsiteY406" fmla="*/ 1187206 h 2981194"/>
              <a:gd name="connsiteX407" fmla="*/ 124376 w 2936056"/>
              <a:gd name="connsiteY407" fmla="*/ 1002729 h 2981194"/>
              <a:gd name="connsiteX408" fmla="*/ 2229789 w 2936056"/>
              <a:gd name="connsiteY408" fmla="*/ 975411 h 2981194"/>
              <a:gd name="connsiteX409" fmla="*/ 2232681 w 2936056"/>
              <a:gd name="connsiteY409" fmla="*/ 987945 h 2981194"/>
              <a:gd name="connsiteX410" fmla="*/ 2222718 w 2936056"/>
              <a:gd name="connsiteY410" fmla="*/ 1052223 h 2981194"/>
              <a:gd name="connsiteX411" fmla="*/ 2212112 w 2936056"/>
              <a:gd name="connsiteY411" fmla="*/ 1172743 h 2981194"/>
              <a:gd name="connsiteX412" fmla="*/ 2241680 w 2936056"/>
              <a:gd name="connsiteY412" fmla="*/ 1251162 h 2981194"/>
              <a:gd name="connsiteX413" fmla="*/ 2279925 w 2936056"/>
              <a:gd name="connsiteY413" fmla="*/ 1298085 h 2981194"/>
              <a:gd name="connsiteX414" fmla="*/ 2332954 w 2936056"/>
              <a:gd name="connsiteY414" fmla="*/ 1430818 h 2981194"/>
              <a:gd name="connsiteX415" fmla="*/ 2328776 w 2936056"/>
              <a:gd name="connsiteY415" fmla="*/ 1549089 h 2981194"/>
              <a:gd name="connsiteX416" fmla="*/ 2293745 w 2936056"/>
              <a:gd name="connsiteY416" fmla="*/ 1592797 h 2981194"/>
              <a:gd name="connsiteX417" fmla="*/ 2232038 w 2936056"/>
              <a:gd name="connsiteY417" fmla="*/ 1578978 h 2981194"/>
              <a:gd name="connsiteX418" fmla="*/ 2194757 w 2936056"/>
              <a:gd name="connsiteY418" fmla="*/ 1512450 h 2981194"/>
              <a:gd name="connsiteX419" fmla="*/ 2155548 w 2936056"/>
              <a:gd name="connsiteY419" fmla="*/ 1305155 h 2981194"/>
              <a:gd name="connsiteX420" fmla="*/ 2175474 w 2936056"/>
              <a:gd name="connsiteY420" fmla="*/ 1129035 h 2981194"/>
              <a:gd name="connsiteX421" fmla="*/ 2195722 w 2936056"/>
              <a:gd name="connsiteY421" fmla="*/ 1035832 h 2981194"/>
              <a:gd name="connsiteX422" fmla="*/ 2220147 w 2936056"/>
              <a:gd name="connsiteY422" fmla="*/ 982160 h 2981194"/>
              <a:gd name="connsiteX423" fmla="*/ 2229789 w 2936056"/>
              <a:gd name="connsiteY423" fmla="*/ 975411 h 2981194"/>
              <a:gd name="connsiteX424" fmla="*/ 2813751 w 2936056"/>
              <a:gd name="connsiteY424" fmla="*/ 954521 h 2981194"/>
              <a:gd name="connsiteX425" fmla="*/ 2794789 w 2936056"/>
              <a:gd name="connsiteY425" fmla="*/ 1110072 h 2981194"/>
              <a:gd name="connsiteX426" fmla="*/ 2720870 w 2936056"/>
              <a:gd name="connsiteY426" fmla="*/ 1243449 h 2981194"/>
              <a:gd name="connsiteX427" fmla="*/ 2705443 w 2936056"/>
              <a:gd name="connsiteY427" fmla="*/ 1273338 h 2981194"/>
              <a:gd name="connsiteX428" fmla="*/ 2682625 w 2936056"/>
              <a:gd name="connsiteY428" fmla="*/ 1282658 h 2981194"/>
              <a:gd name="connsiteX429" fmla="*/ 2670733 w 2936056"/>
              <a:gd name="connsiteY429" fmla="*/ 1247948 h 2981194"/>
              <a:gd name="connsiteX430" fmla="*/ 2754937 w 2936056"/>
              <a:gd name="connsiteY430" fmla="*/ 1118429 h 2981194"/>
              <a:gd name="connsiteX431" fmla="*/ 2790611 w 2936056"/>
              <a:gd name="connsiteY431" fmla="*/ 1024262 h 2981194"/>
              <a:gd name="connsiteX432" fmla="*/ 2813751 w 2936056"/>
              <a:gd name="connsiteY432" fmla="*/ 954521 h 2981194"/>
              <a:gd name="connsiteX433" fmla="*/ 435801 w 2936056"/>
              <a:gd name="connsiteY433" fmla="*/ 820180 h 2981194"/>
              <a:gd name="connsiteX434" fmla="*/ 514862 w 2936056"/>
              <a:gd name="connsiteY434" fmla="*/ 887672 h 2981194"/>
              <a:gd name="connsiteX435" fmla="*/ 626384 w 2936056"/>
              <a:gd name="connsiteY435" fmla="*/ 1180456 h 2981194"/>
              <a:gd name="connsiteX436" fmla="*/ 628955 w 2936056"/>
              <a:gd name="connsiteY436" fmla="*/ 1194597 h 2981194"/>
              <a:gd name="connsiteX437" fmla="*/ 612564 w 2936056"/>
              <a:gd name="connsiteY437" fmla="*/ 1216773 h 2981194"/>
              <a:gd name="connsiteX438" fmla="*/ 595852 w 2936056"/>
              <a:gd name="connsiteY438" fmla="*/ 1202310 h 2981194"/>
              <a:gd name="connsiteX439" fmla="*/ 548930 w 2936056"/>
              <a:gd name="connsiteY439" fmla="*/ 1042902 h 2981194"/>
              <a:gd name="connsiteX440" fmla="*/ 435801 w 2936056"/>
              <a:gd name="connsiteY440" fmla="*/ 820180 h 2981194"/>
              <a:gd name="connsiteX441" fmla="*/ 2489470 w 2936056"/>
              <a:gd name="connsiteY441" fmla="*/ 771972 h 2981194"/>
              <a:gd name="connsiteX442" fmla="*/ 2447690 w 2936056"/>
              <a:gd name="connsiteY442" fmla="*/ 852640 h 2981194"/>
              <a:gd name="connsiteX443" fmla="*/ 2356737 w 2936056"/>
              <a:gd name="connsiteY443" fmla="*/ 1076648 h 2981194"/>
              <a:gd name="connsiteX444" fmla="*/ 2340346 w 2936056"/>
              <a:gd name="connsiteY444" fmla="*/ 1150567 h 2981194"/>
              <a:gd name="connsiteX445" fmla="*/ 2322027 w 2936056"/>
              <a:gd name="connsiteY445" fmla="*/ 1164708 h 2981194"/>
              <a:gd name="connsiteX446" fmla="*/ 2307243 w 2936056"/>
              <a:gd name="connsiteY446" fmla="*/ 1146068 h 2981194"/>
              <a:gd name="connsiteX447" fmla="*/ 2321063 w 2936056"/>
              <a:gd name="connsiteY447" fmla="*/ 1085004 h 2981194"/>
              <a:gd name="connsiteX448" fmla="*/ 2414587 w 2936056"/>
              <a:gd name="connsiteY448" fmla="*/ 838821 h 2981194"/>
              <a:gd name="connsiteX449" fmla="*/ 2489470 w 2936056"/>
              <a:gd name="connsiteY449" fmla="*/ 771972 h 2981194"/>
              <a:gd name="connsiteX450" fmla="*/ 258075 w 2936056"/>
              <a:gd name="connsiteY450" fmla="*/ 703196 h 2981194"/>
              <a:gd name="connsiteX451" fmla="*/ 264824 w 2936056"/>
              <a:gd name="connsiteY451" fmla="*/ 734049 h 2981194"/>
              <a:gd name="connsiteX452" fmla="*/ 270287 w 2936056"/>
              <a:gd name="connsiteY452" fmla="*/ 812789 h 2981194"/>
              <a:gd name="connsiteX453" fmla="*/ 324281 w 2936056"/>
              <a:gd name="connsiteY453" fmla="*/ 1066042 h 2981194"/>
              <a:gd name="connsiteX454" fmla="*/ 375060 w 2936056"/>
              <a:gd name="connsiteY454" fmla="*/ 1128392 h 2981194"/>
              <a:gd name="connsiteX455" fmla="*/ 413305 w 2936056"/>
              <a:gd name="connsiteY455" fmla="*/ 1143497 h 2981194"/>
              <a:gd name="connsiteX456" fmla="*/ 500723 w 2936056"/>
              <a:gd name="connsiteY456" fmla="*/ 1182706 h 2981194"/>
              <a:gd name="connsiteX457" fmla="*/ 601960 w 2936056"/>
              <a:gd name="connsiteY457" fmla="*/ 1342114 h 2981194"/>
              <a:gd name="connsiteX458" fmla="*/ 602281 w 2936056"/>
              <a:gd name="connsiteY458" fmla="*/ 1375860 h 2981194"/>
              <a:gd name="connsiteX459" fmla="*/ 527719 w 2936056"/>
              <a:gd name="connsiteY459" fmla="*/ 1423426 h 2981194"/>
              <a:gd name="connsiteX460" fmla="*/ 451872 w 2936056"/>
              <a:gd name="connsiteY460" fmla="*/ 1377146 h 2981194"/>
              <a:gd name="connsiteX461" fmla="*/ 354170 w 2936056"/>
              <a:gd name="connsiteY461" fmla="*/ 1245698 h 2981194"/>
              <a:gd name="connsiteX462" fmla="*/ 273501 w 2936056"/>
              <a:gd name="connsiteY462" fmla="*/ 1022656 h 2981194"/>
              <a:gd name="connsiteX463" fmla="*/ 260967 w 2936056"/>
              <a:gd name="connsiteY463" fmla="*/ 932989 h 2981194"/>
              <a:gd name="connsiteX464" fmla="*/ 253575 w 2936056"/>
              <a:gd name="connsiteY464" fmla="*/ 723765 h 2981194"/>
              <a:gd name="connsiteX465" fmla="*/ 258075 w 2936056"/>
              <a:gd name="connsiteY465" fmla="*/ 703196 h 2981194"/>
              <a:gd name="connsiteX466" fmla="*/ 1902937 w 2936056"/>
              <a:gd name="connsiteY466" fmla="*/ 696448 h 2981194"/>
              <a:gd name="connsiteX467" fmla="*/ 1907115 w 2936056"/>
              <a:gd name="connsiteY467" fmla="*/ 710267 h 2981194"/>
              <a:gd name="connsiteX468" fmla="*/ 1896188 w 2936056"/>
              <a:gd name="connsiteY468" fmla="*/ 904064 h 2981194"/>
              <a:gd name="connsiteX469" fmla="*/ 1832232 w 2936056"/>
              <a:gd name="connsiteY469" fmla="*/ 1157959 h 2981194"/>
              <a:gd name="connsiteX470" fmla="*/ 1744814 w 2936056"/>
              <a:gd name="connsiteY470" fmla="*/ 1328616 h 2981194"/>
              <a:gd name="connsiteX471" fmla="*/ 1645184 w 2936056"/>
              <a:gd name="connsiteY471" fmla="*/ 1461351 h 2981194"/>
              <a:gd name="connsiteX472" fmla="*/ 1503131 w 2936056"/>
              <a:gd name="connsiteY472" fmla="*/ 1514057 h 2981194"/>
              <a:gd name="connsiteX473" fmla="*/ 1473563 w 2936056"/>
              <a:gd name="connsiteY473" fmla="*/ 1491239 h 2981194"/>
              <a:gd name="connsiteX474" fmla="*/ 1479991 w 2936056"/>
              <a:gd name="connsiteY474" fmla="*/ 1377468 h 2981194"/>
              <a:gd name="connsiteX475" fmla="*/ 1591191 w 2936056"/>
              <a:gd name="connsiteY475" fmla="*/ 1223201 h 2981194"/>
              <a:gd name="connsiteX476" fmla="*/ 1689857 w 2936056"/>
              <a:gd name="connsiteY476" fmla="*/ 1156031 h 2981194"/>
              <a:gd name="connsiteX477" fmla="*/ 1731959 w 2936056"/>
              <a:gd name="connsiteY477" fmla="*/ 1143819 h 2981194"/>
              <a:gd name="connsiteX478" fmla="*/ 1763133 w 2936056"/>
              <a:gd name="connsiteY478" fmla="*/ 1123250 h 2981194"/>
              <a:gd name="connsiteX479" fmla="*/ 1839302 w 2936056"/>
              <a:gd name="connsiteY479" fmla="*/ 989232 h 2981194"/>
              <a:gd name="connsiteX480" fmla="*/ 1889118 w 2936056"/>
              <a:gd name="connsiteY480" fmla="*/ 785793 h 2981194"/>
              <a:gd name="connsiteX481" fmla="*/ 1898116 w 2936056"/>
              <a:gd name="connsiteY481" fmla="*/ 709624 h 2981194"/>
              <a:gd name="connsiteX482" fmla="*/ 1902937 w 2936056"/>
              <a:gd name="connsiteY482" fmla="*/ 696448 h 2981194"/>
              <a:gd name="connsiteX483" fmla="*/ 2678768 w 2936056"/>
              <a:gd name="connsiteY483" fmla="*/ 652095 h 2981194"/>
              <a:gd name="connsiteX484" fmla="*/ 2682625 w 2936056"/>
              <a:gd name="connsiteY484" fmla="*/ 667200 h 2981194"/>
              <a:gd name="connsiteX485" fmla="*/ 2668805 w 2936056"/>
              <a:gd name="connsiteY485" fmla="*/ 937487 h 2981194"/>
              <a:gd name="connsiteX486" fmla="*/ 2628953 w 2936056"/>
              <a:gd name="connsiteY486" fmla="*/ 1078255 h 2981194"/>
              <a:gd name="connsiteX487" fmla="*/ 2560818 w 2936056"/>
              <a:gd name="connsiteY487" fmla="*/ 1235092 h 2981194"/>
              <a:gd name="connsiteX488" fmla="*/ 2432585 w 2936056"/>
              <a:gd name="connsiteY488" fmla="*/ 1362362 h 2981194"/>
              <a:gd name="connsiteX489" fmla="*/ 2382448 w 2936056"/>
              <a:gd name="connsiteY489" fmla="*/ 1373932 h 2981194"/>
              <a:gd name="connsiteX490" fmla="*/ 2333276 w 2936056"/>
              <a:gd name="connsiteY490" fmla="*/ 1316403 h 2981194"/>
              <a:gd name="connsiteX491" fmla="*/ 2370235 w 2936056"/>
              <a:gd name="connsiteY491" fmla="*/ 1197168 h 2981194"/>
              <a:gd name="connsiteX492" fmla="*/ 2496219 w 2936056"/>
              <a:gd name="connsiteY492" fmla="*/ 1098181 h 2981194"/>
              <a:gd name="connsiteX493" fmla="*/ 2521931 w 2936056"/>
              <a:gd name="connsiteY493" fmla="*/ 1091754 h 2981194"/>
              <a:gd name="connsiteX494" fmla="*/ 2589743 w 2936056"/>
              <a:gd name="connsiteY494" fmla="*/ 1049008 h 2981194"/>
              <a:gd name="connsiteX495" fmla="*/ 2642130 w 2936056"/>
              <a:gd name="connsiteY495" fmla="*/ 924631 h 2981194"/>
              <a:gd name="connsiteX496" fmla="*/ 2666234 w 2936056"/>
              <a:gd name="connsiteY496" fmla="*/ 746262 h 2981194"/>
              <a:gd name="connsiteX497" fmla="*/ 2674590 w 2936056"/>
              <a:gd name="connsiteY497" fmla="*/ 659487 h 2981194"/>
              <a:gd name="connsiteX498" fmla="*/ 2678768 w 2936056"/>
              <a:gd name="connsiteY498" fmla="*/ 652095 h 2981194"/>
              <a:gd name="connsiteX499" fmla="*/ 1902616 w 2936056"/>
              <a:gd name="connsiteY499" fmla="*/ 370881 h 2981194"/>
              <a:gd name="connsiteX500" fmla="*/ 1907115 w 2936056"/>
              <a:gd name="connsiteY500" fmla="*/ 397557 h 2981194"/>
              <a:gd name="connsiteX501" fmla="*/ 1895867 w 2936056"/>
              <a:gd name="connsiteY501" fmla="*/ 582998 h 2981194"/>
              <a:gd name="connsiteX502" fmla="*/ 1818733 w 2936056"/>
              <a:gd name="connsiteY502" fmla="*/ 869354 h 2981194"/>
              <a:gd name="connsiteX503" fmla="*/ 1665110 w 2936056"/>
              <a:gd name="connsiteY503" fmla="*/ 1118108 h 2981194"/>
              <a:gd name="connsiteX504" fmla="*/ 1546196 w 2936056"/>
              <a:gd name="connsiteY504" fmla="*/ 1193955 h 2981194"/>
              <a:gd name="connsiteX505" fmla="*/ 1498952 w 2936056"/>
              <a:gd name="connsiteY505" fmla="*/ 1193312 h 2981194"/>
              <a:gd name="connsiteX506" fmla="*/ 1473884 w 2936056"/>
              <a:gd name="connsiteY506" fmla="*/ 1165995 h 2981194"/>
              <a:gd name="connsiteX507" fmla="*/ 1496060 w 2936056"/>
              <a:gd name="connsiteY507" fmla="*/ 1009800 h 2981194"/>
              <a:gd name="connsiteX508" fmla="*/ 1681179 w 2936056"/>
              <a:gd name="connsiteY508" fmla="*/ 841714 h 2981194"/>
              <a:gd name="connsiteX509" fmla="*/ 1748028 w 2936056"/>
              <a:gd name="connsiteY509" fmla="*/ 827252 h 2981194"/>
              <a:gd name="connsiteX510" fmla="*/ 1760562 w 2936056"/>
              <a:gd name="connsiteY510" fmla="*/ 818575 h 2981194"/>
              <a:gd name="connsiteX511" fmla="*/ 1856657 w 2936056"/>
              <a:gd name="connsiteY511" fmla="*/ 615779 h 2981194"/>
              <a:gd name="connsiteX512" fmla="*/ 1888474 w 2936056"/>
              <a:gd name="connsiteY512" fmla="*/ 462799 h 2981194"/>
              <a:gd name="connsiteX513" fmla="*/ 1896831 w 2936056"/>
              <a:gd name="connsiteY513" fmla="*/ 384380 h 2981194"/>
              <a:gd name="connsiteX514" fmla="*/ 1902616 w 2936056"/>
              <a:gd name="connsiteY514" fmla="*/ 370881 h 2981194"/>
              <a:gd name="connsiteX515" fmla="*/ 1258323 w 2936056"/>
              <a:gd name="connsiteY515" fmla="*/ 168848 h 2981194"/>
              <a:gd name="connsiteX516" fmla="*/ 1264340 w 2936056"/>
              <a:gd name="connsiteY516" fmla="*/ 169048 h 2981194"/>
              <a:gd name="connsiteX517" fmla="*/ 1234129 w 2936056"/>
              <a:gd name="connsiteY517" fmla="*/ 349347 h 2981194"/>
              <a:gd name="connsiteX518" fmla="*/ 1252127 w 2936056"/>
              <a:gd name="connsiteY518" fmla="*/ 582996 h 2981194"/>
              <a:gd name="connsiteX519" fmla="*/ 1253412 w 2936056"/>
              <a:gd name="connsiteY519" fmla="*/ 595530 h 2981194"/>
              <a:gd name="connsiteX520" fmla="*/ 1243771 w 2936056"/>
              <a:gd name="connsiteY520" fmla="*/ 605815 h 2981194"/>
              <a:gd name="connsiteX521" fmla="*/ 1233165 w 2936056"/>
              <a:gd name="connsiteY521" fmla="*/ 606136 h 2981194"/>
              <a:gd name="connsiteX522" fmla="*/ 1204883 w 2936056"/>
              <a:gd name="connsiteY522" fmla="*/ 583317 h 2981194"/>
              <a:gd name="connsiteX523" fmla="*/ 1193634 w 2936056"/>
              <a:gd name="connsiteY523" fmla="*/ 520325 h 2981194"/>
              <a:gd name="connsiteX524" fmla="*/ 1185278 w 2936056"/>
              <a:gd name="connsiteY524" fmla="*/ 424230 h 2981194"/>
              <a:gd name="connsiteX525" fmla="*/ 1207133 w 2936056"/>
              <a:gd name="connsiteY525" fmla="*/ 262251 h 2981194"/>
              <a:gd name="connsiteX526" fmla="*/ 1258323 w 2936056"/>
              <a:gd name="connsiteY526" fmla="*/ 168848 h 2981194"/>
              <a:gd name="connsiteX527" fmla="*/ 1704415 w 2936056"/>
              <a:gd name="connsiteY527" fmla="*/ 152347 h 2981194"/>
              <a:gd name="connsiteX528" fmla="*/ 1757670 w 2936056"/>
              <a:gd name="connsiteY528" fmla="*/ 391770 h 2981194"/>
              <a:gd name="connsiteX529" fmla="*/ 1729388 w 2936056"/>
              <a:gd name="connsiteY529" fmla="*/ 595208 h 2981194"/>
              <a:gd name="connsiteX530" fmla="*/ 1706891 w 2936056"/>
              <a:gd name="connsiteY530" fmla="*/ 662378 h 2981194"/>
              <a:gd name="connsiteX531" fmla="*/ 1691464 w 2936056"/>
              <a:gd name="connsiteY531" fmla="*/ 677162 h 2981194"/>
              <a:gd name="connsiteX532" fmla="*/ 1668003 w 2936056"/>
              <a:gd name="connsiteY532" fmla="*/ 674913 h 2981194"/>
              <a:gd name="connsiteX533" fmla="*/ 1668324 w 2936056"/>
              <a:gd name="connsiteY533" fmla="*/ 656593 h 2981194"/>
              <a:gd name="connsiteX534" fmla="*/ 1700784 w 2936056"/>
              <a:gd name="connsiteY534" fmla="*/ 505541 h 2981194"/>
              <a:gd name="connsiteX535" fmla="*/ 1711390 w 2936056"/>
              <a:gd name="connsiteY535" fmla="*/ 363809 h 2981194"/>
              <a:gd name="connsiteX536" fmla="*/ 1697892 w 2936056"/>
              <a:gd name="connsiteY536" fmla="*/ 152657 h 2981194"/>
              <a:gd name="connsiteX537" fmla="*/ 1704415 w 2936056"/>
              <a:gd name="connsiteY537" fmla="*/ 152347 h 2981194"/>
              <a:gd name="connsiteX538" fmla="*/ 1026190 w 2936056"/>
              <a:gd name="connsiteY538" fmla="*/ 127590 h 2981194"/>
              <a:gd name="connsiteX539" fmla="*/ 1031654 w 2936056"/>
              <a:gd name="connsiteY539" fmla="*/ 152337 h 2981194"/>
              <a:gd name="connsiteX540" fmla="*/ 1034225 w 2936056"/>
              <a:gd name="connsiteY540" fmla="*/ 234934 h 2981194"/>
              <a:gd name="connsiteX541" fmla="*/ 1064757 w 2936056"/>
              <a:gd name="connsiteY541" fmla="*/ 471797 h 2981194"/>
              <a:gd name="connsiteX542" fmla="*/ 1162459 w 2936056"/>
              <a:gd name="connsiteY542" fmla="*/ 648240 h 2981194"/>
              <a:gd name="connsiteX543" fmla="*/ 1206168 w 2936056"/>
              <a:gd name="connsiteY543" fmla="*/ 671701 h 2981194"/>
              <a:gd name="connsiteX544" fmla="*/ 1268838 w 2936056"/>
              <a:gd name="connsiteY544" fmla="*/ 698055 h 2981194"/>
              <a:gd name="connsiteX545" fmla="*/ 1426318 w 2936056"/>
              <a:gd name="connsiteY545" fmla="*/ 866141 h 2981194"/>
              <a:gd name="connsiteX546" fmla="*/ 1453958 w 2936056"/>
              <a:gd name="connsiteY546" fmla="*/ 988589 h 2981194"/>
              <a:gd name="connsiteX547" fmla="*/ 1375539 w 2936056"/>
              <a:gd name="connsiteY547" fmla="*/ 1046438 h 2981194"/>
              <a:gd name="connsiteX548" fmla="*/ 1273016 w 2936056"/>
              <a:gd name="connsiteY548" fmla="*/ 982804 h 2981194"/>
              <a:gd name="connsiteX549" fmla="*/ 1156674 w 2936056"/>
              <a:gd name="connsiteY549" fmla="*/ 823396 h 2981194"/>
              <a:gd name="connsiteX550" fmla="*/ 1059615 w 2936056"/>
              <a:gd name="connsiteY550" fmla="*/ 563715 h 2981194"/>
              <a:gd name="connsiteX551" fmla="*/ 1037439 w 2936056"/>
              <a:gd name="connsiteY551" fmla="*/ 485939 h 2981194"/>
              <a:gd name="connsiteX552" fmla="*/ 1034225 w 2936056"/>
              <a:gd name="connsiteY552" fmla="*/ 489153 h 2981194"/>
              <a:gd name="connsiteX553" fmla="*/ 1055437 w 2936056"/>
              <a:gd name="connsiteY553" fmla="*/ 758797 h 2981194"/>
              <a:gd name="connsiteX554" fmla="*/ 1169208 w 2936056"/>
              <a:gd name="connsiteY554" fmla="*/ 978626 h 2981194"/>
              <a:gd name="connsiteX555" fmla="*/ 1193633 w 2936056"/>
              <a:gd name="connsiteY555" fmla="*/ 993408 h 2981194"/>
              <a:gd name="connsiteX556" fmla="*/ 1284586 w 2936056"/>
              <a:gd name="connsiteY556" fmla="*/ 1032297 h 2981194"/>
              <a:gd name="connsiteX557" fmla="*/ 1426318 w 2936056"/>
              <a:gd name="connsiteY557" fmla="*/ 1190098 h 2981194"/>
              <a:gd name="connsiteX558" fmla="*/ 1453315 w 2936056"/>
              <a:gd name="connsiteY558" fmla="*/ 1312547 h 2981194"/>
              <a:gd name="connsiteX559" fmla="*/ 1404143 w 2936056"/>
              <a:gd name="connsiteY559" fmla="*/ 1371362 h 2981194"/>
              <a:gd name="connsiteX560" fmla="*/ 1363326 w 2936056"/>
              <a:gd name="connsiteY560" fmla="*/ 1364290 h 2981194"/>
              <a:gd name="connsiteX561" fmla="*/ 1281051 w 2936056"/>
              <a:gd name="connsiteY561" fmla="*/ 1308690 h 2981194"/>
              <a:gd name="connsiteX562" fmla="*/ 1104930 w 2936056"/>
              <a:gd name="connsiteY562" fmla="*/ 1031012 h 2981194"/>
              <a:gd name="connsiteX563" fmla="*/ 1039367 w 2936056"/>
              <a:gd name="connsiteY563" fmla="*/ 816326 h 2981194"/>
              <a:gd name="connsiteX564" fmla="*/ 1034225 w 2936056"/>
              <a:gd name="connsiteY564" fmla="*/ 804113 h 2981194"/>
              <a:gd name="connsiteX565" fmla="*/ 1033904 w 2936056"/>
              <a:gd name="connsiteY565" fmla="*/ 813432 h 2981194"/>
              <a:gd name="connsiteX566" fmla="*/ 1052544 w 2936056"/>
              <a:gd name="connsiteY566" fmla="*/ 1067329 h 2981194"/>
              <a:gd name="connsiteX567" fmla="*/ 1154103 w 2936056"/>
              <a:gd name="connsiteY567" fmla="*/ 1282336 h 2981194"/>
              <a:gd name="connsiteX568" fmla="*/ 1212917 w 2936056"/>
              <a:gd name="connsiteY568" fmla="*/ 1320903 h 2981194"/>
              <a:gd name="connsiteX569" fmla="*/ 1396751 w 2936056"/>
              <a:gd name="connsiteY569" fmla="*/ 1456850 h 2981194"/>
              <a:gd name="connsiteX570" fmla="*/ 1452029 w 2936056"/>
              <a:gd name="connsiteY570" fmla="*/ 1589583 h 2981194"/>
              <a:gd name="connsiteX571" fmla="*/ 1447530 w 2936056"/>
              <a:gd name="connsiteY571" fmla="*/ 1662217 h 2981194"/>
              <a:gd name="connsiteX572" fmla="*/ 1423426 w 2936056"/>
              <a:gd name="connsiteY572" fmla="*/ 1680215 h 2981194"/>
              <a:gd name="connsiteX573" fmla="*/ 1270445 w 2936056"/>
              <a:gd name="connsiteY573" fmla="*/ 1622043 h 2981194"/>
              <a:gd name="connsiteX574" fmla="*/ 1101716 w 2936056"/>
              <a:gd name="connsiteY574" fmla="*/ 1346935 h 2981194"/>
              <a:gd name="connsiteX575" fmla="*/ 1040653 w 2936056"/>
              <a:gd name="connsiteY575" fmla="*/ 1144140 h 2981194"/>
              <a:gd name="connsiteX576" fmla="*/ 1036476 w 2936056"/>
              <a:gd name="connsiteY576" fmla="*/ 1129677 h 2981194"/>
              <a:gd name="connsiteX577" fmla="*/ 1036796 w 2936056"/>
              <a:gd name="connsiteY577" fmla="*/ 1225772 h 2981194"/>
              <a:gd name="connsiteX578" fmla="*/ 1045474 w 2936056"/>
              <a:gd name="connsiteY578" fmla="*/ 1338258 h 2981194"/>
              <a:gd name="connsiteX579" fmla="*/ 1081790 w 2936056"/>
              <a:gd name="connsiteY579" fmla="*/ 1488989 h 2981194"/>
              <a:gd name="connsiteX580" fmla="*/ 1162780 w 2936056"/>
              <a:gd name="connsiteY580" fmla="*/ 1614973 h 2981194"/>
              <a:gd name="connsiteX581" fmla="*/ 1198133 w 2936056"/>
              <a:gd name="connsiteY581" fmla="*/ 1636185 h 2981194"/>
              <a:gd name="connsiteX582" fmla="*/ 1422140 w 2936056"/>
              <a:gd name="connsiteY582" fmla="*/ 1822268 h 2981194"/>
              <a:gd name="connsiteX583" fmla="*/ 1453315 w 2936056"/>
              <a:gd name="connsiteY583" fmla="*/ 1954359 h 2981194"/>
              <a:gd name="connsiteX584" fmla="*/ 1406071 w 2936056"/>
              <a:gd name="connsiteY584" fmla="*/ 2002888 h 2981194"/>
              <a:gd name="connsiteX585" fmla="*/ 1290371 w 2936056"/>
              <a:gd name="connsiteY585" fmla="*/ 1959822 h 2981194"/>
              <a:gd name="connsiteX586" fmla="*/ 1129034 w 2936056"/>
              <a:gd name="connsiteY586" fmla="*/ 1730030 h 2981194"/>
              <a:gd name="connsiteX587" fmla="*/ 1038724 w 2936056"/>
              <a:gd name="connsiteY587" fmla="*/ 1459743 h 2981194"/>
              <a:gd name="connsiteX588" fmla="*/ 1034225 w 2936056"/>
              <a:gd name="connsiteY588" fmla="*/ 1450101 h 2981194"/>
              <a:gd name="connsiteX589" fmla="*/ 1034225 w 2936056"/>
              <a:gd name="connsiteY589" fmla="*/ 1485133 h 2981194"/>
              <a:gd name="connsiteX590" fmla="*/ 1040653 w 2936056"/>
              <a:gd name="connsiteY590" fmla="*/ 1609509 h 2981194"/>
              <a:gd name="connsiteX591" fmla="*/ 1125178 w 2936056"/>
              <a:gd name="connsiteY591" fmla="*/ 1879154 h 2981194"/>
              <a:gd name="connsiteX592" fmla="*/ 1155067 w 2936056"/>
              <a:gd name="connsiteY592" fmla="*/ 1926398 h 2981194"/>
              <a:gd name="connsiteX593" fmla="*/ 1199740 w 2936056"/>
              <a:gd name="connsiteY593" fmla="*/ 1959501 h 2981194"/>
              <a:gd name="connsiteX594" fmla="*/ 1396108 w 2936056"/>
              <a:gd name="connsiteY594" fmla="*/ 2103483 h 2981194"/>
              <a:gd name="connsiteX595" fmla="*/ 1451708 w 2936056"/>
              <a:gd name="connsiteY595" fmla="*/ 2238787 h 2981194"/>
              <a:gd name="connsiteX596" fmla="*/ 1450101 w 2936056"/>
              <a:gd name="connsiteY596" fmla="*/ 2297923 h 2981194"/>
              <a:gd name="connsiteX597" fmla="*/ 1420533 w 2936056"/>
              <a:gd name="connsiteY597" fmla="*/ 2324919 h 2981194"/>
              <a:gd name="connsiteX598" fmla="*/ 1291978 w 2936056"/>
              <a:gd name="connsiteY598" fmla="*/ 2284103 h 2981194"/>
              <a:gd name="connsiteX599" fmla="*/ 1124535 w 2936056"/>
              <a:gd name="connsiteY599" fmla="*/ 2046276 h 2981194"/>
              <a:gd name="connsiteX600" fmla="*/ 1049973 w 2936056"/>
              <a:gd name="connsiteY600" fmla="*/ 1817447 h 2981194"/>
              <a:gd name="connsiteX601" fmla="*/ 1037439 w 2936056"/>
              <a:gd name="connsiteY601" fmla="*/ 1773096 h 2981194"/>
              <a:gd name="connsiteX602" fmla="*/ 1034225 w 2936056"/>
              <a:gd name="connsiteY602" fmla="*/ 1773417 h 2981194"/>
              <a:gd name="connsiteX603" fmla="*/ 1034225 w 2936056"/>
              <a:gd name="connsiteY603" fmla="*/ 1822590 h 2981194"/>
              <a:gd name="connsiteX604" fmla="*/ 1042902 w 2936056"/>
              <a:gd name="connsiteY604" fmla="*/ 1963036 h 2981194"/>
              <a:gd name="connsiteX605" fmla="*/ 1108787 w 2936056"/>
              <a:gd name="connsiteY605" fmla="*/ 2181580 h 2981194"/>
              <a:gd name="connsiteX606" fmla="*/ 1148318 w 2936056"/>
              <a:gd name="connsiteY606" fmla="*/ 2243287 h 2981194"/>
              <a:gd name="connsiteX607" fmla="*/ 1205846 w 2936056"/>
              <a:gd name="connsiteY607" fmla="*/ 2282817 h 2981194"/>
              <a:gd name="connsiteX608" fmla="*/ 1289728 w 2936056"/>
              <a:gd name="connsiteY608" fmla="*/ 2319777 h 2981194"/>
              <a:gd name="connsiteX609" fmla="*/ 1449137 w 2936056"/>
              <a:gd name="connsiteY609" fmla="*/ 2542499 h 2981194"/>
              <a:gd name="connsiteX610" fmla="*/ 1450744 w 2936056"/>
              <a:gd name="connsiteY610" fmla="*/ 2612883 h 2981194"/>
              <a:gd name="connsiteX611" fmla="*/ 1410249 w 2936056"/>
              <a:gd name="connsiteY611" fmla="*/ 2648878 h 2981194"/>
              <a:gd name="connsiteX612" fmla="*/ 1291335 w 2936056"/>
              <a:gd name="connsiteY612" fmla="*/ 2605170 h 2981194"/>
              <a:gd name="connsiteX613" fmla="*/ 1151532 w 2936056"/>
              <a:gd name="connsiteY613" fmla="*/ 2419086 h 2981194"/>
              <a:gd name="connsiteX614" fmla="*/ 1037761 w 2936056"/>
              <a:gd name="connsiteY614" fmla="*/ 2113767 h 2981194"/>
              <a:gd name="connsiteX615" fmla="*/ 1033904 w 2936056"/>
              <a:gd name="connsiteY615" fmla="*/ 2106375 h 2981194"/>
              <a:gd name="connsiteX616" fmla="*/ 1036476 w 2936056"/>
              <a:gd name="connsiteY616" fmla="*/ 2161975 h 2981194"/>
              <a:gd name="connsiteX617" fmla="*/ 1047723 w 2936056"/>
              <a:gd name="connsiteY617" fmla="*/ 2286995 h 2981194"/>
              <a:gd name="connsiteX618" fmla="*/ 1110073 w 2936056"/>
              <a:gd name="connsiteY618" fmla="*/ 2514538 h 2981194"/>
              <a:gd name="connsiteX619" fmla="*/ 1156995 w 2936056"/>
              <a:gd name="connsiteY619" fmla="*/ 2579458 h 2981194"/>
              <a:gd name="connsiteX620" fmla="*/ 1204882 w 2936056"/>
              <a:gd name="connsiteY620" fmla="*/ 2603241 h 2981194"/>
              <a:gd name="connsiteX621" fmla="*/ 1265946 w 2936056"/>
              <a:gd name="connsiteY621" fmla="*/ 2624131 h 2981194"/>
              <a:gd name="connsiteX622" fmla="*/ 1430818 w 2936056"/>
              <a:gd name="connsiteY622" fmla="*/ 2800895 h 2981194"/>
              <a:gd name="connsiteX623" fmla="*/ 1450422 w 2936056"/>
              <a:gd name="connsiteY623" fmla="*/ 2922058 h 2981194"/>
              <a:gd name="connsiteX624" fmla="*/ 1447530 w 2936056"/>
              <a:gd name="connsiteY624" fmla="*/ 2933307 h 2981194"/>
              <a:gd name="connsiteX625" fmla="*/ 1381967 w 2936056"/>
              <a:gd name="connsiteY625" fmla="*/ 2971552 h 2981194"/>
              <a:gd name="connsiteX626" fmla="*/ 1284265 w 2936056"/>
              <a:gd name="connsiteY626" fmla="*/ 2919487 h 2981194"/>
              <a:gd name="connsiteX627" fmla="*/ 1189777 w 2936056"/>
              <a:gd name="connsiteY627" fmla="*/ 2800573 h 2981194"/>
              <a:gd name="connsiteX628" fmla="*/ 1053508 w 2936056"/>
              <a:gd name="connsiteY628" fmla="*/ 2480149 h 2981194"/>
              <a:gd name="connsiteX629" fmla="*/ 1043225 w 2936056"/>
              <a:gd name="connsiteY629" fmla="*/ 2405266 h 2981194"/>
              <a:gd name="connsiteX630" fmla="*/ 1030690 w 2936056"/>
              <a:gd name="connsiteY630" fmla="*/ 2283781 h 2981194"/>
              <a:gd name="connsiteX631" fmla="*/ 1019762 w 2936056"/>
              <a:gd name="connsiteY631" fmla="*/ 2134336 h 2981194"/>
              <a:gd name="connsiteX632" fmla="*/ 1019762 w 2936056"/>
              <a:gd name="connsiteY632" fmla="*/ 2005459 h 2981194"/>
              <a:gd name="connsiteX633" fmla="*/ 1012371 w 2936056"/>
              <a:gd name="connsiteY633" fmla="*/ 1905829 h 2981194"/>
              <a:gd name="connsiteX634" fmla="*/ 1020405 w 2936056"/>
              <a:gd name="connsiteY634" fmla="*/ 1786273 h 2981194"/>
              <a:gd name="connsiteX635" fmla="*/ 1016549 w 2936056"/>
              <a:gd name="connsiteY635" fmla="*/ 1652897 h 2981194"/>
              <a:gd name="connsiteX636" fmla="*/ 1016227 w 2936056"/>
              <a:gd name="connsiteY636" fmla="*/ 1515985 h 2981194"/>
              <a:gd name="connsiteX637" fmla="*/ 1015906 w 2936056"/>
              <a:gd name="connsiteY637" fmla="*/ 1324761 h 2981194"/>
              <a:gd name="connsiteX638" fmla="*/ 1016227 w 2936056"/>
              <a:gd name="connsiteY638" fmla="*/ 1192348 h 2981194"/>
              <a:gd name="connsiteX639" fmla="*/ 1014620 w 2936056"/>
              <a:gd name="connsiteY639" fmla="*/ 986339 h 2981194"/>
              <a:gd name="connsiteX640" fmla="*/ 1013978 w 2936056"/>
              <a:gd name="connsiteY640" fmla="*/ 901491 h 2981194"/>
              <a:gd name="connsiteX641" fmla="*/ 1022012 w 2936056"/>
              <a:gd name="connsiteY641" fmla="*/ 730836 h 2981194"/>
              <a:gd name="connsiteX642" fmla="*/ 1012692 w 2936056"/>
              <a:gd name="connsiteY642" fmla="*/ 626707 h 2981194"/>
              <a:gd name="connsiteX643" fmla="*/ 1021369 w 2936056"/>
              <a:gd name="connsiteY643" fmla="*/ 491081 h 2981194"/>
              <a:gd name="connsiteX644" fmla="*/ 1019120 w 2936056"/>
              <a:gd name="connsiteY644" fmla="*/ 378274 h 2981194"/>
              <a:gd name="connsiteX645" fmla="*/ 1014620 w 2936056"/>
              <a:gd name="connsiteY645" fmla="*/ 220471 h 2981194"/>
              <a:gd name="connsiteX646" fmla="*/ 1020084 w 2936056"/>
              <a:gd name="connsiteY646" fmla="*/ 147516 h 2981194"/>
              <a:gd name="connsiteX647" fmla="*/ 1026190 w 2936056"/>
              <a:gd name="connsiteY647" fmla="*/ 127590 h 2981194"/>
              <a:gd name="connsiteX648" fmla="*/ 1518235 w 2936056"/>
              <a:gd name="connsiteY648" fmla="*/ 0 h 2981194"/>
              <a:gd name="connsiteX649" fmla="*/ 1525306 w 2936056"/>
              <a:gd name="connsiteY649" fmla="*/ 321 h 2981194"/>
              <a:gd name="connsiteX650" fmla="*/ 1506023 w 2936056"/>
              <a:gd name="connsiteY650" fmla="*/ 78739 h 2981194"/>
              <a:gd name="connsiteX651" fmla="*/ 1459743 w 2936056"/>
              <a:gd name="connsiteY651" fmla="*/ 217579 h 2981194"/>
              <a:gd name="connsiteX652" fmla="*/ 1439174 w 2936056"/>
              <a:gd name="connsiteY652" fmla="*/ 382130 h 2981194"/>
              <a:gd name="connsiteX653" fmla="*/ 1470670 w 2936056"/>
              <a:gd name="connsiteY653" fmla="*/ 451550 h 2981194"/>
              <a:gd name="connsiteX654" fmla="*/ 1547482 w 2936056"/>
              <a:gd name="connsiteY654" fmla="*/ 541860 h 2981194"/>
              <a:gd name="connsiteX655" fmla="*/ 1607581 w 2936056"/>
              <a:gd name="connsiteY655" fmla="*/ 699340 h 2981194"/>
              <a:gd name="connsiteX656" fmla="*/ 1607260 w 2936056"/>
              <a:gd name="connsiteY656" fmla="*/ 792221 h 2981194"/>
              <a:gd name="connsiteX657" fmla="*/ 1584120 w 2936056"/>
              <a:gd name="connsiteY657" fmla="*/ 854571 h 2981194"/>
              <a:gd name="connsiteX658" fmla="*/ 1503451 w 2936056"/>
              <a:gd name="connsiteY658" fmla="*/ 875782 h 2981194"/>
              <a:gd name="connsiteX659" fmla="*/ 1434996 w 2936056"/>
              <a:gd name="connsiteY659" fmla="*/ 813432 h 2981194"/>
              <a:gd name="connsiteX660" fmla="*/ 1396429 w 2936056"/>
              <a:gd name="connsiteY660" fmla="*/ 717660 h 2981194"/>
              <a:gd name="connsiteX661" fmla="*/ 1377146 w 2936056"/>
              <a:gd name="connsiteY661" fmla="*/ 549574 h 2981194"/>
              <a:gd name="connsiteX662" fmla="*/ 1394180 w 2936056"/>
              <a:gd name="connsiteY662" fmla="*/ 356418 h 2981194"/>
              <a:gd name="connsiteX663" fmla="*/ 1499273 w 2936056"/>
              <a:gd name="connsiteY663" fmla="*/ 27639 h 2981194"/>
              <a:gd name="connsiteX664" fmla="*/ 1518235 w 2936056"/>
              <a:gd name="connsiteY664" fmla="*/ 0 h 298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</a:cxnLst>
            <a:rect l="l" t="t" r="r" b="b"/>
            <a:pathLst>
              <a:path w="2936056" h="2981194">
                <a:moveTo>
                  <a:pt x="650489" y="2515181"/>
                </a:moveTo>
                <a:cubicBezTo>
                  <a:pt x="653703" y="2513896"/>
                  <a:pt x="655631" y="2517752"/>
                  <a:pt x="657560" y="2520002"/>
                </a:cubicBezTo>
                <a:cubicBezTo>
                  <a:pt x="672986" y="2537357"/>
                  <a:pt x="686485" y="2556640"/>
                  <a:pt x="699340" y="2575924"/>
                </a:cubicBezTo>
                <a:cubicBezTo>
                  <a:pt x="733729" y="2627667"/>
                  <a:pt x="770688" y="2677482"/>
                  <a:pt x="815361" y="2721191"/>
                </a:cubicBezTo>
                <a:cubicBezTo>
                  <a:pt x="824682" y="2730511"/>
                  <a:pt x="835287" y="2738225"/>
                  <a:pt x="844929" y="2747223"/>
                </a:cubicBezTo>
                <a:cubicBezTo>
                  <a:pt x="866462" y="2766507"/>
                  <a:pt x="892495" y="2771006"/>
                  <a:pt x="920133" y="2773899"/>
                </a:cubicBezTo>
                <a:cubicBezTo>
                  <a:pt x="955486" y="2777434"/>
                  <a:pt x="990517" y="2774220"/>
                  <a:pt x="1025870" y="2777434"/>
                </a:cubicBezTo>
                <a:cubicBezTo>
                  <a:pt x="1052866" y="2780005"/>
                  <a:pt x="1076970" y="2789004"/>
                  <a:pt x="1099789" y="2803145"/>
                </a:cubicBezTo>
                <a:cubicBezTo>
                  <a:pt x="1129357" y="2821143"/>
                  <a:pt x="1158603" y="2839462"/>
                  <a:pt x="1185599" y="2860995"/>
                </a:cubicBezTo>
                <a:cubicBezTo>
                  <a:pt x="1221595" y="2889920"/>
                  <a:pt x="1233486" y="2927844"/>
                  <a:pt x="1229951" y="2972516"/>
                </a:cubicBezTo>
                <a:cubicBezTo>
                  <a:pt x="1229308" y="2980230"/>
                  <a:pt x="1225130" y="2981194"/>
                  <a:pt x="1219024" y="2981194"/>
                </a:cubicBezTo>
                <a:cubicBezTo>
                  <a:pt x="1200383" y="2980873"/>
                  <a:pt x="1181743" y="2980873"/>
                  <a:pt x="1156032" y="2980873"/>
                </a:cubicBezTo>
                <a:cubicBezTo>
                  <a:pt x="1132892" y="2980873"/>
                  <a:pt x="1102681" y="2981837"/>
                  <a:pt x="1072792" y="2976694"/>
                </a:cubicBezTo>
                <a:cubicBezTo>
                  <a:pt x="1067007" y="2975730"/>
                  <a:pt x="1061544" y="2973480"/>
                  <a:pt x="1057045" y="2969624"/>
                </a:cubicBezTo>
                <a:cubicBezTo>
                  <a:pt x="1023298" y="2941020"/>
                  <a:pt x="985696" y="2917559"/>
                  <a:pt x="949379" y="2892491"/>
                </a:cubicBezTo>
                <a:cubicBezTo>
                  <a:pt x="876425" y="2842033"/>
                  <a:pt x="813754" y="2780648"/>
                  <a:pt x="759118" y="2710907"/>
                </a:cubicBezTo>
                <a:cubicBezTo>
                  <a:pt x="719588" y="2660449"/>
                  <a:pt x="683914" y="2607420"/>
                  <a:pt x="657560" y="2548606"/>
                </a:cubicBezTo>
                <a:cubicBezTo>
                  <a:pt x="654025" y="2540892"/>
                  <a:pt x="651775" y="2532536"/>
                  <a:pt x="649525" y="2524502"/>
                </a:cubicBezTo>
                <a:cubicBezTo>
                  <a:pt x="648561" y="2521609"/>
                  <a:pt x="645990" y="2517109"/>
                  <a:pt x="650489" y="2515181"/>
                </a:cubicBezTo>
                <a:close/>
                <a:moveTo>
                  <a:pt x="2286353" y="2463116"/>
                </a:moveTo>
                <a:cubicBezTo>
                  <a:pt x="2289888" y="2464723"/>
                  <a:pt x="2287638" y="2468580"/>
                  <a:pt x="2287317" y="2471472"/>
                </a:cubicBezTo>
                <a:cubicBezTo>
                  <a:pt x="2284425" y="2485613"/>
                  <a:pt x="2278318" y="2498790"/>
                  <a:pt x="2272212" y="2511646"/>
                </a:cubicBezTo>
                <a:cubicBezTo>
                  <a:pt x="2234288" y="2588136"/>
                  <a:pt x="2183187" y="2654985"/>
                  <a:pt x="2126623" y="2718620"/>
                </a:cubicBezTo>
                <a:cubicBezTo>
                  <a:pt x="2069416" y="2783219"/>
                  <a:pt x="1999996" y="2832712"/>
                  <a:pt x="1928969" y="2880278"/>
                </a:cubicBezTo>
                <a:cubicBezTo>
                  <a:pt x="1902937" y="2897633"/>
                  <a:pt x="1880761" y="2919487"/>
                  <a:pt x="1853765" y="2935235"/>
                </a:cubicBezTo>
                <a:cubicBezTo>
                  <a:pt x="1824197" y="2951948"/>
                  <a:pt x="1793022" y="2962875"/>
                  <a:pt x="1759598" y="2967053"/>
                </a:cubicBezTo>
                <a:cubicBezTo>
                  <a:pt x="1749313" y="2968660"/>
                  <a:pt x="1747706" y="2965124"/>
                  <a:pt x="1750599" y="2955483"/>
                </a:cubicBezTo>
                <a:cubicBezTo>
                  <a:pt x="1771811" y="2888313"/>
                  <a:pt x="1800093" y="2824035"/>
                  <a:pt x="1832553" y="2761686"/>
                </a:cubicBezTo>
                <a:cubicBezTo>
                  <a:pt x="1834803" y="2757508"/>
                  <a:pt x="1836731" y="2753330"/>
                  <a:pt x="1840909" y="2750759"/>
                </a:cubicBezTo>
                <a:cubicBezTo>
                  <a:pt x="1856014" y="2741438"/>
                  <a:pt x="1871120" y="2731797"/>
                  <a:pt x="1886225" y="2722155"/>
                </a:cubicBezTo>
                <a:cubicBezTo>
                  <a:pt x="1893938" y="2717334"/>
                  <a:pt x="1902294" y="2716370"/>
                  <a:pt x="1910972" y="2718298"/>
                </a:cubicBezTo>
                <a:cubicBezTo>
                  <a:pt x="1954680" y="2727619"/>
                  <a:pt x="1998068" y="2724083"/>
                  <a:pt x="2041777" y="2718298"/>
                </a:cubicBezTo>
                <a:cubicBezTo>
                  <a:pt x="2067488" y="2715085"/>
                  <a:pt x="2086771" y="2699979"/>
                  <a:pt x="2105090" y="2683910"/>
                </a:cubicBezTo>
                <a:cubicBezTo>
                  <a:pt x="2149763" y="2644700"/>
                  <a:pt x="2185758" y="2598099"/>
                  <a:pt x="2219504" y="2549570"/>
                </a:cubicBezTo>
                <a:cubicBezTo>
                  <a:pt x="2236216" y="2525787"/>
                  <a:pt x="2251643" y="2501040"/>
                  <a:pt x="2269962" y="2478221"/>
                </a:cubicBezTo>
                <a:cubicBezTo>
                  <a:pt x="2272855" y="2474686"/>
                  <a:pt x="2275747" y="2471151"/>
                  <a:pt x="2279282" y="2467616"/>
                </a:cubicBezTo>
                <a:cubicBezTo>
                  <a:pt x="2281211" y="2465687"/>
                  <a:pt x="2283139" y="2461509"/>
                  <a:pt x="2286353" y="2463116"/>
                </a:cubicBezTo>
                <a:close/>
                <a:moveTo>
                  <a:pt x="579783" y="2362843"/>
                </a:moveTo>
                <a:cubicBezTo>
                  <a:pt x="585247" y="2359308"/>
                  <a:pt x="590068" y="2366379"/>
                  <a:pt x="594245" y="2370235"/>
                </a:cubicBezTo>
                <a:cubicBezTo>
                  <a:pt x="617386" y="2392090"/>
                  <a:pt x="637633" y="2416515"/>
                  <a:pt x="658845" y="2440298"/>
                </a:cubicBezTo>
                <a:cubicBezTo>
                  <a:pt x="680056" y="2464402"/>
                  <a:pt x="701268" y="2488827"/>
                  <a:pt x="725372" y="2510360"/>
                </a:cubicBezTo>
                <a:cubicBezTo>
                  <a:pt x="747547" y="2530287"/>
                  <a:pt x="773580" y="2540892"/>
                  <a:pt x="803148" y="2543142"/>
                </a:cubicBezTo>
                <a:cubicBezTo>
                  <a:pt x="846857" y="2546356"/>
                  <a:pt x="890566" y="2548927"/>
                  <a:pt x="933952" y="2552784"/>
                </a:cubicBezTo>
                <a:cubicBezTo>
                  <a:pt x="978303" y="2556640"/>
                  <a:pt x="1014299" y="2580102"/>
                  <a:pt x="1048366" y="2606134"/>
                </a:cubicBezTo>
                <a:cubicBezTo>
                  <a:pt x="1073756" y="2625417"/>
                  <a:pt x="1096253" y="2648236"/>
                  <a:pt x="1111037" y="2677161"/>
                </a:cubicBezTo>
                <a:cubicBezTo>
                  <a:pt x="1118107" y="2690659"/>
                  <a:pt x="1122928" y="2705122"/>
                  <a:pt x="1120357" y="2720548"/>
                </a:cubicBezTo>
                <a:cubicBezTo>
                  <a:pt x="1117465" y="2738546"/>
                  <a:pt x="1105573" y="2749473"/>
                  <a:pt x="1087254" y="2750759"/>
                </a:cubicBezTo>
                <a:cubicBezTo>
                  <a:pt x="1076970" y="2750759"/>
                  <a:pt x="1066364" y="2750437"/>
                  <a:pt x="1056079" y="2750437"/>
                </a:cubicBezTo>
                <a:cubicBezTo>
                  <a:pt x="1001122" y="2756865"/>
                  <a:pt x="954842" y="2734368"/>
                  <a:pt x="908885" y="2708335"/>
                </a:cubicBezTo>
                <a:cubicBezTo>
                  <a:pt x="820182" y="2657878"/>
                  <a:pt x="744977" y="2591672"/>
                  <a:pt x="678128" y="2515181"/>
                </a:cubicBezTo>
                <a:cubicBezTo>
                  <a:pt x="649845" y="2482721"/>
                  <a:pt x="622207" y="2449940"/>
                  <a:pt x="598424" y="2413623"/>
                </a:cubicBezTo>
                <a:cubicBezTo>
                  <a:pt x="591353" y="2403017"/>
                  <a:pt x="584925" y="2391768"/>
                  <a:pt x="580426" y="2379877"/>
                </a:cubicBezTo>
                <a:cubicBezTo>
                  <a:pt x="578498" y="2374413"/>
                  <a:pt x="573677" y="2367021"/>
                  <a:pt x="579783" y="2362843"/>
                </a:cubicBezTo>
                <a:close/>
                <a:moveTo>
                  <a:pt x="2357380" y="2310136"/>
                </a:moveTo>
                <a:cubicBezTo>
                  <a:pt x="2361558" y="2313028"/>
                  <a:pt x="2358666" y="2319456"/>
                  <a:pt x="2357059" y="2324277"/>
                </a:cubicBezTo>
                <a:cubicBezTo>
                  <a:pt x="2352881" y="2338739"/>
                  <a:pt x="2345167" y="2351273"/>
                  <a:pt x="2336811" y="2363486"/>
                </a:cubicBezTo>
                <a:cubicBezTo>
                  <a:pt x="2245216" y="2492363"/>
                  <a:pt x="2136587" y="2601956"/>
                  <a:pt x="1993890" y="2674590"/>
                </a:cubicBezTo>
                <a:cubicBezTo>
                  <a:pt x="1965608" y="2688731"/>
                  <a:pt x="1937326" y="2698694"/>
                  <a:pt x="1905509" y="2694516"/>
                </a:cubicBezTo>
                <a:cubicBezTo>
                  <a:pt x="1894903" y="2694516"/>
                  <a:pt x="1884618" y="2694516"/>
                  <a:pt x="1874012" y="2694516"/>
                </a:cubicBezTo>
                <a:cubicBezTo>
                  <a:pt x="1868227" y="2694516"/>
                  <a:pt x="1866299" y="2692266"/>
                  <a:pt x="1868549" y="2686803"/>
                </a:cubicBezTo>
                <a:cubicBezTo>
                  <a:pt x="1887511" y="2638594"/>
                  <a:pt x="1897152" y="2587815"/>
                  <a:pt x="1906794" y="2537357"/>
                </a:cubicBezTo>
                <a:cubicBezTo>
                  <a:pt x="1908080" y="2530929"/>
                  <a:pt x="1912579" y="2528680"/>
                  <a:pt x="1917400" y="2526430"/>
                </a:cubicBezTo>
                <a:cubicBezTo>
                  <a:pt x="1951146" y="2509396"/>
                  <a:pt x="1987784" y="2502647"/>
                  <a:pt x="2025065" y="2498791"/>
                </a:cubicBezTo>
                <a:cubicBezTo>
                  <a:pt x="2064596" y="2494612"/>
                  <a:pt x="2104769" y="2495577"/>
                  <a:pt x="2144300" y="2489470"/>
                </a:cubicBezTo>
                <a:cubicBezTo>
                  <a:pt x="2171618" y="2485292"/>
                  <a:pt x="2195079" y="2473079"/>
                  <a:pt x="2215327" y="2454439"/>
                </a:cubicBezTo>
                <a:cubicBezTo>
                  <a:pt x="2247787" y="2424228"/>
                  <a:pt x="2275747" y="2389840"/>
                  <a:pt x="2304994" y="2356737"/>
                </a:cubicBezTo>
                <a:cubicBezTo>
                  <a:pt x="2317528" y="2342596"/>
                  <a:pt x="2331026" y="2329097"/>
                  <a:pt x="2344846" y="2315921"/>
                </a:cubicBezTo>
                <a:cubicBezTo>
                  <a:pt x="2348381" y="2312707"/>
                  <a:pt x="2352881" y="2306922"/>
                  <a:pt x="2357380" y="2310136"/>
                </a:cubicBezTo>
                <a:close/>
                <a:moveTo>
                  <a:pt x="1901330" y="2295994"/>
                </a:moveTo>
                <a:cubicBezTo>
                  <a:pt x="1907437" y="2301779"/>
                  <a:pt x="1907115" y="2307564"/>
                  <a:pt x="1907115" y="2312706"/>
                </a:cubicBezTo>
                <a:cubicBezTo>
                  <a:pt x="1909044" y="2376341"/>
                  <a:pt x="1904223" y="2439655"/>
                  <a:pt x="1896188" y="2502968"/>
                </a:cubicBezTo>
                <a:cubicBezTo>
                  <a:pt x="1890403" y="2548605"/>
                  <a:pt x="1885904" y="2594885"/>
                  <a:pt x="1870798" y="2638594"/>
                </a:cubicBezTo>
                <a:cubicBezTo>
                  <a:pt x="1847659" y="2706085"/>
                  <a:pt x="1818734" y="2771327"/>
                  <a:pt x="1789166" y="2836247"/>
                </a:cubicBezTo>
                <a:cubicBezTo>
                  <a:pt x="1769240" y="2880277"/>
                  <a:pt x="1748992" y="2924308"/>
                  <a:pt x="1729388" y="2968659"/>
                </a:cubicBezTo>
                <a:cubicBezTo>
                  <a:pt x="1725531" y="2977337"/>
                  <a:pt x="1721032" y="2980872"/>
                  <a:pt x="1711069" y="2980872"/>
                </a:cubicBezTo>
                <a:cubicBezTo>
                  <a:pt x="1652254" y="2980229"/>
                  <a:pt x="1593119" y="2980551"/>
                  <a:pt x="1534305" y="2980229"/>
                </a:cubicBezTo>
                <a:cubicBezTo>
                  <a:pt x="1523378" y="2980229"/>
                  <a:pt x="1512772" y="2979265"/>
                  <a:pt x="1501845" y="2978301"/>
                </a:cubicBezTo>
                <a:cubicBezTo>
                  <a:pt x="1483847" y="2976694"/>
                  <a:pt x="1479026" y="2969302"/>
                  <a:pt x="1486418" y="2952911"/>
                </a:cubicBezTo>
                <a:cubicBezTo>
                  <a:pt x="1499595" y="2923344"/>
                  <a:pt x="1518878" y="2897311"/>
                  <a:pt x="1538162" y="2871600"/>
                </a:cubicBezTo>
                <a:cubicBezTo>
                  <a:pt x="1581871" y="2813429"/>
                  <a:pt x="1641327" y="2778719"/>
                  <a:pt x="1708497" y="2755900"/>
                </a:cubicBezTo>
                <a:cubicBezTo>
                  <a:pt x="1715568" y="2753651"/>
                  <a:pt x="1722639" y="2752365"/>
                  <a:pt x="1730352" y="2752365"/>
                </a:cubicBezTo>
                <a:cubicBezTo>
                  <a:pt x="1742886" y="2752365"/>
                  <a:pt x="1753492" y="2747223"/>
                  <a:pt x="1759598" y="2736617"/>
                </a:cubicBezTo>
                <a:cubicBezTo>
                  <a:pt x="1808770" y="2651449"/>
                  <a:pt x="1856657" y="2565960"/>
                  <a:pt x="1877869" y="2468579"/>
                </a:cubicBezTo>
                <a:cubicBezTo>
                  <a:pt x="1886868" y="2426799"/>
                  <a:pt x="1889117" y="2384054"/>
                  <a:pt x="1892974" y="2341631"/>
                </a:cubicBezTo>
                <a:cubicBezTo>
                  <a:pt x="1894260" y="2326526"/>
                  <a:pt x="1895545" y="2311742"/>
                  <a:pt x="1901330" y="2295994"/>
                </a:cubicBezTo>
                <a:close/>
                <a:moveTo>
                  <a:pt x="1002730" y="2028278"/>
                </a:moveTo>
                <a:cubicBezTo>
                  <a:pt x="1007872" y="2029242"/>
                  <a:pt x="1007550" y="2034706"/>
                  <a:pt x="1008193" y="2038563"/>
                </a:cubicBezTo>
                <a:cubicBezTo>
                  <a:pt x="1011086" y="2054953"/>
                  <a:pt x="1012693" y="2071344"/>
                  <a:pt x="1011407" y="2088056"/>
                </a:cubicBezTo>
                <a:cubicBezTo>
                  <a:pt x="1008836" y="2128230"/>
                  <a:pt x="1008836" y="2168725"/>
                  <a:pt x="1011407" y="2208898"/>
                </a:cubicBezTo>
                <a:cubicBezTo>
                  <a:pt x="1014299" y="2254857"/>
                  <a:pt x="1020084" y="2300494"/>
                  <a:pt x="1026191" y="2346131"/>
                </a:cubicBezTo>
                <a:cubicBezTo>
                  <a:pt x="1027155" y="2353844"/>
                  <a:pt x="1023620" y="2354809"/>
                  <a:pt x="1017513" y="2353844"/>
                </a:cubicBezTo>
                <a:cubicBezTo>
                  <a:pt x="1003051" y="2351595"/>
                  <a:pt x="988267" y="2349666"/>
                  <a:pt x="974126" y="2346452"/>
                </a:cubicBezTo>
                <a:cubicBezTo>
                  <a:pt x="957414" y="2342596"/>
                  <a:pt x="948415" y="2330383"/>
                  <a:pt x="942630" y="2314957"/>
                </a:cubicBezTo>
                <a:cubicBezTo>
                  <a:pt x="934274" y="2292781"/>
                  <a:pt x="932346" y="2269641"/>
                  <a:pt x="931060" y="2246501"/>
                </a:cubicBezTo>
                <a:cubicBezTo>
                  <a:pt x="930739" y="2236538"/>
                  <a:pt x="931381" y="2225611"/>
                  <a:pt x="931381" y="2214683"/>
                </a:cubicBezTo>
                <a:cubicBezTo>
                  <a:pt x="931060" y="2195400"/>
                  <a:pt x="931060" y="2175796"/>
                  <a:pt x="933631" y="2156512"/>
                </a:cubicBezTo>
                <a:cubicBezTo>
                  <a:pt x="935881" y="2140443"/>
                  <a:pt x="939416" y="2124695"/>
                  <a:pt x="947772" y="2110232"/>
                </a:cubicBezTo>
                <a:cubicBezTo>
                  <a:pt x="962235" y="2084521"/>
                  <a:pt x="976376" y="2058810"/>
                  <a:pt x="994373" y="2035349"/>
                </a:cubicBezTo>
                <a:cubicBezTo>
                  <a:pt x="996623" y="2032456"/>
                  <a:pt x="998552" y="2027636"/>
                  <a:pt x="1002730" y="2028278"/>
                </a:cubicBezTo>
                <a:close/>
                <a:moveTo>
                  <a:pt x="1901652" y="1973963"/>
                </a:moveTo>
                <a:cubicBezTo>
                  <a:pt x="1905508" y="1974284"/>
                  <a:pt x="1906151" y="1978141"/>
                  <a:pt x="1906151" y="1981034"/>
                </a:cubicBezTo>
                <a:cubicBezTo>
                  <a:pt x="1907115" y="1996139"/>
                  <a:pt x="1906794" y="2011244"/>
                  <a:pt x="1906794" y="2026349"/>
                </a:cubicBezTo>
                <a:cubicBezTo>
                  <a:pt x="1903901" y="2151369"/>
                  <a:pt x="1890081" y="2274461"/>
                  <a:pt x="1848944" y="2393374"/>
                </a:cubicBezTo>
                <a:cubicBezTo>
                  <a:pt x="1820983" y="2474043"/>
                  <a:pt x="1781131" y="2548926"/>
                  <a:pt x="1735815" y="2620917"/>
                </a:cubicBezTo>
                <a:cubicBezTo>
                  <a:pt x="1709140" y="2663019"/>
                  <a:pt x="1680858" y="2703514"/>
                  <a:pt x="1645184" y="2738545"/>
                </a:cubicBezTo>
                <a:cubicBezTo>
                  <a:pt x="1613366" y="2769720"/>
                  <a:pt x="1577050" y="2791896"/>
                  <a:pt x="1532055" y="2798323"/>
                </a:cubicBezTo>
                <a:cubicBezTo>
                  <a:pt x="1495738" y="2803466"/>
                  <a:pt x="1467778" y="2780326"/>
                  <a:pt x="1467135" y="2743687"/>
                </a:cubicBezTo>
                <a:cubicBezTo>
                  <a:pt x="1466492" y="2686480"/>
                  <a:pt x="1483204" y="2635380"/>
                  <a:pt x="1517593" y="2589743"/>
                </a:cubicBezTo>
                <a:cubicBezTo>
                  <a:pt x="1544268" y="2554068"/>
                  <a:pt x="1572872" y="2520001"/>
                  <a:pt x="1604046" y="2487863"/>
                </a:cubicBezTo>
                <a:cubicBezTo>
                  <a:pt x="1641970" y="2448975"/>
                  <a:pt x="1687607" y="2428727"/>
                  <a:pt x="1741600" y="2426799"/>
                </a:cubicBezTo>
                <a:cubicBezTo>
                  <a:pt x="1748349" y="2426478"/>
                  <a:pt x="1754456" y="2425835"/>
                  <a:pt x="1758312" y="2418764"/>
                </a:cubicBezTo>
                <a:cubicBezTo>
                  <a:pt x="1790773" y="2358343"/>
                  <a:pt x="1825483" y="2299208"/>
                  <a:pt x="1850872" y="2234930"/>
                </a:cubicBezTo>
                <a:cubicBezTo>
                  <a:pt x="1879154" y="2163261"/>
                  <a:pt x="1892331" y="2089020"/>
                  <a:pt x="1892653" y="2012208"/>
                </a:cubicBezTo>
                <a:cubicBezTo>
                  <a:pt x="1892653" y="2001281"/>
                  <a:pt x="1892974" y="1990354"/>
                  <a:pt x="1896188" y="1980069"/>
                </a:cubicBezTo>
                <a:cubicBezTo>
                  <a:pt x="1897152" y="1977177"/>
                  <a:pt x="1897795" y="1973320"/>
                  <a:pt x="1901652" y="1973963"/>
                </a:cubicBezTo>
                <a:close/>
                <a:moveTo>
                  <a:pt x="319459" y="1832231"/>
                </a:moveTo>
                <a:cubicBezTo>
                  <a:pt x="324601" y="1829660"/>
                  <a:pt x="328779" y="1837373"/>
                  <a:pt x="332636" y="1841873"/>
                </a:cubicBezTo>
                <a:cubicBezTo>
                  <a:pt x="353848" y="1867584"/>
                  <a:pt x="371203" y="1896509"/>
                  <a:pt x="390165" y="1923506"/>
                </a:cubicBezTo>
                <a:cubicBezTo>
                  <a:pt x="428088" y="1977820"/>
                  <a:pt x="474047" y="2024100"/>
                  <a:pt x="529968" y="2059774"/>
                </a:cubicBezTo>
                <a:cubicBezTo>
                  <a:pt x="556966" y="2077129"/>
                  <a:pt x="586855" y="2082271"/>
                  <a:pt x="618030" y="2078736"/>
                </a:cubicBezTo>
                <a:cubicBezTo>
                  <a:pt x="717016" y="2067487"/>
                  <a:pt x="796721" y="2105733"/>
                  <a:pt x="863892" y="2174831"/>
                </a:cubicBezTo>
                <a:cubicBezTo>
                  <a:pt x="885425" y="2197007"/>
                  <a:pt x="895066" y="2225289"/>
                  <a:pt x="897959" y="2255821"/>
                </a:cubicBezTo>
                <a:cubicBezTo>
                  <a:pt x="898923" y="2266748"/>
                  <a:pt x="892495" y="2272533"/>
                  <a:pt x="883818" y="2277354"/>
                </a:cubicBezTo>
                <a:cubicBezTo>
                  <a:pt x="855213" y="2293423"/>
                  <a:pt x="825003" y="2293102"/>
                  <a:pt x="793508" y="2287960"/>
                </a:cubicBezTo>
                <a:cubicBezTo>
                  <a:pt x="721837" y="2276390"/>
                  <a:pt x="663344" y="2239751"/>
                  <a:pt x="610316" y="2192829"/>
                </a:cubicBezTo>
                <a:cubicBezTo>
                  <a:pt x="558252" y="2146870"/>
                  <a:pt x="509400" y="2097376"/>
                  <a:pt x="458620" y="2050132"/>
                </a:cubicBezTo>
                <a:cubicBezTo>
                  <a:pt x="449300" y="2041455"/>
                  <a:pt x="439337" y="2032778"/>
                  <a:pt x="429695" y="2024100"/>
                </a:cubicBezTo>
                <a:cubicBezTo>
                  <a:pt x="429053" y="2025385"/>
                  <a:pt x="428410" y="2026028"/>
                  <a:pt x="427767" y="2026350"/>
                </a:cubicBezTo>
                <a:cubicBezTo>
                  <a:pt x="431303" y="2033420"/>
                  <a:pt x="434517" y="2040812"/>
                  <a:pt x="438373" y="2047561"/>
                </a:cubicBezTo>
                <a:cubicBezTo>
                  <a:pt x="473404" y="2110875"/>
                  <a:pt x="510042" y="2172903"/>
                  <a:pt x="559215" y="2226575"/>
                </a:cubicBezTo>
                <a:cubicBezTo>
                  <a:pt x="581713" y="2251000"/>
                  <a:pt x="605817" y="2273176"/>
                  <a:pt x="633135" y="2292138"/>
                </a:cubicBezTo>
                <a:cubicBezTo>
                  <a:pt x="656918" y="2308850"/>
                  <a:pt x="685199" y="2308207"/>
                  <a:pt x="712517" y="2309814"/>
                </a:cubicBezTo>
                <a:cubicBezTo>
                  <a:pt x="766831" y="2313349"/>
                  <a:pt x="821147" y="2316242"/>
                  <a:pt x="872569" y="2335204"/>
                </a:cubicBezTo>
                <a:cubicBezTo>
                  <a:pt x="916597" y="2351273"/>
                  <a:pt x="956128" y="2374413"/>
                  <a:pt x="985696" y="2412015"/>
                </a:cubicBezTo>
                <a:cubicBezTo>
                  <a:pt x="1004336" y="2435798"/>
                  <a:pt x="1008514" y="2464080"/>
                  <a:pt x="1008193" y="2493327"/>
                </a:cubicBezTo>
                <a:cubicBezTo>
                  <a:pt x="1008193" y="2503932"/>
                  <a:pt x="1000158" y="2508753"/>
                  <a:pt x="991802" y="2512610"/>
                </a:cubicBezTo>
                <a:cubicBezTo>
                  <a:pt x="967055" y="2523537"/>
                  <a:pt x="941344" y="2524180"/>
                  <a:pt x="915314" y="2520645"/>
                </a:cubicBezTo>
                <a:cubicBezTo>
                  <a:pt x="841393" y="2511324"/>
                  <a:pt x="779366" y="2474365"/>
                  <a:pt x="720873" y="2431299"/>
                </a:cubicBezTo>
                <a:cubicBezTo>
                  <a:pt x="639240" y="2370878"/>
                  <a:pt x="573357" y="2295351"/>
                  <a:pt x="514542" y="2213397"/>
                </a:cubicBezTo>
                <a:cubicBezTo>
                  <a:pt x="467299" y="2147513"/>
                  <a:pt x="428731" y="2076808"/>
                  <a:pt x="398199" y="2001924"/>
                </a:cubicBezTo>
                <a:cubicBezTo>
                  <a:pt x="385987" y="1972356"/>
                  <a:pt x="368632" y="1945681"/>
                  <a:pt x="352884" y="1918042"/>
                </a:cubicBezTo>
                <a:cubicBezTo>
                  <a:pt x="340028" y="1895866"/>
                  <a:pt x="328458" y="1873048"/>
                  <a:pt x="320423" y="1848622"/>
                </a:cubicBezTo>
                <a:cubicBezTo>
                  <a:pt x="318816" y="1843480"/>
                  <a:pt x="313031" y="1835767"/>
                  <a:pt x="319459" y="1832231"/>
                </a:cubicBezTo>
                <a:close/>
                <a:moveTo>
                  <a:pt x="1911294" y="1818412"/>
                </a:moveTo>
                <a:cubicBezTo>
                  <a:pt x="1918043" y="1829661"/>
                  <a:pt x="1918686" y="1842195"/>
                  <a:pt x="1920614" y="1854086"/>
                </a:cubicBezTo>
                <a:cubicBezTo>
                  <a:pt x="1932505" y="1923827"/>
                  <a:pt x="1949539" y="1991962"/>
                  <a:pt x="1984570" y="2054632"/>
                </a:cubicBezTo>
                <a:cubicBezTo>
                  <a:pt x="2003532" y="2088378"/>
                  <a:pt x="2009317" y="2126302"/>
                  <a:pt x="2011245" y="2164547"/>
                </a:cubicBezTo>
                <a:cubicBezTo>
                  <a:pt x="2012852" y="2195079"/>
                  <a:pt x="2012209" y="2225611"/>
                  <a:pt x="2005139" y="2255821"/>
                </a:cubicBezTo>
                <a:cubicBezTo>
                  <a:pt x="1995819" y="2295995"/>
                  <a:pt x="1967858" y="2316563"/>
                  <a:pt x="1930577" y="2327812"/>
                </a:cubicBezTo>
                <a:cubicBezTo>
                  <a:pt x="1924149" y="2329740"/>
                  <a:pt x="1922221" y="2326205"/>
                  <a:pt x="1920935" y="2321063"/>
                </a:cubicBezTo>
                <a:cubicBezTo>
                  <a:pt x="1915793" y="2295995"/>
                  <a:pt x="1909365" y="2271248"/>
                  <a:pt x="1906151" y="2245858"/>
                </a:cubicBezTo>
                <a:cubicBezTo>
                  <a:pt x="1903580" y="2226896"/>
                  <a:pt x="1909365" y="2208256"/>
                  <a:pt x="1912258" y="2189615"/>
                </a:cubicBezTo>
                <a:cubicBezTo>
                  <a:pt x="1919328" y="2143335"/>
                  <a:pt x="1927684" y="2097055"/>
                  <a:pt x="1925113" y="2049811"/>
                </a:cubicBezTo>
                <a:cubicBezTo>
                  <a:pt x="1921578" y="1990676"/>
                  <a:pt x="1917721" y="1931541"/>
                  <a:pt x="1914186" y="1872405"/>
                </a:cubicBezTo>
                <a:cubicBezTo>
                  <a:pt x="1913543" y="1854408"/>
                  <a:pt x="1912579" y="1836410"/>
                  <a:pt x="1911294" y="1818412"/>
                </a:cubicBezTo>
                <a:close/>
                <a:moveTo>
                  <a:pt x="2618026" y="1780166"/>
                </a:moveTo>
                <a:cubicBezTo>
                  <a:pt x="2621240" y="1782095"/>
                  <a:pt x="2619633" y="1785630"/>
                  <a:pt x="2618990" y="1788523"/>
                </a:cubicBezTo>
                <a:cubicBezTo>
                  <a:pt x="2614169" y="1807806"/>
                  <a:pt x="2606777" y="1826446"/>
                  <a:pt x="2596171" y="1843158"/>
                </a:cubicBezTo>
                <a:cubicBezTo>
                  <a:pt x="2554712" y="1908722"/>
                  <a:pt x="2527716" y="1981355"/>
                  <a:pt x="2491720" y="2049489"/>
                </a:cubicBezTo>
                <a:cubicBezTo>
                  <a:pt x="2451547" y="2125980"/>
                  <a:pt x="2401089" y="2195721"/>
                  <a:pt x="2343560" y="2260320"/>
                </a:cubicBezTo>
                <a:cubicBezTo>
                  <a:pt x="2296959" y="2312706"/>
                  <a:pt x="2246501" y="2360593"/>
                  <a:pt x="2188008" y="2399481"/>
                </a:cubicBezTo>
                <a:cubicBezTo>
                  <a:pt x="2141086" y="2430656"/>
                  <a:pt x="2092235" y="2457010"/>
                  <a:pt x="2035992" y="2467294"/>
                </a:cubicBezTo>
                <a:cubicBezTo>
                  <a:pt x="2007710" y="2472436"/>
                  <a:pt x="1978785" y="2473400"/>
                  <a:pt x="1950824" y="2463759"/>
                </a:cubicBezTo>
                <a:cubicBezTo>
                  <a:pt x="1930577" y="2456688"/>
                  <a:pt x="1927684" y="2451546"/>
                  <a:pt x="1928006" y="2430334"/>
                </a:cubicBezTo>
                <a:cubicBezTo>
                  <a:pt x="1929291" y="2382448"/>
                  <a:pt x="1953717" y="2348380"/>
                  <a:pt x="1991640" y="2321384"/>
                </a:cubicBezTo>
                <a:cubicBezTo>
                  <a:pt x="2040170" y="2286995"/>
                  <a:pt x="2094806" y="2269962"/>
                  <a:pt x="2152977" y="2264177"/>
                </a:cubicBezTo>
                <a:cubicBezTo>
                  <a:pt x="2187366" y="2260641"/>
                  <a:pt x="2221754" y="2257749"/>
                  <a:pt x="2256143" y="2255499"/>
                </a:cubicBezTo>
                <a:cubicBezTo>
                  <a:pt x="2283782" y="2253892"/>
                  <a:pt x="2305315" y="2240715"/>
                  <a:pt x="2325562" y="2223682"/>
                </a:cubicBezTo>
                <a:cubicBezTo>
                  <a:pt x="2388233" y="2170974"/>
                  <a:pt x="2435799" y="2106054"/>
                  <a:pt x="2475329" y="2035349"/>
                </a:cubicBezTo>
                <a:cubicBezTo>
                  <a:pt x="2486899" y="2014780"/>
                  <a:pt x="2499112" y="1995175"/>
                  <a:pt x="2508111" y="1973321"/>
                </a:cubicBezTo>
                <a:cubicBezTo>
                  <a:pt x="2493327" y="1982641"/>
                  <a:pt x="2481436" y="1994854"/>
                  <a:pt x="2468902" y="2006424"/>
                </a:cubicBezTo>
                <a:cubicBezTo>
                  <a:pt x="2422943" y="2049811"/>
                  <a:pt x="2378270" y="2094805"/>
                  <a:pt x="2331026" y="2136586"/>
                </a:cubicBezTo>
                <a:cubicBezTo>
                  <a:pt x="2283782" y="2178366"/>
                  <a:pt x="2233967" y="2215326"/>
                  <a:pt x="2170654" y="2229788"/>
                </a:cubicBezTo>
                <a:cubicBezTo>
                  <a:pt x="2149121" y="2234609"/>
                  <a:pt x="2127588" y="2240073"/>
                  <a:pt x="2105412" y="2240715"/>
                </a:cubicBezTo>
                <a:cubicBezTo>
                  <a:pt x="2083879" y="2241358"/>
                  <a:pt x="2065238" y="2232681"/>
                  <a:pt x="2047240" y="2223039"/>
                </a:cubicBezTo>
                <a:cubicBezTo>
                  <a:pt x="2039206" y="2218861"/>
                  <a:pt x="2037278" y="2211148"/>
                  <a:pt x="2038242" y="2202149"/>
                </a:cubicBezTo>
                <a:cubicBezTo>
                  <a:pt x="2042741" y="2156190"/>
                  <a:pt x="2066845" y="2121480"/>
                  <a:pt x="2102198" y="2094162"/>
                </a:cubicBezTo>
                <a:cubicBezTo>
                  <a:pt x="2141407" y="2063631"/>
                  <a:pt x="2184473" y="2040169"/>
                  <a:pt x="2233646" y="2029564"/>
                </a:cubicBezTo>
                <a:cubicBezTo>
                  <a:pt x="2261928" y="2023457"/>
                  <a:pt x="2290853" y="2024100"/>
                  <a:pt x="2319135" y="2027314"/>
                </a:cubicBezTo>
                <a:cubicBezTo>
                  <a:pt x="2357701" y="2031813"/>
                  <a:pt x="2390804" y="2020243"/>
                  <a:pt x="2421658" y="1998389"/>
                </a:cubicBezTo>
                <a:cubicBezTo>
                  <a:pt x="2475651" y="1959822"/>
                  <a:pt x="2520002" y="1911935"/>
                  <a:pt x="2556641" y="1856978"/>
                </a:cubicBezTo>
                <a:cubicBezTo>
                  <a:pt x="2570460" y="1836409"/>
                  <a:pt x="2584923" y="1816162"/>
                  <a:pt x="2599385" y="1795914"/>
                </a:cubicBezTo>
                <a:cubicBezTo>
                  <a:pt x="2602599" y="1791415"/>
                  <a:pt x="2606456" y="1787558"/>
                  <a:pt x="2610312" y="1783702"/>
                </a:cubicBezTo>
                <a:cubicBezTo>
                  <a:pt x="2612241" y="1781452"/>
                  <a:pt x="2614812" y="1778238"/>
                  <a:pt x="2618026" y="1780166"/>
                </a:cubicBezTo>
                <a:close/>
                <a:moveTo>
                  <a:pt x="239755" y="1655146"/>
                </a:moveTo>
                <a:cubicBezTo>
                  <a:pt x="245861" y="1651289"/>
                  <a:pt x="250361" y="1659645"/>
                  <a:pt x="254218" y="1663823"/>
                </a:cubicBezTo>
                <a:cubicBezTo>
                  <a:pt x="293427" y="1706568"/>
                  <a:pt x="333922" y="1748670"/>
                  <a:pt x="371524" y="1793021"/>
                </a:cubicBezTo>
                <a:cubicBezTo>
                  <a:pt x="400128" y="1826767"/>
                  <a:pt x="435802" y="1840908"/>
                  <a:pt x="478868" y="1844444"/>
                </a:cubicBezTo>
                <a:cubicBezTo>
                  <a:pt x="528683" y="1848622"/>
                  <a:pt x="578498" y="1851193"/>
                  <a:pt x="627671" y="1861799"/>
                </a:cubicBezTo>
                <a:cubicBezTo>
                  <a:pt x="690984" y="1875297"/>
                  <a:pt x="739514" y="1908078"/>
                  <a:pt x="771652" y="1964643"/>
                </a:cubicBezTo>
                <a:cubicBezTo>
                  <a:pt x="777116" y="1974284"/>
                  <a:pt x="783222" y="1983926"/>
                  <a:pt x="788043" y="1994211"/>
                </a:cubicBezTo>
                <a:cubicBezTo>
                  <a:pt x="798006" y="2014458"/>
                  <a:pt x="785472" y="2040812"/>
                  <a:pt x="763618" y="2046918"/>
                </a:cubicBezTo>
                <a:cubicBezTo>
                  <a:pt x="748512" y="2051418"/>
                  <a:pt x="733729" y="2048847"/>
                  <a:pt x="718945" y="2049489"/>
                </a:cubicBezTo>
                <a:cubicBezTo>
                  <a:pt x="657238" y="2053667"/>
                  <a:pt x="602602" y="2031813"/>
                  <a:pt x="551823" y="2000638"/>
                </a:cubicBezTo>
                <a:cubicBezTo>
                  <a:pt x="435159" y="1929290"/>
                  <a:pt x="340992" y="1834481"/>
                  <a:pt x="263538" y="1722316"/>
                </a:cubicBezTo>
                <a:cubicBezTo>
                  <a:pt x="253253" y="1707211"/>
                  <a:pt x="244255" y="1691463"/>
                  <a:pt x="239112" y="1673465"/>
                </a:cubicBezTo>
                <a:cubicBezTo>
                  <a:pt x="237184" y="1667037"/>
                  <a:pt x="233970" y="1658681"/>
                  <a:pt x="239755" y="1655146"/>
                </a:cubicBezTo>
                <a:close/>
                <a:moveTo>
                  <a:pt x="1902616" y="1650647"/>
                </a:moveTo>
                <a:cubicBezTo>
                  <a:pt x="1908722" y="1655147"/>
                  <a:pt x="1907115" y="1660931"/>
                  <a:pt x="1907115" y="1666074"/>
                </a:cubicBezTo>
                <a:cubicBezTo>
                  <a:pt x="1908722" y="1723923"/>
                  <a:pt x="1904223" y="1781452"/>
                  <a:pt x="1898116" y="1838980"/>
                </a:cubicBezTo>
                <a:cubicBezTo>
                  <a:pt x="1890082" y="1917078"/>
                  <a:pt x="1875619" y="1993889"/>
                  <a:pt x="1850551" y="2068451"/>
                </a:cubicBezTo>
                <a:cubicBezTo>
                  <a:pt x="1823233" y="2149763"/>
                  <a:pt x="1783059" y="2224967"/>
                  <a:pt x="1738387" y="2297923"/>
                </a:cubicBezTo>
                <a:cubicBezTo>
                  <a:pt x="1709140" y="2346131"/>
                  <a:pt x="1676358" y="2391768"/>
                  <a:pt x="1634578" y="2430334"/>
                </a:cubicBezTo>
                <a:cubicBezTo>
                  <a:pt x="1601796" y="2460545"/>
                  <a:pt x="1563551" y="2476936"/>
                  <a:pt x="1518557" y="2475650"/>
                </a:cubicBezTo>
                <a:cubicBezTo>
                  <a:pt x="1511165" y="2475329"/>
                  <a:pt x="1503773" y="2474365"/>
                  <a:pt x="1496703" y="2472436"/>
                </a:cubicBezTo>
                <a:cubicBezTo>
                  <a:pt x="1480955" y="2468580"/>
                  <a:pt x="1471634" y="2458295"/>
                  <a:pt x="1468742" y="2441904"/>
                </a:cubicBezTo>
                <a:cubicBezTo>
                  <a:pt x="1462314" y="2401088"/>
                  <a:pt x="1468099" y="2361557"/>
                  <a:pt x="1483847" y="2324276"/>
                </a:cubicBezTo>
                <a:cubicBezTo>
                  <a:pt x="1526592" y="2222075"/>
                  <a:pt x="1602118" y="2152655"/>
                  <a:pt x="1705605" y="2113767"/>
                </a:cubicBezTo>
                <a:cubicBezTo>
                  <a:pt x="1712033" y="2111196"/>
                  <a:pt x="1719103" y="2109589"/>
                  <a:pt x="1725852" y="2108946"/>
                </a:cubicBezTo>
                <a:cubicBezTo>
                  <a:pt x="1746100" y="2106697"/>
                  <a:pt x="1759919" y="2095769"/>
                  <a:pt x="1770204" y="2078736"/>
                </a:cubicBezTo>
                <a:cubicBezTo>
                  <a:pt x="1824840" y="1989711"/>
                  <a:pt x="1867906" y="1896188"/>
                  <a:pt x="1882368" y="1791415"/>
                </a:cubicBezTo>
                <a:cubicBezTo>
                  <a:pt x="1887832" y="1753491"/>
                  <a:pt x="1890724" y="1715246"/>
                  <a:pt x="1894902" y="1677001"/>
                </a:cubicBezTo>
                <a:cubicBezTo>
                  <a:pt x="1896509" y="1668002"/>
                  <a:pt x="1897152" y="1658682"/>
                  <a:pt x="1902616" y="1650647"/>
                </a:cubicBezTo>
                <a:close/>
                <a:moveTo>
                  <a:pt x="2699015" y="1603403"/>
                </a:moveTo>
                <a:cubicBezTo>
                  <a:pt x="2702551" y="1605974"/>
                  <a:pt x="2699337" y="1609188"/>
                  <a:pt x="2698051" y="1611759"/>
                </a:cubicBezTo>
                <a:cubicBezTo>
                  <a:pt x="2665269" y="1675394"/>
                  <a:pt x="2627024" y="1735494"/>
                  <a:pt x="2578173" y="1788201"/>
                </a:cubicBezTo>
                <a:cubicBezTo>
                  <a:pt x="2529001" y="1841230"/>
                  <a:pt x="2475650" y="1889760"/>
                  <a:pt x="2415551" y="1929933"/>
                </a:cubicBezTo>
                <a:cubicBezTo>
                  <a:pt x="2374413" y="1957251"/>
                  <a:pt x="2331347" y="1981034"/>
                  <a:pt x="2282496" y="1991961"/>
                </a:cubicBezTo>
                <a:cubicBezTo>
                  <a:pt x="2260320" y="1996782"/>
                  <a:pt x="2238145" y="1998710"/>
                  <a:pt x="2212434" y="1998067"/>
                </a:cubicBezTo>
                <a:cubicBezTo>
                  <a:pt x="2204078" y="1997746"/>
                  <a:pt x="2192186" y="1998389"/>
                  <a:pt x="2180295" y="1996460"/>
                </a:cubicBezTo>
                <a:cubicBezTo>
                  <a:pt x="2150406" y="1991318"/>
                  <a:pt x="2136586" y="1963679"/>
                  <a:pt x="2151370" y="1937325"/>
                </a:cubicBezTo>
                <a:cubicBezTo>
                  <a:pt x="2172582" y="1899080"/>
                  <a:pt x="2196043" y="1862442"/>
                  <a:pt x="2234609" y="1838980"/>
                </a:cubicBezTo>
                <a:cubicBezTo>
                  <a:pt x="2271569" y="1816483"/>
                  <a:pt x="2312707" y="1807806"/>
                  <a:pt x="2355130" y="1802664"/>
                </a:cubicBezTo>
                <a:cubicBezTo>
                  <a:pt x="2402374" y="1796557"/>
                  <a:pt x="2449939" y="1795272"/>
                  <a:pt x="2497184" y="1786916"/>
                </a:cubicBezTo>
                <a:cubicBezTo>
                  <a:pt x="2519038" y="1783059"/>
                  <a:pt x="2535107" y="1771810"/>
                  <a:pt x="2549570" y="1757026"/>
                </a:cubicBezTo>
                <a:cubicBezTo>
                  <a:pt x="2587815" y="1717817"/>
                  <a:pt x="2623810" y="1677001"/>
                  <a:pt x="2660449" y="1636185"/>
                </a:cubicBezTo>
                <a:cubicBezTo>
                  <a:pt x="2670090" y="1625579"/>
                  <a:pt x="2679732" y="1614973"/>
                  <a:pt x="2690659" y="1605653"/>
                </a:cubicBezTo>
                <a:cubicBezTo>
                  <a:pt x="2692909" y="1603724"/>
                  <a:pt x="2696123" y="1601153"/>
                  <a:pt x="2699015" y="1603403"/>
                </a:cubicBezTo>
                <a:close/>
                <a:moveTo>
                  <a:pt x="933309" y="1490917"/>
                </a:moveTo>
                <a:cubicBezTo>
                  <a:pt x="938773" y="1488988"/>
                  <a:pt x="942630" y="1503130"/>
                  <a:pt x="945522" y="1510843"/>
                </a:cubicBezTo>
                <a:cubicBezTo>
                  <a:pt x="970269" y="1576085"/>
                  <a:pt x="986981" y="1643255"/>
                  <a:pt x="995016" y="1712353"/>
                </a:cubicBezTo>
                <a:cubicBezTo>
                  <a:pt x="998551" y="1748027"/>
                  <a:pt x="1001444" y="1783701"/>
                  <a:pt x="1001444" y="1834159"/>
                </a:cubicBezTo>
                <a:cubicBezTo>
                  <a:pt x="1000158" y="1890724"/>
                  <a:pt x="993409" y="1961107"/>
                  <a:pt x="967698" y="2028278"/>
                </a:cubicBezTo>
                <a:cubicBezTo>
                  <a:pt x="957092" y="2056238"/>
                  <a:pt x="943272" y="2081949"/>
                  <a:pt x="920454" y="2101876"/>
                </a:cubicBezTo>
                <a:cubicBezTo>
                  <a:pt x="909205" y="2111517"/>
                  <a:pt x="896672" y="2118909"/>
                  <a:pt x="881245" y="2119873"/>
                </a:cubicBezTo>
                <a:cubicBezTo>
                  <a:pt x="861641" y="2121159"/>
                  <a:pt x="848463" y="2112481"/>
                  <a:pt x="839785" y="2095769"/>
                </a:cubicBezTo>
                <a:cubicBezTo>
                  <a:pt x="827252" y="2071665"/>
                  <a:pt x="823716" y="2045633"/>
                  <a:pt x="822109" y="2019279"/>
                </a:cubicBezTo>
                <a:cubicBezTo>
                  <a:pt x="818253" y="1956929"/>
                  <a:pt x="839143" y="1901008"/>
                  <a:pt x="867746" y="1847336"/>
                </a:cubicBezTo>
                <a:cubicBezTo>
                  <a:pt x="882530" y="1819375"/>
                  <a:pt x="901171" y="1793986"/>
                  <a:pt x="921418" y="1769882"/>
                </a:cubicBezTo>
                <a:cubicBezTo>
                  <a:pt x="946808" y="1739671"/>
                  <a:pt x="955164" y="1704640"/>
                  <a:pt x="951950" y="1665752"/>
                </a:cubicBezTo>
                <a:cubicBezTo>
                  <a:pt x="947772" y="1614973"/>
                  <a:pt x="935881" y="1565479"/>
                  <a:pt x="930738" y="1515021"/>
                </a:cubicBezTo>
                <a:cubicBezTo>
                  <a:pt x="929774" y="1506665"/>
                  <a:pt x="925275" y="1493809"/>
                  <a:pt x="933309" y="1490917"/>
                </a:cubicBezTo>
                <a:close/>
                <a:moveTo>
                  <a:pt x="2003854" y="1437889"/>
                </a:moveTo>
                <a:cubicBezTo>
                  <a:pt x="2008032" y="1438853"/>
                  <a:pt x="2006746" y="1443674"/>
                  <a:pt x="2006746" y="1446888"/>
                </a:cubicBezTo>
                <a:cubicBezTo>
                  <a:pt x="2006746" y="1463600"/>
                  <a:pt x="2003854" y="1479991"/>
                  <a:pt x="2001283" y="1496381"/>
                </a:cubicBezTo>
                <a:cubicBezTo>
                  <a:pt x="1995498" y="1536233"/>
                  <a:pt x="1987463" y="1575764"/>
                  <a:pt x="1984249" y="1615938"/>
                </a:cubicBezTo>
                <a:cubicBezTo>
                  <a:pt x="1981035" y="1655790"/>
                  <a:pt x="1991319" y="1690821"/>
                  <a:pt x="2017673" y="1721674"/>
                </a:cubicBezTo>
                <a:cubicBezTo>
                  <a:pt x="2049812" y="1758955"/>
                  <a:pt x="2074238" y="1801057"/>
                  <a:pt x="2092557" y="1847016"/>
                </a:cubicBezTo>
                <a:cubicBezTo>
                  <a:pt x="2114732" y="1902294"/>
                  <a:pt x="2121160" y="1958537"/>
                  <a:pt x="2106698" y="2016709"/>
                </a:cubicBezTo>
                <a:cubicBezTo>
                  <a:pt x="2104127" y="2026672"/>
                  <a:pt x="2101234" y="2035992"/>
                  <a:pt x="2096092" y="2044991"/>
                </a:cubicBezTo>
                <a:cubicBezTo>
                  <a:pt x="2083558" y="2067166"/>
                  <a:pt x="2063632" y="2074559"/>
                  <a:pt x="2039849" y="2064917"/>
                </a:cubicBezTo>
                <a:cubicBezTo>
                  <a:pt x="2018316" y="2056561"/>
                  <a:pt x="2003211" y="2040491"/>
                  <a:pt x="1990998" y="2021529"/>
                </a:cubicBezTo>
                <a:cubicBezTo>
                  <a:pt x="1964644" y="1980070"/>
                  <a:pt x="1952431" y="1933790"/>
                  <a:pt x="1944397" y="1886225"/>
                </a:cubicBezTo>
                <a:cubicBezTo>
                  <a:pt x="1937969" y="1846373"/>
                  <a:pt x="1934434" y="1806842"/>
                  <a:pt x="1934755" y="1766669"/>
                </a:cubicBezTo>
                <a:cubicBezTo>
                  <a:pt x="1936041" y="1659968"/>
                  <a:pt x="1953074" y="1556160"/>
                  <a:pt x="1992284" y="1456529"/>
                </a:cubicBezTo>
                <a:cubicBezTo>
                  <a:pt x="1993891" y="1452673"/>
                  <a:pt x="1995498" y="1448495"/>
                  <a:pt x="1997426" y="1444959"/>
                </a:cubicBezTo>
                <a:cubicBezTo>
                  <a:pt x="1999033" y="1442067"/>
                  <a:pt x="1999997" y="1436925"/>
                  <a:pt x="2003854" y="1437889"/>
                </a:cubicBezTo>
                <a:close/>
                <a:moveTo>
                  <a:pt x="88702" y="1352077"/>
                </a:moveTo>
                <a:cubicBezTo>
                  <a:pt x="92880" y="1349827"/>
                  <a:pt x="95773" y="1354006"/>
                  <a:pt x="98344" y="1356898"/>
                </a:cubicBezTo>
                <a:cubicBezTo>
                  <a:pt x="110235" y="1369432"/>
                  <a:pt x="119556" y="1383573"/>
                  <a:pt x="129197" y="1397714"/>
                </a:cubicBezTo>
                <a:cubicBezTo>
                  <a:pt x="158443" y="1441102"/>
                  <a:pt x="186083" y="1485454"/>
                  <a:pt x="219507" y="1526270"/>
                </a:cubicBezTo>
                <a:cubicBezTo>
                  <a:pt x="244897" y="1557123"/>
                  <a:pt x="273822" y="1583477"/>
                  <a:pt x="310781" y="1600510"/>
                </a:cubicBezTo>
                <a:cubicBezTo>
                  <a:pt x="332636" y="1610795"/>
                  <a:pt x="355454" y="1615294"/>
                  <a:pt x="379559" y="1615937"/>
                </a:cubicBezTo>
                <a:cubicBezTo>
                  <a:pt x="413304" y="1616901"/>
                  <a:pt x="447050" y="1614651"/>
                  <a:pt x="480796" y="1618187"/>
                </a:cubicBezTo>
                <a:cubicBezTo>
                  <a:pt x="491402" y="1619151"/>
                  <a:pt x="501686" y="1620436"/>
                  <a:pt x="511649" y="1623972"/>
                </a:cubicBezTo>
                <a:cubicBezTo>
                  <a:pt x="564357" y="1643576"/>
                  <a:pt x="611601" y="1671858"/>
                  <a:pt x="647918" y="1715888"/>
                </a:cubicBezTo>
                <a:cubicBezTo>
                  <a:pt x="662380" y="1733243"/>
                  <a:pt x="674271" y="1752527"/>
                  <a:pt x="675557" y="1776309"/>
                </a:cubicBezTo>
                <a:cubicBezTo>
                  <a:pt x="676521" y="1797521"/>
                  <a:pt x="667201" y="1810698"/>
                  <a:pt x="646632" y="1817126"/>
                </a:cubicBezTo>
                <a:cubicBezTo>
                  <a:pt x="636990" y="1820018"/>
                  <a:pt x="627349" y="1821304"/>
                  <a:pt x="617707" y="1821304"/>
                </a:cubicBezTo>
                <a:cubicBezTo>
                  <a:pt x="567892" y="1817126"/>
                  <a:pt x="520005" y="1804270"/>
                  <a:pt x="474368" y="1783701"/>
                </a:cubicBezTo>
                <a:cubicBezTo>
                  <a:pt x="388236" y="1744813"/>
                  <a:pt x="316888" y="1686964"/>
                  <a:pt x="254539" y="1616580"/>
                </a:cubicBezTo>
                <a:cubicBezTo>
                  <a:pt x="196046" y="1550374"/>
                  <a:pt x="147195" y="1477097"/>
                  <a:pt x="104129" y="1399964"/>
                </a:cubicBezTo>
                <a:cubicBezTo>
                  <a:pt x="97380" y="1388073"/>
                  <a:pt x="91595" y="1375860"/>
                  <a:pt x="87738" y="1362683"/>
                </a:cubicBezTo>
                <a:cubicBezTo>
                  <a:pt x="86774" y="1359148"/>
                  <a:pt x="84203" y="1354648"/>
                  <a:pt x="88702" y="1352077"/>
                </a:cubicBezTo>
                <a:close/>
                <a:moveTo>
                  <a:pt x="1901331" y="1342115"/>
                </a:moveTo>
                <a:cubicBezTo>
                  <a:pt x="1905509" y="1342115"/>
                  <a:pt x="1906152" y="1346615"/>
                  <a:pt x="1907116" y="1349828"/>
                </a:cubicBezTo>
                <a:cubicBezTo>
                  <a:pt x="1910972" y="1363969"/>
                  <a:pt x="1909044" y="1378111"/>
                  <a:pt x="1910008" y="1394823"/>
                </a:cubicBezTo>
                <a:cubicBezTo>
                  <a:pt x="1907437" y="1463921"/>
                  <a:pt x="1897796" y="1535269"/>
                  <a:pt x="1885261" y="1606296"/>
                </a:cubicBezTo>
                <a:cubicBezTo>
                  <a:pt x="1875298" y="1662217"/>
                  <a:pt x="1865335" y="1718139"/>
                  <a:pt x="1842838" y="1770204"/>
                </a:cubicBezTo>
                <a:cubicBezTo>
                  <a:pt x="1795273" y="1879797"/>
                  <a:pt x="1742565" y="1986177"/>
                  <a:pt x="1667039" y="2079701"/>
                </a:cubicBezTo>
                <a:cubicBezTo>
                  <a:pt x="1655790" y="2093520"/>
                  <a:pt x="1642935" y="2106054"/>
                  <a:pt x="1629758" y="2118267"/>
                </a:cubicBezTo>
                <a:cubicBezTo>
                  <a:pt x="1603083" y="2143014"/>
                  <a:pt x="1569980" y="2149442"/>
                  <a:pt x="1535270" y="2151370"/>
                </a:cubicBezTo>
                <a:cubicBezTo>
                  <a:pt x="1524343" y="2152013"/>
                  <a:pt x="1513415" y="2151692"/>
                  <a:pt x="1502810" y="2151692"/>
                </a:cubicBezTo>
                <a:cubicBezTo>
                  <a:pt x="1483848" y="2151370"/>
                  <a:pt x="1476456" y="2145264"/>
                  <a:pt x="1472278" y="2126302"/>
                </a:cubicBezTo>
                <a:cubicBezTo>
                  <a:pt x="1463600" y="2088057"/>
                  <a:pt x="1465529" y="2050454"/>
                  <a:pt x="1480955" y="2014459"/>
                </a:cubicBezTo>
                <a:cubicBezTo>
                  <a:pt x="1524985" y="1913222"/>
                  <a:pt x="1595691" y="1837695"/>
                  <a:pt x="1698214" y="1794308"/>
                </a:cubicBezTo>
                <a:cubicBezTo>
                  <a:pt x="1707212" y="1790451"/>
                  <a:pt x="1716533" y="1787880"/>
                  <a:pt x="1726174" y="1786273"/>
                </a:cubicBezTo>
                <a:cubicBezTo>
                  <a:pt x="1746100" y="1783059"/>
                  <a:pt x="1759599" y="1771811"/>
                  <a:pt x="1770526" y="1755420"/>
                </a:cubicBezTo>
                <a:cubicBezTo>
                  <a:pt x="1826126" y="1672181"/>
                  <a:pt x="1865657" y="1582192"/>
                  <a:pt x="1881405" y="1482884"/>
                </a:cubicBezTo>
                <a:cubicBezTo>
                  <a:pt x="1887511" y="1445281"/>
                  <a:pt x="1893618" y="1408000"/>
                  <a:pt x="1893296" y="1369754"/>
                </a:cubicBezTo>
                <a:cubicBezTo>
                  <a:pt x="1893296" y="1363327"/>
                  <a:pt x="1894582" y="1356577"/>
                  <a:pt x="1895867" y="1350150"/>
                </a:cubicBezTo>
                <a:cubicBezTo>
                  <a:pt x="1896510" y="1346936"/>
                  <a:pt x="1897153" y="1342115"/>
                  <a:pt x="1901331" y="1342115"/>
                </a:cubicBezTo>
                <a:close/>
                <a:moveTo>
                  <a:pt x="2847176" y="1301299"/>
                </a:moveTo>
                <a:cubicBezTo>
                  <a:pt x="2853925" y="1305155"/>
                  <a:pt x="2847497" y="1313511"/>
                  <a:pt x="2845248" y="1318975"/>
                </a:cubicBezTo>
                <a:cubicBezTo>
                  <a:pt x="2827893" y="1360755"/>
                  <a:pt x="2803146" y="1398358"/>
                  <a:pt x="2778399" y="1435960"/>
                </a:cubicBezTo>
                <a:cubicBezTo>
                  <a:pt x="2738547" y="1496703"/>
                  <a:pt x="2694838" y="1554552"/>
                  <a:pt x="2642452" y="1605332"/>
                </a:cubicBezTo>
                <a:cubicBezTo>
                  <a:pt x="2578174" y="1667360"/>
                  <a:pt x="2506183" y="1718139"/>
                  <a:pt x="2421015" y="1747385"/>
                </a:cubicBezTo>
                <a:cubicBezTo>
                  <a:pt x="2388876" y="1758312"/>
                  <a:pt x="2356095" y="1766347"/>
                  <a:pt x="2322349" y="1768275"/>
                </a:cubicBezTo>
                <a:cubicBezTo>
                  <a:pt x="2310779" y="1768918"/>
                  <a:pt x="2299209" y="1767954"/>
                  <a:pt x="2287961" y="1764097"/>
                </a:cubicBezTo>
                <a:cubicBezTo>
                  <a:pt x="2269963" y="1757991"/>
                  <a:pt x="2260643" y="1744814"/>
                  <a:pt x="2260964" y="1720389"/>
                </a:cubicBezTo>
                <a:cubicBezTo>
                  <a:pt x="2262250" y="1700463"/>
                  <a:pt x="2274462" y="1679894"/>
                  <a:pt x="2290532" y="1661575"/>
                </a:cubicBezTo>
                <a:cubicBezTo>
                  <a:pt x="2330062" y="1616259"/>
                  <a:pt x="2379235" y="1585727"/>
                  <a:pt x="2436763" y="1569015"/>
                </a:cubicBezTo>
                <a:cubicBezTo>
                  <a:pt x="2449297" y="1565480"/>
                  <a:pt x="2462796" y="1565158"/>
                  <a:pt x="2475973" y="1564837"/>
                </a:cubicBezTo>
                <a:cubicBezTo>
                  <a:pt x="2507790" y="1564516"/>
                  <a:pt x="2539608" y="1565480"/>
                  <a:pt x="2571425" y="1562587"/>
                </a:cubicBezTo>
                <a:cubicBezTo>
                  <a:pt x="2616419" y="1558730"/>
                  <a:pt x="2653058" y="1537519"/>
                  <a:pt x="2685196" y="1507308"/>
                </a:cubicBezTo>
                <a:cubicBezTo>
                  <a:pt x="2723763" y="1470671"/>
                  <a:pt x="2753009" y="1426640"/>
                  <a:pt x="2782256" y="1382610"/>
                </a:cubicBezTo>
                <a:cubicBezTo>
                  <a:pt x="2798325" y="1358506"/>
                  <a:pt x="2813430" y="1333437"/>
                  <a:pt x="2832392" y="1311262"/>
                </a:cubicBezTo>
                <a:cubicBezTo>
                  <a:pt x="2836249" y="1306762"/>
                  <a:pt x="2840748" y="1297442"/>
                  <a:pt x="2847176" y="1301299"/>
                </a:cubicBezTo>
                <a:close/>
                <a:moveTo>
                  <a:pt x="807326" y="1224487"/>
                </a:moveTo>
                <a:cubicBezTo>
                  <a:pt x="819539" y="1230272"/>
                  <a:pt x="824360" y="1241199"/>
                  <a:pt x="828859" y="1251805"/>
                </a:cubicBezTo>
                <a:cubicBezTo>
                  <a:pt x="844286" y="1289407"/>
                  <a:pt x="853284" y="1328617"/>
                  <a:pt x="861641" y="1368148"/>
                </a:cubicBezTo>
                <a:cubicBezTo>
                  <a:pt x="877389" y="1443031"/>
                  <a:pt x="889923" y="1518557"/>
                  <a:pt x="890887" y="1595047"/>
                </a:cubicBezTo>
                <a:cubicBezTo>
                  <a:pt x="892172" y="1675394"/>
                  <a:pt x="878996" y="1753492"/>
                  <a:pt x="844928" y="1827090"/>
                </a:cubicBezTo>
                <a:cubicBezTo>
                  <a:pt x="836894" y="1844445"/>
                  <a:pt x="826609" y="1860193"/>
                  <a:pt x="811504" y="1872727"/>
                </a:cubicBezTo>
                <a:cubicBezTo>
                  <a:pt x="779687" y="1899723"/>
                  <a:pt x="739513" y="1891367"/>
                  <a:pt x="721515" y="1854086"/>
                </a:cubicBezTo>
                <a:cubicBezTo>
                  <a:pt x="715409" y="1841231"/>
                  <a:pt x="711874" y="1828054"/>
                  <a:pt x="709945" y="1813913"/>
                </a:cubicBezTo>
                <a:cubicBezTo>
                  <a:pt x="700304" y="1743207"/>
                  <a:pt x="712195" y="1677001"/>
                  <a:pt x="750762" y="1616580"/>
                </a:cubicBezTo>
                <a:cubicBezTo>
                  <a:pt x="770688" y="1585084"/>
                  <a:pt x="791578" y="1554231"/>
                  <a:pt x="811825" y="1523056"/>
                </a:cubicBezTo>
                <a:cubicBezTo>
                  <a:pt x="834965" y="1487704"/>
                  <a:pt x="839143" y="1448816"/>
                  <a:pt x="834323" y="1408000"/>
                </a:cubicBezTo>
                <a:cubicBezTo>
                  <a:pt x="827573" y="1349828"/>
                  <a:pt x="816003" y="1292300"/>
                  <a:pt x="806040" y="1234771"/>
                </a:cubicBezTo>
                <a:cubicBezTo>
                  <a:pt x="806040" y="1231558"/>
                  <a:pt x="805076" y="1228665"/>
                  <a:pt x="807326" y="1224487"/>
                </a:cubicBezTo>
                <a:close/>
                <a:moveTo>
                  <a:pt x="0" y="1176278"/>
                </a:moveTo>
                <a:cubicBezTo>
                  <a:pt x="6428" y="1173387"/>
                  <a:pt x="10284" y="1178207"/>
                  <a:pt x="13820" y="1181742"/>
                </a:cubicBezTo>
                <a:cubicBezTo>
                  <a:pt x="29889" y="1197169"/>
                  <a:pt x="41459" y="1216132"/>
                  <a:pt x="54957" y="1233486"/>
                </a:cubicBezTo>
                <a:cubicBezTo>
                  <a:pt x="91274" y="1279123"/>
                  <a:pt x="132733" y="1319939"/>
                  <a:pt x="178692" y="1355934"/>
                </a:cubicBezTo>
                <a:cubicBezTo>
                  <a:pt x="198939" y="1371682"/>
                  <a:pt x="221758" y="1378110"/>
                  <a:pt x="246826" y="1378753"/>
                </a:cubicBezTo>
                <a:cubicBezTo>
                  <a:pt x="286678" y="1379717"/>
                  <a:pt x="326852" y="1378110"/>
                  <a:pt x="366382" y="1386145"/>
                </a:cubicBezTo>
                <a:cubicBezTo>
                  <a:pt x="435802" y="1399965"/>
                  <a:pt x="493331" y="1434674"/>
                  <a:pt x="538647" y="1488989"/>
                </a:cubicBezTo>
                <a:cubicBezTo>
                  <a:pt x="549895" y="1502487"/>
                  <a:pt x="557609" y="1518235"/>
                  <a:pt x="558895" y="1536554"/>
                </a:cubicBezTo>
                <a:cubicBezTo>
                  <a:pt x="560822" y="1559694"/>
                  <a:pt x="552146" y="1574157"/>
                  <a:pt x="530933" y="1583477"/>
                </a:cubicBezTo>
                <a:cubicBezTo>
                  <a:pt x="502651" y="1596011"/>
                  <a:pt x="474047" y="1592797"/>
                  <a:pt x="445445" y="1586048"/>
                </a:cubicBezTo>
                <a:cubicBezTo>
                  <a:pt x="372489" y="1568372"/>
                  <a:pt x="309818" y="1531734"/>
                  <a:pt x="252290" y="1484811"/>
                </a:cubicBezTo>
                <a:cubicBezTo>
                  <a:pt x="206331" y="1447210"/>
                  <a:pt x="166158" y="1404464"/>
                  <a:pt x="126306" y="1361077"/>
                </a:cubicBezTo>
                <a:cubicBezTo>
                  <a:pt x="111522" y="1343723"/>
                  <a:pt x="17034" y="1220951"/>
                  <a:pt x="0" y="1185599"/>
                </a:cubicBezTo>
                <a:cubicBezTo>
                  <a:pt x="0" y="1182385"/>
                  <a:pt x="0" y="1179492"/>
                  <a:pt x="0" y="1176278"/>
                </a:cubicBezTo>
                <a:close/>
                <a:moveTo>
                  <a:pt x="2128873" y="1174029"/>
                </a:moveTo>
                <a:cubicBezTo>
                  <a:pt x="2132087" y="1175636"/>
                  <a:pt x="2130159" y="1179493"/>
                  <a:pt x="2129837" y="1182385"/>
                </a:cubicBezTo>
                <a:cubicBezTo>
                  <a:pt x="2122767" y="1223844"/>
                  <a:pt x="2115375" y="1265625"/>
                  <a:pt x="2108304" y="1307084"/>
                </a:cubicBezTo>
                <a:cubicBezTo>
                  <a:pt x="2102519" y="1341472"/>
                  <a:pt x="2097377" y="1375861"/>
                  <a:pt x="2101877" y="1411213"/>
                </a:cubicBezTo>
                <a:cubicBezTo>
                  <a:pt x="2105733" y="1441424"/>
                  <a:pt x="2120517" y="1466814"/>
                  <a:pt x="2137229" y="1491239"/>
                </a:cubicBezTo>
                <a:cubicBezTo>
                  <a:pt x="2163262" y="1529806"/>
                  <a:pt x="2191222" y="1567087"/>
                  <a:pt x="2209220" y="1610474"/>
                </a:cubicBezTo>
                <a:cubicBezTo>
                  <a:pt x="2233324" y="1668967"/>
                  <a:pt x="2236217" y="1728745"/>
                  <a:pt x="2219505" y="1789166"/>
                </a:cubicBezTo>
                <a:cubicBezTo>
                  <a:pt x="2205364" y="1840266"/>
                  <a:pt x="2154584" y="1851515"/>
                  <a:pt x="2117303" y="1813591"/>
                </a:cubicBezTo>
                <a:cubicBezTo>
                  <a:pt x="2099305" y="1794951"/>
                  <a:pt x="2088700" y="1772132"/>
                  <a:pt x="2080022" y="1748350"/>
                </a:cubicBezTo>
                <a:cubicBezTo>
                  <a:pt x="2060417" y="1694678"/>
                  <a:pt x="2049169" y="1638756"/>
                  <a:pt x="2046598" y="1581549"/>
                </a:cubicBezTo>
                <a:cubicBezTo>
                  <a:pt x="2045955" y="1571907"/>
                  <a:pt x="2045312" y="1562266"/>
                  <a:pt x="2044348" y="1552624"/>
                </a:cubicBezTo>
                <a:cubicBezTo>
                  <a:pt x="2046276" y="1483204"/>
                  <a:pt x="2055597" y="1414427"/>
                  <a:pt x="2068774" y="1346293"/>
                </a:cubicBezTo>
                <a:cubicBezTo>
                  <a:pt x="2078415" y="1296799"/>
                  <a:pt x="2088700" y="1247627"/>
                  <a:pt x="2107340" y="1200383"/>
                </a:cubicBezTo>
                <a:cubicBezTo>
                  <a:pt x="2110554" y="1192027"/>
                  <a:pt x="2114411" y="1183992"/>
                  <a:pt x="2120839" y="1177564"/>
                </a:cubicBezTo>
                <a:cubicBezTo>
                  <a:pt x="2123088" y="1175636"/>
                  <a:pt x="2125659" y="1172101"/>
                  <a:pt x="2128873" y="1174029"/>
                </a:cubicBezTo>
                <a:close/>
                <a:moveTo>
                  <a:pt x="2929009" y="1123572"/>
                </a:moveTo>
                <a:cubicBezTo>
                  <a:pt x="2930656" y="1122688"/>
                  <a:pt x="2932504" y="1122608"/>
                  <a:pt x="2934593" y="1124535"/>
                </a:cubicBezTo>
                <a:cubicBezTo>
                  <a:pt x="2937806" y="1127429"/>
                  <a:pt x="2934914" y="1130963"/>
                  <a:pt x="2933628" y="1134177"/>
                </a:cubicBezTo>
                <a:cubicBezTo>
                  <a:pt x="2920130" y="1161495"/>
                  <a:pt x="2904703" y="1187527"/>
                  <a:pt x="2887349" y="1212274"/>
                </a:cubicBezTo>
                <a:cubicBezTo>
                  <a:pt x="2855210" y="1258233"/>
                  <a:pt x="2817607" y="1299370"/>
                  <a:pt x="2779362" y="1340187"/>
                </a:cubicBezTo>
                <a:cubicBezTo>
                  <a:pt x="2735011" y="1387752"/>
                  <a:pt x="2687766" y="1431461"/>
                  <a:pt x="2634095" y="1468420"/>
                </a:cubicBezTo>
                <a:cubicBezTo>
                  <a:pt x="2581708" y="1504416"/>
                  <a:pt x="2524501" y="1529484"/>
                  <a:pt x="2461188" y="1539126"/>
                </a:cubicBezTo>
                <a:cubicBezTo>
                  <a:pt x="2456046" y="1539769"/>
                  <a:pt x="2451546" y="1539447"/>
                  <a:pt x="2446725" y="1539769"/>
                </a:cubicBezTo>
                <a:cubicBezTo>
                  <a:pt x="2435156" y="1540090"/>
                  <a:pt x="2424228" y="1537840"/>
                  <a:pt x="2413622" y="1534305"/>
                </a:cubicBezTo>
                <a:cubicBezTo>
                  <a:pt x="2380520" y="1524021"/>
                  <a:pt x="2368307" y="1498631"/>
                  <a:pt x="2380520" y="1465849"/>
                </a:cubicBezTo>
                <a:cubicBezTo>
                  <a:pt x="2390804" y="1438531"/>
                  <a:pt x="2410087" y="1417641"/>
                  <a:pt x="2432584" y="1399965"/>
                </a:cubicBezTo>
                <a:cubicBezTo>
                  <a:pt x="2478221" y="1363969"/>
                  <a:pt x="2528358" y="1336973"/>
                  <a:pt x="2587493" y="1330545"/>
                </a:cubicBezTo>
                <a:cubicBezTo>
                  <a:pt x="2612562" y="1327974"/>
                  <a:pt x="2637630" y="1326688"/>
                  <a:pt x="2663020" y="1327331"/>
                </a:cubicBezTo>
                <a:cubicBezTo>
                  <a:pt x="2678125" y="1327653"/>
                  <a:pt x="2693230" y="1326046"/>
                  <a:pt x="2708335" y="1324439"/>
                </a:cubicBezTo>
                <a:cubicBezTo>
                  <a:pt x="2729226" y="1322510"/>
                  <a:pt x="2746259" y="1311905"/>
                  <a:pt x="2762329" y="1299370"/>
                </a:cubicBezTo>
                <a:cubicBezTo>
                  <a:pt x="2818571" y="1255983"/>
                  <a:pt x="2865816" y="1203597"/>
                  <a:pt x="2907596" y="1146390"/>
                </a:cubicBezTo>
                <a:cubicBezTo>
                  <a:pt x="2912417" y="1139642"/>
                  <a:pt x="2918523" y="1133213"/>
                  <a:pt x="2924630" y="1127429"/>
                </a:cubicBezTo>
                <a:cubicBezTo>
                  <a:pt x="2925916" y="1126143"/>
                  <a:pt x="2927362" y="1124455"/>
                  <a:pt x="2929009" y="1123572"/>
                </a:cubicBezTo>
                <a:close/>
                <a:moveTo>
                  <a:pt x="705768" y="1027476"/>
                </a:moveTo>
                <a:cubicBezTo>
                  <a:pt x="710589" y="1025548"/>
                  <a:pt x="713160" y="1030690"/>
                  <a:pt x="715410" y="1033904"/>
                </a:cubicBezTo>
                <a:cubicBezTo>
                  <a:pt x="727300" y="1049973"/>
                  <a:pt x="735014" y="1068292"/>
                  <a:pt x="740156" y="1087576"/>
                </a:cubicBezTo>
                <a:cubicBezTo>
                  <a:pt x="759440" y="1162459"/>
                  <a:pt x="771653" y="1238306"/>
                  <a:pt x="777759" y="1315440"/>
                </a:cubicBezTo>
                <a:cubicBezTo>
                  <a:pt x="779366" y="1329581"/>
                  <a:pt x="780330" y="1343400"/>
                  <a:pt x="780330" y="1357220"/>
                </a:cubicBezTo>
                <a:cubicBezTo>
                  <a:pt x="777759" y="1434996"/>
                  <a:pt x="763939" y="1510201"/>
                  <a:pt x="734372" y="1582513"/>
                </a:cubicBezTo>
                <a:cubicBezTo>
                  <a:pt x="727944" y="1597940"/>
                  <a:pt x="720552" y="1613045"/>
                  <a:pt x="709625" y="1625900"/>
                </a:cubicBezTo>
                <a:cubicBezTo>
                  <a:pt x="694841" y="1643577"/>
                  <a:pt x="675236" y="1650969"/>
                  <a:pt x="652418" y="1647433"/>
                </a:cubicBezTo>
                <a:cubicBezTo>
                  <a:pt x="624778" y="1643255"/>
                  <a:pt x="610316" y="1628150"/>
                  <a:pt x="606459" y="1595369"/>
                </a:cubicBezTo>
                <a:cubicBezTo>
                  <a:pt x="600674" y="1548767"/>
                  <a:pt x="600353" y="1501845"/>
                  <a:pt x="606459" y="1455243"/>
                </a:cubicBezTo>
                <a:cubicBezTo>
                  <a:pt x="611280" y="1417641"/>
                  <a:pt x="631527" y="1386466"/>
                  <a:pt x="652418" y="1355934"/>
                </a:cubicBezTo>
                <a:cubicBezTo>
                  <a:pt x="665273" y="1336973"/>
                  <a:pt x="680057" y="1319296"/>
                  <a:pt x="695162" y="1302263"/>
                </a:cubicBezTo>
                <a:cubicBezTo>
                  <a:pt x="720873" y="1273338"/>
                  <a:pt x="726336" y="1239913"/>
                  <a:pt x="723122" y="1202632"/>
                </a:cubicBezTo>
                <a:cubicBezTo>
                  <a:pt x="718624" y="1147675"/>
                  <a:pt x="712839" y="1093039"/>
                  <a:pt x="703197" y="1039047"/>
                </a:cubicBezTo>
                <a:cubicBezTo>
                  <a:pt x="702554" y="1035189"/>
                  <a:pt x="700947" y="1029404"/>
                  <a:pt x="705768" y="1027476"/>
                </a:cubicBezTo>
                <a:close/>
                <a:moveTo>
                  <a:pt x="1902295" y="1019442"/>
                </a:moveTo>
                <a:cubicBezTo>
                  <a:pt x="1906151" y="1019762"/>
                  <a:pt x="1906151" y="1023620"/>
                  <a:pt x="1907116" y="1026511"/>
                </a:cubicBezTo>
                <a:cubicBezTo>
                  <a:pt x="1910972" y="1038724"/>
                  <a:pt x="1908723" y="1051580"/>
                  <a:pt x="1909687" y="1067007"/>
                </a:cubicBezTo>
                <a:cubicBezTo>
                  <a:pt x="1908080" y="1120678"/>
                  <a:pt x="1901330" y="1176278"/>
                  <a:pt x="1892974" y="1231878"/>
                </a:cubicBezTo>
                <a:cubicBezTo>
                  <a:pt x="1883654" y="1293586"/>
                  <a:pt x="1874013" y="1355291"/>
                  <a:pt x="1855694" y="1415070"/>
                </a:cubicBezTo>
                <a:cubicBezTo>
                  <a:pt x="1830304" y="1497666"/>
                  <a:pt x="1791094" y="1573835"/>
                  <a:pt x="1746100" y="1646790"/>
                </a:cubicBezTo>
                <a:cubicBezTo>
                  <a:pt x="1717497" y="1693392"/>
                  <a:pt x="1685036" y="1737422"/>
                  <a:pt x="1647755" y="1777917"/>
                </a:cubicBezTo>
                <a:cubicBezTo>
                  <a:pt x="1613688" y="1815198"/>
                  <a:pt x="1571265" y="1830624"/>
                  <a:pt x="1521771" y="1829017"/>
                </a:cubicBezTo>
                <a:cubicBezTo>
                  <a:pt x="1516308" y="1828696"/>
                  <a:pt x="1510844" y="1828375"/>
                  <a:pt x="1505380" y="1828375"/>
                </a:cubicBezTo>
                <a:cubicBezTo>
                  <a:pt x="1482241" y="1827732"/>
                  <a:pt x="1471313" y="1818090"/>
                  <a:pt x="1468742" y="1794950"/>
                </a:cubicBezTo>
                <a:cubicBezTo>
                  <a:pt x="1463600" y="1747706"/>
                  <a:pt x="1472277" y="1702390"/>
                  <a:pt x="1494132" y="1660932"/>
                </a:cubicBezTo>
                <a:cubicBezTo>
                  <a:pt x="1535912" y="1580906"/>
                  <a:pt x="1598262" y="1520806"/>
                  <a:pt x="1679573" y="1480954"/>
                </a:cubicBezTo>
                <a:cubicBezTo>
                  <a:pt x="1694035" y="1473884"/>
                  <a:pt x="1709140" y="1468741"/>
                  <a:pt x="1724567" y="1465529"/>
                </a:cubicBezTo>
                <a:cubicBezTo>
                  <a:pt x="1746743" y="1461028"/>
                  <a:pt x="1761848" y="1448173"/>
                  <a:pt x="1773418" y="1429532"/>
                </a:cubicBezTo>
                <a:cubicBezTo>
                  <a:pt x="1819055" y="1356898"/>
                  <a:pt x="1853122" y="1279765"/>
                  <a:pt x="1873691" y="1196526"/>
                </a:cubicBezTo>
                <a:cubicBezTo>
                  <a:pt x="1885261" y="1148640"/>
                  <a:pt x="1893296" y="1100109"/>
                  <a:pt x="1892653" y="1050617"/>
                </a:cubicBezTo>
                <a:cubicBezTo>
                  <a:pt x="1892653" y="1042260"/>
                  <a:pt x="1893617" y="1034226"/>
                  <a:pt x="1895867" y="1026511"/>
                </a:cubicBezTo>
                <a:cubicBezTo>
                  <a:pt x="1896831" y="1023299"/>
                  <a:pt x="1897474" y="1018799"/>
                  <a:pt x="1902295" y="1019442"/>
                </a:cubicBezTo>
                <a:close/>
                <a:moveTo>
                  <a:pt x="124376" y="1002729"/>
                </a:moveTo>
                <a:cubicBezTo>
                  <a:pt x="165835" y="1146711"/>
                  <a:pt x="204723" y="1214524"/>
                  <a:pt x="254538" y="1285229"/>
                </a:cubicBezTo>
                <a:cubicBezTo>
                  <a:pt x="260966" y="1294549"/>
                  <a:pt x="267715" y="1303548"/>
                  <a:pt x="273821" y="1312868"/>
                </a:cubicBezTo>
                <a:cubicBezTo>
                  <a:pt x="278963" y="1320903"/>
                  <a:pt x="276714" y="1327010"/>
                  <a:pt x="267715" y="1329902"/>
                </a:cubicBezTo>
                <a:cubicBezTo>
                  <a:pt x="243932" y="1337294"/>
                  <a:pt x="240075" y="1345650"/>
                  <a:pt x="224970" y="1313833"/>
                </a:cubicBezTo>
                <a:cubicBezTo>
                  <a:pt x="203759" y="1270124"/>
                  <a:pt x="177083" y="1229629"/>
                  <a:pt x="153943" y="1187206"/>
                </a:cubicBezTo>
                <a:cubicBezTo>
                  <a:pt x="126304" y="1136748"/>
                  <a:pt x="110235" y="1005300"/>
                  <a:pt x="124376" y="1002729"/>
                </a:cubicBezTo>
                <a:close/>
                <a:moveTo>
                  <a:pt x="2229789" y="975411"/>
                </a:moveTo>
                <a:cubicBezTo>
                  <a:pt x="2234931" y="977339"/>
                  <a:pt x="2233324" y="983446"/>
                  <a:pt x="2232681" y="987945"/>
                </a:cubicBezTo>
                <a:cubicBezTo>
                  <a:pt x="2229467" y="1009478"/>
                  <a:pt x="2225611" y="1030690"/>
                  <a:pt x="2222718" y="1052223"/>
                </a:cubicBezTo>
                <a:cubicBezTo>
                  <a:pt x="2217576" y="1092075"/>
                  <a:pt x="2213719" y="1132248"/>
                  <a:pt x="2212112" y="1172743"/>
                </a:cubicBezTo>
                <a:cubicBezTo>
                  <a:pt x="2210827" y="1203597"/>
                  <a:pt x="2222397" y="1228665"/>
                  <a:pt x="2241680" y="1251162"/>
                </a:cubicBezTo>
                <a:cubicBezTo>
                  <a:pt x="2254535" y="1266589"/>
                  <a:pt x="2268034" y="1281694"/>
                  <a:pt x="2279925" y="1298085"/>
                </a:cubicBezTo>
                <a:cubicBezTo>
                  <a:pt x="2308850" y="1337937"/>
                  <a:pt x="2331990" y="1380039"/>
                  <a:pt x="2332954" y="1430818"/>
                </a:cubicBezTo>
                <a:cubicBezTo>
                  <a:pt x="2333597" y="1470349"/>
                  <a:pt x="2335525" y="1509879"/>
                  <a:pt x="2328776" y="1549089"/>
                </a:cubicBezTo>
                <a:cubicBezTo>
                  <a:pt x="2325241" y="1569979"/>
                  <a:pt x="2315278" y="1586691"/>
                  <a:pt x="2293745" y="1592797"/>
                </a:cubicBezTo>
                <a:cubicBezTo>
                  <a:pt x="2270926" y="1599225"/>
                  <a:pt x="2249715" y="1596011"/>
                  <a:pt x="2232038" y="1578978"/>
                </a:cubicBezTo>
                <a:cubicBezTo>
                  <a:pt x="2213076" y="1560659"/>
                  <a:pt x="2203756" y="1536555"/>
                  <a:pt x="2194757" y="1512450"/>
                </a:cubicBezTo>
                <a:cubicBezTo>
                  <a:pt x="2170010" y="1445280"/>
                  <a:pt x="2157476" y="1375218"/>
                  <a:pt x="2155548" y="1305155"/>
                </a:cubicBezTo>
                <a:cubicBezTo>
                  <a:pt x="2157476" y="1244734"/>
                  <a:pt x="2165511" y="1186884"/>
                  <a:pt x="2175474" y="1129035"/>
                </a:cubicBezTo>
                <a:cubicBezTo>
                  <a:pt x="2180938" y="1097861"/>
                  <a:pt x="2187044" y="1066685"/>
                  <a:pt x="2195722" y="1035832"/>
                </a:cubicBezTo>
                <a:cubicBezTo>
                  <a:pt x="2201185" y="1016549"/>
                  <a:pt x="2208256" y="998230"/>
                  <a:pt x="2220147" y="982160"/>
                </a:cubicBezTo>
                <a:cubicBezTo>
                  <a:pt x="2222718" y="978946"/>
                  <a:pt x="2224968" y="973484"/>
                  <a:pt x="2229789" y="975411"/>
                </a:cubicBezTo>
                <a:close/>
                <a:moveTo>
                  <a:pt x="2813751" y="954521"/>
                </a:moveTo>
                <a:cubicBezTo>
                  <a:pt x="2820179" y="955485"/>
                  <a:pt x="2813430" y="1069578"/>
                  <a:pt x="2794789" y="1110072"/>
                </a:cubicBezTo>
                <a:cubicBezTo>
                  <a:pt x="2773256" y="1156352"/>
                  <a:pt x="2745295" y="1198776"/>
                  <a:pt x="2720870" y="1243449"/>
                </a:cubicBezTo>
                <a:cubicBezTo>
                  <a:pt x="2715406" y="1253412"/>
                  <a:pt x="2710586" y="1263375"/>
                  <a:pt x="2705443" y="1273338"/>
                </a:cubicBezTo>
                <a:cubicBezTo>
                  <a:pt x="2700622" y="1282658"/>
                  <a:pt x="2693873" y="1286515"/>
                  <a:pt x="2682625" y="1282658"/>
                </a:cubicBezTo>
                <a:cubicBezTo>
                  <a:pt x="2654985" y="1273659"/>
                  <a:pt x="2653700" y="1271409"/>
                  <a:pt x="2670733" y="1247948"/>
                </a:cubicBezTo>
                <a:cubicBezTo>
                  <a:pt x="2701265" y="1206168"/>
                  <a:pt x="2731154" y="1164066"/>
                  <a:pt x="2754937" y="1118429"/>
                </a:cubicBezTo>
                <a:cubicBezTo>
                  <a:pt x="2770685" y="1088540"/>
                  <a:pt x="2785469" y="1057686"/>
                  <a:pt x="2790611" y="1024262"/>
                </a:cubicBezTo>
                <a:cubicBezTo>
                  <a:pt x="2793504" y="1004657"/>
                  <a:pt x="2807323" y="953235"/>
                  <a:pt x="2813751" y="954521"/>
                </a:cubicBezTo>
                <a:close/>
                <a:moveTo>
                  <a:pt x="435801" y="820180"/>
                </a:moveTo>
                <a:cubicBezTo>
                  <a:pt x="452513" y="818895"/>
                  <a:pt x="505221" y="869352"/>
                  <a:pt x="514862" y="887672"/>
                </a:cubicBezTo>
                <a:cubicBezTo>
                  <a:pt x="564678" y="980231"/>
                  <a:pt x="601637" y="1077933"/>
                  <a:pt x="626384" y="1180456"/>
                </a:cubicBezTo>
                <a:cubicBezTo>
                  <a:pt x="627670" y="1186241"/>
                  <a:pt x="628312" y="1192026"/>
                  <a:pt x="628955" y="1194597"/>
                </a:cubicBezTo>
                <a:cubicBezTo>
                  <a:pt x="629277" y="1211309"/>
                  <a:pt x="626384" y="1214202"/>
                  <a:pt x="612564" y="1216773"/>
                </a:cubicBezTo>
                <a:cubicBezTo>
                  <a:pt x="600352" y="1219023"/>
                  <a:pt x="597781" y="1210988"/>
                  <a:pt x="595852" y="1202310"/>
                </a:cubicBezTo>
                <a:cubicBezTo>
                  <a:pt x="584604" y="1147996"/>
                  <a:pt x="570141" y="1094645"/>
                  <a:pt x="548930" y="1042902"/>
                </a:cubicBezTo>
                <a:cubicBezTo>
                  <a:pt x="524504" y="983445"/>
                  <a:pt x="423267" y="821466"/>
                  <a:pt x="435801" y="820180"/>
                </a:cubicBezTo>
                <a:close/>
                <a:moveTo>
                  <a:pt x="2489470" y="771972"/>
                </a:moveTo>
                <a:cubicBezTo>
                  <a:pt x="2493648" y="776150"/>
                  <a:pt x="2461831" y="830464"/>
                  <a:pt x="2447690" y="852640"/>
                </a:cubicBezTo>
                <a:cubicBezTo>
                  <a:pt x="2403017" y="921417"/>
                  <a:pt x="2375377" y="997265"/>
                  <a:pt x="2356737" y="1076648"/>
                </a:cubicBezTo>
                <a:cubicBezTo>
                  <a:pt x="2350952" y="1101073"/>
                  <a:pt x="2345488" y="1125820"/>
                  <a:pt x="2340346" y="1150567"/>
                </a:cubicBezTo>
                <a:cubicBezTo>
                  <a:pt x="2338096" y="1160851"/>
                  <a:pt x="2333597" y="1166636"/>
                  <a:pt x="2322027" y="1164708"/>
                </a:cubicBezTo>
                <a:cubicBezTo>
                  <a:pt x="2311743" y="1162780"/>
                  <a:pt x="2305958" y="1157638"/>
                  <a:pt x="2307243" y="1146068"/>
                </a:cubicBezTo>
                <a:cubicBezTo>
                  <a:pt x="2309493" y="1125177"/>
                  <a:pt x="2315599" y="1105251"/>
                  <a:pt x="2321063" y="1085004"/>
                </a:cubicBezTo>
                <a:cubicBezTo>
                  <a:pt x="2344524" y="1000157"/>
                  <a:pt x="2373128" y="916918"/>
                  <a:pt x="2414587" y="838821"/>
                </a:cubicBezTo>
                <a:cubicBezTo>
                  <a:pt x="2429371" y="811181"/>
                  <a:pt x="2485292" y="767794"/>
                  <a:pt x="2489470" y="771972"/>
                </a:cubicBezTo>
                <a:close/>
                <a:moveTo>
                  <a:pt x="258075" y="703196"/>
                </a:moveTo>
                <a:cubicBezTo>
                  <a:pt x="263538" y="713480"/>
                  <a:pt x="263860" y="724086"/>
                  <a:pt x="264824" y="734049"/>
                </a:cubicBezTo>
                <a:cubicBezTo>
                  <a:pt x="267395" y="760403"/>
                  <a:pt x="268359" y="786757"/>
                  <a:pt x="270287" y="812789"/>
                </a:cubicBezTo>
                <a:cubicBezTo>
                  <a:pt x="276072" y="899884"/>
                  <a:pt x="287964" y="985695"/>
                  <a:pt x="324281" y="1066042"/>
                </a:cubicBezTo>
                <a:cubicBezTo>
                  <a:pt x="335851" y="1091433"/>
                  <a:pt x="352884" y="1112002"/>
                  <a:pt x="375060" y="1128392"/>
                </a:cubicBezTo>
                <a:cubicBezTo>
                  <a:pt x="386630" y="1137069"/>
                  <a:pt x="399164" y="1141569"/>
                  <a:pt x="413305" y="1143497"/>
                </a:cubicBezTo>
                <a:cubicBezTo>
                  <a:pt x="446087" y="1147996"/>
                  <a:pt x="474047" y="1164387"/>
                  <a:pt x="500723" y="1182706"/>
                </a:cubicBezTo>
                <a:cubicBezTo>
                  <a:pt x="556966" y="1221273"/>
                  <a:pt x="590711" y="1274624"/>
                  <a:pt x="601960" y="1342114"/>
                </a:cubicBezTo>
                <a:cubicBezTo>
                  <a:pt x="603888" y="1353363"/>
                  <a:pt x="603888" y="1364612"/>
                  <a:pt x="602281" y="1375860"/>
                </a:cubicBezTo>
                <a:cubicBezTo>
                  <a:pt x="596175" y="1413141"/>
                  <a:pt x="564357" y="1433389"/>
                  <a:pt x="527719" y="1423426"/>
                </a:cubicBezTo>
                <a:cubicBezTo>
                  <a:pt x="498151" y="1415391"/>
                  <a:pt x="474369" y="1396750"/>
                  <a:pt x="451872" y="1377146"/>
                </a:cubicBezTo>
                <a:cubicBezTo>
                  <a:pt x="410091" y="1340186"/>
                  <a:pt x="376345" y="1297442"/>
                  <a:pt x="354170" y="1245698"/>
                </a:cubicBezTo>
                <a:cubicBezTo>
                  <a:pt x="322995" y="1173064"/>
                  <a:pt x="292785" y="1099789"/>
                  <a:pt x="273501" y="1022656"/>
                </a:cubicBezTo>
                <a:cubicBezTo>
                  <a:pt x="266109" y="993087"/>
                  <a:pt x="263538" y="962877"/>
                  <a:pt x="260967" y="932989"/>
                </a:cubicBezTo>
                <a:cubicBezTo>
                  <a:pt x="254861" y="863569"/>
                  <a:pt x="251647" y="793827"/>
                  <a:pt x="253575" y="723765"/>
                </a:cubicBezTo>
                <a:cubicBezTo>
                  <a:pt x="253897" y="717337"/>
                  <a:pt x="253254" y="710267"/>
                  <a:pt x="258075" y="703196"/>
                </a:cubicBezTo>
                <a:close/>
                <a:moveTo>
                  <a:pt x="1902937" y="696448"/>
                </a:moveTo>
                <a:cubicBezTo>
                  <a:pt x="1907758" y="700304"/>
                  <a:pt x="1906794" y="705447"/>
                  <a:pt x="1907115" y="710267"/>
                </a:cubicBezTo>
                <a:cubicBezTo>
                  <a:pt x="1908722" y="775187"/>
                  <a:pt x="1903580" y="839465"/>
                  <a:pt x="1896188" y="904064"/>
                </a:cubicBezTo>
                <a:cubicBezTo>
                  <a:pt x="1886225" y="991481"/>
                  <a:pt x="1864692" y="1076328"/>
                  <a:pt x="1832232" y="1157959"/>
                </a:cubicBezTo>
                <a:cubicBezTo>
                  <a:pt x="1808449" y="1217737"/>
                  <a:pt x="1779203" y="1274302"/>
                  <a:pt x="1744814" y="1328616"/>
                </a:cubicBezTo>
                <a:cubicBezTo>
                  <a:pt x="1714925" y="1375539"/>
                  <a:pt x="1683751" y="1421176"/>
                  <a:pt x="1645184" y="1461351"/>
                </a:cubicBezTo>
                <a:cubicBezTo>
                  <a:pt x="1605975" y="1501844"/>
                  <a:pt x="1558731" y="1518557"/>
                  <a:pt x="1503131" y="1514057"/>
                </a:cubicBezTo>
                <a:cubicBezTo>
                  <a:pt x="1487704" y="1512772"/>
                  <a:pt x="1478384" y="1506344"/>
                  <a:pt x="1473563" y="1491239"/>
                </a:cubicBezTo>
                <a:cubicBezTo>
                  <a:pt x="1461350" y="1452351"/>
                  <a:pt x="1465528" y="1414427"/>
                  <a:pt x="1479991" y="1377468"/>
                </a:cubicBezTo>
                <a:cubicBezTo>
                  <a:pt x="1503452" y="1316404"/>
                  <a:pt x="1543304" y="1266589"/>
                  <a:pt x="1591191" y="1223201"/>
                </a:cubicBezTo>
                <a:cubicBezTo>
                  <a:pt x="1620759" y="1196204"/>
                  <a:pt x="1653219" y="1172743"/>
                  <a:pt x="1689857" y="1156031"/>
                </a:cubicBezTo>
                <a:cubicBezTo>
                  <a:pt x="1703355" y="1149925"/>
                  <a:pt x="1717175" y="1145425"/>
                  <a:pt x="1731959" y="1143819"/>
                </a:cubicBezTo>
                <a:cubicBezTo>
                  <a:pt x="1745779" y="1142533"/>
                  <a:pt x="1755099" y="1133213"/>
                  <a:pt x="1763133" y="1123250"/>
                </a:cubicBezTo>
                <a:cubicBezTo>
                  <a:pt x="1795272" y="1082434"/>
                  <a:pt x="1818734" y="1036475"/>
                  <a:pt x="1839302" y="989232"/>
                </a:cubicBezTo>
                <a:cubicBezTo>
                  <a:pt x="1867585" y="924310"/>
                  <a:pt x="1883333" y="856177"/>
                  <a:pt x="1889118" y="785793"/>
                </a:cubicBezTo>
                <a:cubicBezTo>
                  <a:pt x="1891367" y="760403"/>
                  <a:pt x="1892331" y="734692"/>
                  <a:pt x="1898116" y="709624"/>
                </a:cubicBezTo>
                <a:cubicBezTo>
                  <a:pt x="1898759" y="704482"/>
                  <a:pt x="1898759" y="699662"/>
                  <a:pt x="1902937" y="696448"/>
                </a:cubicBezTo>
                <a:close/>
                <a:moveTo>
                  <a:pt x="2678768" y="652095"/>
                </a:moveTo>
                <a:cubicBezTo>
                  <a:pt x="2682303" y="657237"/>
                  <a:pt x="2682625" y="662379"/>
                  <a:pt x="2682625" y="667200"/>
                </a:cubicBezTo>
                <a:cubicBezTo>
                  <a:pt x="2684553" y="757510"/>
                  <a:pt x="2680054" y="847820"/>
                  <a:pt x="2668805" y="937487"/>
                </a:cubicBezTo>
                <a:cubicBezTo>
                  <a:pt x="2662698" y="986338"/>
                  <a:pt x="2645665" y="1032296"/>
                  <a:pt x="2628953" y="1078255"/>
                </a:cubicBezTo>
                <a:cubicBezTo>
                  <a:pt x="2609348" y="1131927"/>
                  <a:pt x="2589743" y="1185598"/>
                  <a:pt x="2560818" y="1235092"/>
                </a:cubicBezTo>
                <a:cubicBezTo>
                  <a:pt x="2529644" y="1288442"/>
                  <a:pt x="2486578" y="1331187"/>
                  <a:pt x="2432585" y="1362362"/>
                </a:cubicBezTo>
                <a:cubicBezTo>
                  <a:pt x="2417158" y="1371039"/>
                  <a:pt x="2400446" y="1376503"/>
                  <a:pt x="2382448" y="1373932"/>
                </a:cubicBezTo>
                <a:cubicBezTo>
                  <a:pt x="2353523" y="1370075"/>
                  <a:pt x="2334240" y="1347578"/>
                  <a:pt x="2333276" y="1316403"/>
                </a:cubicBezTo>
                <a:cubicBezTo>
                  <a:pt x="2331669" y="1272373"/>
                  <a:pt x="2347095" y="1233485"/>
                  <a:pt x="2370235" y="1197168"/>
                </a:cubicBezTo>
                <a:cubicBezTo>
                  <a:pt x="2400767" y="1149603"/>
                  <a:pt x="2444797" y="1119393"/>
                  <a:pt x="2496219" y="1098181"/>
                </a:cubicBezTo>
                <a:cubicBezTo>
                  <a:pt x="2504576" y="1094967"/>
                  <a:pt x="2513253" y="1092718"/>
                  <a:pt x="2521931" y="1091754"/>
                </a:cubicBezTo>
                <a:cubicBezTo>
                  <a:pt x="2551820" y="1088860"/>
                  <a:pt x="2572389" y="1070864"/>
                  <a:pt x="2589743" y="1049008"/>
                </a:cubicBezTo>
                <a:cubicBezTo>
                  <a:pt x="2618990" y="1012691"/>
                  <a:pt x="2631202" y="968661"/>
                  <a:pt x="2642130" y="924631"/>
                </a:cubicBezTo>
                <a:cubicBezTo>
                  <a:pt x="2656914" y="866139"/>
                  <a:pt x="2663663" y="806683"/>
                  <a:pt x="2666234" y="746262"/>
                </a:cubicBezTo>
                <a:cubicBezTo>
                  <a:pt x="2667519" y="717337"/>
                  <a:pt x="2668162" y="688090"/>
                  <a:pt x="2674590" y="659487"/>
                </a:cubicBezTo>
                <a:cubicBezTo>
                  <a:pt x="2675554" y="657237"/>
                  <a:pt x="2675233" y="654345"/>
                  <a:pt x="2678768" y="652095"/>
                </a:cubicBezTo>
                <a:close/>
                <a:moveTo>
                  <a:pt x="1902616" y="370881"/>
                </a:moveTo>
                <a:cubicBezTo>
                  <a:pt x="1906794" y="380524"/>
                  <a:pt x="1906794" y="388879"/>
                  <a:pt x="1907115" y="397557"/>
                </a:cubicBezTo>
                <a:cubicBezTo>
                  <a:pt x="1908401" y="459585"/>
                  <a:pt x="1903258" y="521613"/>
                  <a:pt x="1895867" y="582998"/>
                </a:cubicBezTo>
                <a:cubicBezTo>
                  <a:pt x="1883654" y="681985"/>
                  <a:pt x="1861156" y="778401"/>
                  <a:pt x="1818733" y="869354"/>
                </a:cubicBezTo>
                <a:cubicBezTo>
                  <a:pt x="1777274" y="958056"/>
                  <a:pt x="1729066" y="1042903"/>
                  <a:pt x="1665110" y="1118108"/>
                </a:cubicBezTo>
                <a:cubicBezTo>
                  <a:pt x="1633614" y="1155388"/>
                  <a:pt x="1597297" y="1186563"/>
                  <a:pt x="1546196" y="1193955"/>
                </a:cubicBezTo>
                <a:cubicBezTo>
                  <a:pt x="1530448" y="1196205"/>
                  <a:pt x="1514700" y="1197490"/>
                  <a:pt x="1498952" y="1193312"/>
                </a:cubicBezTo>
                <a:cubicBezTo>
                  <a:pt x="1484811" y="1189455"/>
                  <a:pt x="1475491" y="1180778"/>
                  <a:pt x="1473884" y="1165995"/>
                </a:cubicBezTo>
                <a:cubicBezTo>
                  <a:pt x="1468099" y="1112323"/>
                  <a:pt x="1468099" y="1059294"/>
                  <a:pt x="1496060" y="1009800"/>
                </a:cubicBezTo>
                <a:cubicBezTo>
                  <a:pt x="1539447" y="933309"/>
                  <a:pt x="1600511" y="876747"/>
                  <a:pt x="1681179" y="841714"/>
                </a:cubicBezTo>
                <a:cubicBezTo>
                  <a:pt x="1702391" y="832394"/>
                  <a:pt x="1725531" y="830467"/>
                  <a:pt x="1748028" y="827252"/>
                </a:cubicBezTo>
                <a:cubicBezTo>
                  <a:pt x="1754134" y="826288"/>
                  <a:pt x="1757991" y="824039"/>
                  <a:pt x="1760562" y="818575"/>
                </a:cubicBezTo>
                <a:cubicBezTo>
                  <a:pt x="1793665" y="751404"/>
                  <a:pt x="1830625" y="686164"/>
                  <a:pt x="1856657" y="615779"/>
                </a:cubicBezTo>
                <a:cubicBezTo>
                  <a:pt x="1874976" y="566286"/>
                  <a:pt x="1884296" y="515184"/>
                  <a:pt x="1888474" y="462799"/>
                </a:cubicBezTo>
                <a:cubicBezTo>
                  <a:pt x="1890403" y="436444"/>
                  <a:pt x="1891688" y="410090"/>
                  <a:pt x="1896831" y="384380"/>
                </a:cubicBezTo>
                <a:cubicBezTo>
                  <a:pt x="1898116" y="379881"/>
                  <a:pt x="1898759" y="375703"/>
                  <a:pt x="1902616" y="370881"/>
                </a:cubicBezTo>
                <a:close/>
                <a:moveTo>
                  <a:pt x="1258323" y="168848"/>
                </a:moveTo>
                <a:cubicBezTo>
                  <a:pt x="1260649" y="167707"/>
                  <a:pt x="1262693" y="167682"/>
                  <a:pt x="1264340" y="169048"/>
                </a:cubicBezTo>
                <a:cubicBezTo>
                  <a:pt x="1269160" y="172905"/>
                  <a:pt x="1236379" y="308209"/>
                  <a:pt x="1234129" y="349347"/>
                </a:cubicBezTo>
                <a:cubicBezTo>
                  <a:pt x="1229630" y="428087"/>
                  <a:pt x="1240235" y="505541"/>
                  <a:pt x="1252127" y="582996"/>
                </a:cubicBezTo>
                <a:cubicBezTo>
                  <a:pt x="1252770" y="587174"/>
                  <a:pt x="1253091" y="591352"/>
                  <a:pt x="1253412" y="595530"/>
                </a:cubicBezTo>
                <a:cubicBezTo>
                  <a:pt x="1253734" y="602279"/>
                  <a:pt x="1250520" y="605815"/>
                  <a:pt x="1243771" y="605815"/>
                </a:cubicBezTo>
                <a:cubicBezTo>
                  <a:pt x="1240235" y="605815"/>
                  <a:pt x="1236700" y="606136"/>
                  <a:pt x="1233165" y="606136"/>
                </a:cubicBezTo>
                <a:cubicBezTo>
                  <a:pt x="1213882" y="606136"/>
                  <a:pt x="1208739" y="602279"/>
                  <a:pt x="1204883" y="583317"/>
                </a:cubicBezTo>
                <a:cubicBezTo>
                  <a:pt x="1200705" y="562427"/>
                  <a:pt x="1196527" y="541537"/>
                  <a:pt x="1193634" y="520325"/>
                </a:cubicBezTo>
                <a:cubicBezTo>
                  <a:pt x="1188492" y="488508"/>
                  <a:pt x="1184635" y="456690"/>
                  <a:pt x="1185278" y="424230"/>
                </a:cubicBezTo>
                <a:cubicBezTo>
                  <a:pt x="1184314" y="369273"/>
                  <a:pt x="1195884" y="315601"/>
                  <a:pt x="1207133" y="262251"/>
                </a:cubicBezTo>
                <a:cubicBezTo>
                  <a:pt x="1211913" y="239472"/>
                  <a:pt x="1242039" y="176832"/>
                  <a:pt x="1258323" y="168848"/>
                </a:cubicBezTo>
                <a:close/>
                <a:moveTo>
                  <a:pt x="1704415" y="152347"/>
                </a:moveTo>
                <a:cubicBezTo>
                  <a:pt x="1722905" y="171439"/>
                  <a:pt x="1761326" y="319498"/>
                  <a:pt x="1757670" y="391770"/>
                </a:cubicBezTo>
                <a:cubicBezTo>
                  <a:pt x="1754135" y="460225"/>
                  <a:pt x="1743850" y="528038"/>
                  <a:pt x="1729388" y="595208"/>
                </a:cubicBezTo>
                <a:cubicBezTo>
                  <a:pt x="1724246" y="618348"/>
                  <a:pt x="1717818" y="641167"/>
                  <a:pt x="1706891" y="662378"/>
                </a:cubicBezTo>
                <a:cubicBezTo>
                  <a:pt x="1703355" y="669128"/>
                  <a:pt x="1699177" y="675234"/>
                  <a:pt x="1691464" y="677162"/>
                </a:cubicBezTo>
                <a:cubicBezTo>
                  <a:pt x="1683429" y="679412"/>
                  <a:pt x="1674752" y="680055"/>
                  <a:pt x="1668003" y="674913"/>
                </a:cubicBezTo>
                <a:cubicBezTo>
                  <a:pt x="1661254" y="669770"/>
                  <a:pt x="1666717" y="662378"/>
                  <a:pt x="1668324" y="656593"/>
                </a:cubicBezTo>
                <a:cubicBezTo>
                  <a:pt x="1680537" y="606457"/>
                  <a:pt x="1693071" y="556642"/>
                  <a:pt x="1700784" y="505541"/>
                </a:cubicBezTo>
                <a:cubicBezTo>
                  <a:pt x="1707212" y="460547"/>
                  <a:pt x="1711711" y="415231"/>
                  <a:pt x="1711390" y="363809"/>
                </a:cubicBezTo>
                <a:cubicBezTo>
                  <a:pt x="1712676" y="308530"/>
                  <a:pt x="1711390" y="238146"/>
                  <a:pt x="1697892" y="152657"/>
                </a:cubicBezTo>
                <a:cubicBezTo>
                  <a:pt x="1699539" y="149524"/>
                  <a:pt x="1701774" y="149619"/>
                  <a:pt x="1704415" y="152347"/>
                </a:cubicBezTo>
                <a:close/>
                <a:moveTo>
                  <a:pt x="1026190" y="127590"/>
                </a:moveTo>
                <a:cubicBezTo>
                  <a:pt x="1031332" y="135946"/>
                  <a:pt x="1031012" y="144302"/>
                  <a:pt x="1031654" y="152337"/>
                </a:cubicBezTo>
                <a:cubicBezTo>
                  <a:pt x="1033904" y="179655"/>
                  <a:pt x="1033904" y="207294"/>
                  <a:pt x="1034225" y="234934"/>
                </a:cubicBezTo>
                <a:cubicBezTo>
                  <a:pt x="1035511" y="314959"/>
                  <a:pt x="1043867" y="394343"/>
                  <a:pt x="1064757" y="471797"/>
                </a:cubicBezTo>
                <a:cubicBezTo>
                  <a:pt x="1082755" y="538646"/>
                  <a:pt x="1116500" y="596818"/>
                  <a:pt x="1162459" y="648240"/>
                </a:cubicBezTo>
                <a:cubicBezTo>
                  <a:pt x="1174029" y="661095"/>
                  <a:pt x="1187206" y="670094"/>
                  <a:pt x="1206168" y="671701"/>
                </a:cubicBezTo>
                <a:cubicBezTo>
                  <a:pt x="1229308" y="673951"/>
                  <a:pt x="1249555" y="685521"/>
                  <a:pt x="1268838" y="698055"/>
                </a:cubicBezTo>
                <a:cubicBezTo>
                  <a:pt x="1335044" y="741120"/>
                  <a:pt x="1389680" y="795435"/>
                  <a:pt x="1426318" y="866141"/>
                </a:cubicBezTo>
                <a:cubicBezTo>
                  <a:pt x="1445923" y="904064"/>
                  <a:pt x="1455565" y="945201"/>
                  <a:pt x="1453958" y="988589"/>
                </a:cubicBezTo>
                <a:cubicBezTo>
                  <a:pt x="1452029" y="1038724"/>
                  <a:pt x="1422462" y="1057043"/>
                  <a:pt x="1375539" y="1046438"/>
                </a:cubicBezTo>
                <a:cubicBezTo>
                  <a:pt x="1334401" y="1037118"/>
                  <a:pt x="1301941" y="1011728"/>
                  <a:pt x="1273016" y="982804"/>
                </a:cubicBezTo>
                <a:cubicBezTo>
                  <a:pt x="1225772" y="935881"/>
                  <a:pt x="1188813" y="881567"/>
                  <a:pt x="1156674" y="823396"/>
                </a:cubicBezTo>
                <a:cubicBezTo>
                  <a:pt x="1111679" y="741442"/>
                  <a:pt x="1082755" y="653702"/>
                  <a:pt x="1059615" y="563715"/>
                </a:cubicBezTo>
                <a:cubicBezTo>
                  <a:pt x="1052866" y="537682"/>
                  <a:pt x="1046759" y="511007"/>
                  <a:pt x="1037439" y="485939"/>
                </a:cubicBezTo>
                <a:cubicBezTo>
                  <a:pt x="1034225" y="485939"/>
                  <a:pt x="1034225" y="487546"/>
                  <a:pt x="1034225" y="489153"/>
                </a:cubicBezTo>
                <a:cubicBezTo>
                  <a:pt x="1034546" y="579463"/>
                  <a:pt x="1037117" y="669773"/>
                  <a:pt x="1055437" y="758797"/>
                </a:cubicBezTo>
                <a:cubicBezTo>
                  <a:pt x="1072791" y="842679"/>
                  <a:pt x="1113929" y="914347"/>
                  <a:pt x="1169208" y="978626"/>
                </a:cubicBezTo>
                <a:cubicBezTo>
                  <a:pt x="1175636" y="986017"/>
                  <a:pt x="1183349" y="992445"/>
                  <a:pt x="1193633" y="993408"/>
                </a:cubicBezTo>
                <a:cubicBezTo>
                  <a:pt x="1228343" y="996301"/>
                  <a:pt x="1257268" y="1012692"/>
                  <a:pt x="1284586" y="1032297"/>
                </a:cubicBezTo>
                <a:cubicBezTo>
                  <a:pt x="1343079" y="1074720"/>
                  <a:pt x="1393537" y="1124857"/>
                  <a:pt x="1426318" y="1190098"/>
                </a:cubicBezTo>
                <a:cubicBezTo>
                  <a:pt x="1445602" y="1228343"/>
                  <a:pt x="1455243" y="1269159"/>
                  <a:pt x="1453315" y="1312547"/>
                </a:cubicBezTo>
                <a:cubicBezTo>
                  <a:pt x="1451708" y="1347257"/>
                  <a:pt x="1435639" y="1367826"/>
                  <a:pt x="1404143" y="1371362"/>
                </a:cubicBezTo>
                <a:cubicBezTo>
                  <a:pt x="1390002" y="1372968"/>
                  <a:pt x="1376503" y="1369432"/>
                  <a:pt x="1363326" y="1364290"/>
                </a:cubicBezTo>
                <a:cubicBezTo>
                  <a:pt x="1331830" y="1351756"/>
                  <a:pt x="1305477" y="1331830"/>
                  <a:pt x="1281051" y="1308690"/>
                </a:cubicBezTo>
                <a:cubicBezTo>
                  <a:pt x="1199097" y="1230915"/>
                  <a:pt x="1144461" y="1135784"/>
                  <a:pt x="1104930" y="1031012"/>
                </a:cubicBezTo>
                <a:cubicBezTo>
                  <a:pt x="1078577" y="960948"/>
                  <a:pt x="1058972" y="888638"/>
                  <a:pt x="1039367" y="816326"/>
                </a:cubicBezTo>
                <a:cubicBezTo>
                  <a:pt x="1038403" y="812148"/>
                  <a:pt x="1037117" y="808291"/>
                  <a:pt x="1034225" y="804113"/>
                </a:cubicBezTo>
                <a:cubicBezTo>
                  <a:pt x="1034225" y="807326"/>
                  <a:pt x="1033583" y="810541"/>
                  <a:pt x="1033904" y="813432"/>
                </a:cubicBezTo>
                <a:cubicBezTo>
                  <a:pt x="1036476" y="898278"/>
                  <a:pt x="1039046" y="983125"/>
                  <a:pt x="1052544" y="1067329"/>
                </a:cubicBezTo>
                <a:cubicBezTo>
                  <a:pt x="1065721" y="1149283"/>
                  <a:pt x="1101716" y="1219345"/>
                  <a:pt x="1154103" y="1282336"/>
                </a:cubicBezTo>
                <a:cubicBezTo>
                  <a:pt x="1169851" y="1301298"/>
                  <a:pt x="1188491" y="1313512"/>
                  <a:pt x="1212917" y="1320903"/>
                </a:cubicBezTo>
                <a:cubicBezTo>
                  <a:pt x="1290371" y="1343722"/>
                  <a:pt x="1349185" y="1392894"/>
                  <a:pt x="1396751" y="1456850"/>
                </a:cubicBezTo>
                <a:cubicBezTo>
                  <a:pt x="1425997" y="1496381"/>
                  <a:pt x="1446566" y="1540090"/>
                  <a:pt x="1452029" y="1589583"/>
                </a:cubicBezTo>
                <a:cubicBezTo>
                  <a:pt x="1454601" y="1614009"/>
                  <a:pt x="1455565" y="1638113"/>
                  <a:pt x="1447530" y="1662217"/>
                </a:cubicBezTo>
                <a:cubicBezTo>
                  <a:pt x="1443352" y="1674751"/>
                  <a:pt x="1435639" y="1678929"/>
                  <a:pt x="1423426" y="1680215"/>
                </a:cubicBezTo>
                <a:cubicBezTo>
                  <a:pt x="1363005" y="1686000"/>
                  <a:pt x="1313190" y="1665109"/>
                  <a:pt x="1270445" y="1622043"/>
                </a:cubicBezTo>
                <a:cubicBezTo>
                  <a:pt x="1192348" y="1542982"/>
                  <a:pt x="1139319" y="1449780"/>
                  <a:pt x="1101716" y="1346935"/>
                </a:cubicBezTo>
                <a:cubicBezTo>
                  <a:pt x="1077612" y="1280408"/>
                  <a:pt x="1058972" y="1212596"/>
                  <a:pt x="1040653" y="1144140"/>
                </a:cubicBezTo>
                <a:cubicBezTo>
                  <a:pt x="1039046" y="1138354"/>
                  <a:pt x="1037439" y="1132569"/>
                  <a:pt x="1036476" y="1129677"/>
                </a:cubicBezTo>
                <a:cubicBezTo>
                  <a:pt x="1036476" y="1159888"/>
                  <a:pt x="1035511" y="1192990"/>
                  <a:pt x="1036796" y="1225772"/>
                </a:cubicBezTo>
                <a:cubicBezTo>
                  <a:pt x="1038403" y="1263375"/>
                  <a:pt x="1040331" y="1300977"/>
                  <a:pt x="1045474" y="1338258"/>
                </a:cubicBezTo>
                <a:cubicBezTo>
                  <a:pt x="1052223" y="1389680"/>
                  <a:pt x="1058972" y="1441745"/>
                  <a:pt x="1081790" y="1488989"/>
                </a:cubicBezTo>
                <a:cubicBezTo>
                  <a:pt x="1103645" y="1534304"/>
                  <a:pt x="1131927" y="1575764"/>
                  <a:pt x="1162780" y="1614973"/>
                </a:cubicBezTo>
                <a:cubicBezTo>
                  <a:pt x="1171779" y="1626543"/>
                  <a:pt x="1184313" y="1632971"/>
                  <a:pt x="1198133" y="1636185"/>
                </a:cubicBezTo>
                <a:cubicBezTo>
                  <a:pt x="1302905" y="1661896"/>
                  <a:pt x="1371682" y="1731315"/>
                  <a:pt x="1422140" y="1822268"/>
                </a:cubicBezTo>
                <a:cubicBezTo>
                  <a:pt x="1444638" y="1863084"/>
                  <a:pt x="1455243" y="1907115"/>
                  <a:pt x="1453315" y="1954359"/>
                </a:cubicBezTo>
                <a:cubicBezTo>
                  <a:pt x="1452029" y="1988426"/>
                  <a:pt x="1439817" y="2000960"/>
                  <a:pt x="1406071" y="2002888"/>
                </a:cubicBezTo>
                <a:cubicBezTo>
                  <a:pt x="1361077" y="2005459"/>
                  <a:pt x="1322831" y="1989711"/>
                  <a:pt x="1290371" y="1959822"/>
                </a:cubicBezTo>
                <a:cubicBezTo>
                  <a:pt x="1219987" y="1894902"/>
                  <a:pt x="1167280" y="1817769"/>
                  <a:pt x="1129034" y="1730030"/>
                </a:cubicBezTo>
                <a:cubicBezTo>
                  <a:pt x="1091111" y="1642612"/>
                  <a:pt x="1065721" y="1551017"/>
                  <a:pt x="1038724" y="1459743"/>
                </a:cubicBezTo>
                <a:cubicBezTo>
                  <a:pt x="1038082" y="1456850"/>
                  <a:pt x="1038082" y="1452993"/>
                  <a:pt x="1034225" y="1450101"/>
                </a:cubicBezTo>
                <a:cubicBezTo>
                  <a:pt x="1034225" y="1462314"/>
                  <a:pt x="1033904" y="1473562"/>
                  <a:pt x="1034225" y="1485133"/>
                </a:cubicBezTo>
                <a:cubicBezTo>
                  <a:pt x="1036154" y="1526591"/>
                  <a:pt x="1038724" y="1568050"/>
                  <a:pt x="1040653" y="1609509"/>
                </a:cubicBezTo>
                <a:cubicBezTo>
                  <a:pt x="1044831" y="1706890"/>
                  <a:pt x="1072149" y="1797200"/>
                  <a:pt x="1125178" y="1879154"/>
                </a:cubicBezTo>
                <a:cubicBezTo>
                  <a:pt x="1135141" y="1894902"/>
                  <a:pt x="1145104" y="1910650"/>
                  <a:pt x="1155067" y="1926398"/>
                </a:cubicBezTo>
                <a:cubicBezTo>
                  <a:pt x="1165673" y="1943110"/>
                  <a:pt x="1180135" y="1954680"/>
                  <a:pt x="1199740" y="1959501"/>
                </a:cubicBezTo>
                <a:cubicBezTo>
                  <a:pt x="1285229" y="1980391"/>
                  <a:pt x="1346614" y="2033742"/>
                  <a:pt x="1396108" y="2103483"/>
                </a:cubicBezTo>
                <a:cubicBezTo>
                  <a:pt x="1425033" y="2143978"/>
                  <a:pt x="1445923" y="2188329"/>
                  <a:pt x="1451708" y="2238787"/>
                </a:cubicBezTo>
                <a:cubicBezTo>
                  <a:pt x="1453958" y="2258392"/>
                  <a:pt x="1454601" y="2278318"/>
                  <a:pt x="1450101" y="2297923"/>
                </a:cubicBezTo>
                <a:cubicBezTo>
                  <a:pt x="1446566" y="2313671"/>
                  <a:pt x="1436603" y="2322348"/>
                  <a:pt x="1420533" y="2324919"/>
                </a:cubicBezTo>
                <a:cubicBezTo>
                  <a:pt x="1370718" y="2332633"/>
                  <a:pt x="1328938" y="2315920"/>
                  <a:pt x="1291978" y="2284103"/>
                </a:cubicBezTo>
                <a:cubicBezTo>
                  <a:pt x="1215809" y="2219183"/>
                  <a:pt x="1165351" y="2135943"/>
                  <a:pt x="1124535" y="2046276"/>
                </a:cubicBezTo>
                <a:cubicBezTo>
                  <a:pt x="1091111" y="1972999"/>
                  <a:pt x="1069578" y="1895545"/>
                  <a:pt x="1049973" y="1817447"/>
                </a:cubicBezTo>
                <a:cubicBezTo>
                  <a:pt x="1046116" y="1802663"/>
                  <a:pt x="1041617" y="1787880"/>
                  <a:pt x="1037439" y="1773096"/>
                </a:cubicBezTo>
                <a:cubicBezTo>
                  <a:pt x="1036476" y="1773096"/>
                  <a:pt x="1035189" y="1773417"/>
                  <a:pt x="1034225" y="1773417"/>
                </a:cubicBezTo>
                <a:cubicBezTo>
                  <a:pt x="1034225" y="1789808"/>
                  <a:pt x="1033583" y="1806199"/>
                  <a:pt x="1034225" y="1822590"/>
                </a:cubicBezTo>
                <a:cubicBezTo>
                  <a:pt x="1036796" y="1869512"/>
                  <a:pt x="1040653" y="1916113"/>
                  <a:pt x="1042902" y="1963036"/>
                </a:cubicBezTo>
                <a:cubicBezTo>
                  <a:pt x="1046759" y="2041455"/>
                  <a:pt x="1070863" y="2113446"/>
                  <a:pt x="1108787" y="2181580"/>
                </a:cubicBezTo>
                <a:cubicBezTo>
                  <a:pt x="1120678" y="2202792"/>
                  <a:pt x="1132891" y="2224003"/>
                  <a:pt x="1148318" y="2243287"/>
                </a:cubicBezTo>
                <a:cubicBezTo>
                  <a:pt x="1163423" y="2262248"/>
                  <a:pt x="1179171" y="2278318"/>
                  <a:pt x="1205846" y="2282817"/>
                </a:cubicBezTo>
                <a:cubicBezTo>
                  <a:pt x="1236057" y="2287959"/>
                  <a:pt x="1263696" y="2303065"/>
                  <a:pt x="1289728" y="2319777"/>
                </a:cubicBezTo>
                <a:cubicBezTo>
                  <a:pt x="1372004" y="2372806"/>
                  <a:pt x="1427925" y="2445440"/>
                  <a:pt x="1449137" y="2542499"/>
                </a:cubicBezTo>
                <a:cubicBezTo>
                  <a:pt x="1454279" y="2565639"/>
                  <a:pt x="1454922" y="2589421"/>
                  <a:pt x="1450744" y="2612883"/>
                </a:cubicBezTo>
                <a:cubicBezTo>
                  <a:pt x="1446566" y="2638272"/>
                  <a:pt x="1435960" y="2647271"/>
                  <a:pt x="1410249" y="2648878"/>
                </a:cubicBezTo>
                <a:cubicBezTo>
                  <a:pt x="1363969" y="2652092"/>
                  <a:pt x="1325403" y="2634737"/>
                  <a:pt x="1291335" y="2605170"/>
                </a:cubicBezTo>
                <a:cubicBezTo>
                  <a:pt x="1231557" y="2553105"/>
                  <a:pt x="1189455" y="2487542"/>
                  <a:pt x="1151532" y="2419086"/>
                </a:cubicBezTo>
                <a:cubicBezTo>
                  <a:pt x="1098503" y="2322991"/>
                  <a:pt x="1060257" y="2221432"/>
                  <a:pt x="1037761" y="2113767"/>
                </a:cubicBezTo>
                <a:cubicBezTo>
                  <a:pt x="1037117" y="2111196"/>
                  <a:pt x="1036476" y="2108625"/>
                  <a:pt x="1033904" y="2106375"/>
                </a:cubicBezTo>
                <a:cubicBezTo>
                  <a:pt x="1034868" y="2125016"/>
                  <a:pt x="1035189" y="2143656"/>
                  <a:pt x="1036476" y="2161975"/>
                </a:cubicBezTo>
                <a:cubicBezTo>
                  <a:pt x="1039689" y="2203756"/>
                  <a:pt x="1041938" y="2245536"/>
                  <a:pt x="1047723" y="2286995"/>
                </a:cubicBezTo>
                <a:cubicBezTo>
                  <a:pt x="1058650" y="2365414"/>
                  <a:pt x="1073113" y="2443190"/>
                  <a:pt x="1110073" y="2514538"/>
                </a:cubicBezTo>
                <a:cubicBezTo>
                  <a:pt x="1122607" y="2538321"/>
                  <a:pt x="1137712" y="2560497"/>
                  <a:pt x="1156995" y="2579458"/>
                </a:cubicBezTo>
                <a:cubicBezTo>
                  <a:pt x="1170494" y="2592635"/>
                  <a:pt x="1185920" y="2601956"/>
                  <a:pt x="1204882" y="2603241"/>
                </a:cubicBezTo>
                <a:cubicBezTo>
                  <a:pt x="1227379" y="2604848"/>
                  <a:pt x="1247305" y="2612883"/>
                  <a:pt x="1265946" y="2624131"/>
                </a:cubicBezTo>
                <a:cubicBezTo>
                  <a:pt x="1337294" y="2667840"/>
                  <a:pt x="1395787" y="2723762"/>
                  <a:pt x="1430818" y="2800895"/>
                </a:cubicBezTo>
                <a:cubicBezTo>
                  <a:pt x="1448173" y="2839140"/>
                  <a:pt x="1458136" y="2879313"/>
                  <a:pt x="1450422" y="2922058"/>
                </a:cubicBezTo>
                <a:cubicBezTo>
                  <a:pt x="1449780" y="2925915"/>
                  <a:pt x="1448816" y="2929771"/>
                  <a:pt x="1447530" y="2933307"/>
                </a:cubicBezTo>
                <a:cubicBezTo>
                  <a:pt x="1437246" y="2965445"/>
                  <a:pt x="1415391" y="2977016"/>
                  <a:pt x="1381967" y="2971552"/>
                </a:cubicBezTo>
                <a:cubicBezTo>
                  <a:pt x="1343079" y="2965124"/>
                  <a:pt x="1312226" y="2945841"/>
                  <a:pt x="1284265" y="2919487"/>
                </a:cubicBezTo>
                <a:cubicBezTo>
                  <a:pt x="1246984" y="2884456"/>
                  <a:pt x="1215166" y="2844925"/>
                  <a:pt x="1189777" y="2800573"/>
                </a:cubicBezTo>
                <a:cubicBezTo>
                  <a:pt x="1131284" y="2699336"/>
                  <a:pt x="1084361" y="2593278"/>
                  <a:pt x="1053508" y="2480149"/>
                </a:cubicBezTo>
                <a:cubicBezTo>
                  <a:pt x="1046759" y="2455724"/>
                  <a:pt x="1046116" y="2430334"/>
                  <a:pt x="1043225" y="2405266"/>
                </a:cubicBezTo>
                <a:cubicBezTo>
                  <a:pt x="1038403" y="2364771"/>
                  <a:pt x="1034868" y="2324276"/>
                  <a:pt x="1030690" y="2283781"/>
                </a:cubicBezTo>
                <a:cubicBezTo>
                  <a:pt x="1025547" y="2233966"/>
                  <a:pt x="1022334" y="2184151"/>
                  <a:pt x="1019762" y="2134336"/>
                </a:cubicBezTo>
                <a:cubicBezTo>
                  <a:pt x="1017513" y="2091270"/>
                  <a:pt x="1022334" y="2048204"/>
                  <a:pt x="1019762" y="2005459"/>
                </a:cubicBezTo>
                <a:cubicBezTo>
                  <a:pt x="1017834" y="1972356"/>
                  <a:pt x="1012371" y="1939253"/>
                  <a:pt x="1012371" y="1905829"/>
                </a:cubicBezTo>
                <a:cubicBezTo>
                  <a:pt x="1012692" y="1865656"/>
                  <a:pt x="1017191" y="1826125"/>
                  <a:pt x="1020405" y="1786273"/>
                </a:cubicBezTo>
                <a:cubicBezTo>
                  <a:pt x="1023941" y="1741600"/>
                  <a:pt x="1022655" y="1697248"/>
                  <a:pt x="1016549" y="1652897"/>
                </a:cubicBezTo>
                <a:cubicBezTo>
                  <a:pt x="1010121" y="1607260"/>
                  <a:pt x="1011085" y="1561622"/>
                  <a:pt x="1016227" y="1515985"/>
                </a:cubicBezTo>
                <a:cubicBezTo>
                  <a:pt x="1023298" y="1452029"/>
                  <a:pt x="1025226" y="1388716"/>
                  <a:pt x="1015906" y="1324761"/>
                </a:cubicBezTo>
                <a:cubicBezTo>
                  <a:pt x="1009478" y="1280729"/>
                  <a:pt x="1011085" y="1236379"/>
                  <a:pt x="1016227" y="1192348"/>
                </a:cubicBezTo>
                <a:cubicBezTo>
                  <a:pt x="1024262" y="1123572"/>
                  <a:pt x="1024905" y="1054795"/>
                  <a:pt x="1014620" y="986339"/>
                </a:cubicBezTo>
                <a:cubicBezTo>
                  <a:pt x="1010442" y="958377"/>
                  <a:pt x="1011728" y="929774"/>
                  <a:pt x="1013978" y="901491"/>
                </a:cubicBezTo>
                <a:cubicBezTo>
                  <a:pt x="1018477" y="844608"/>
                  <a:pt x="1025226" y="788042"/>
                  <a:pt x="1022012" y="730836"/>
                </a:cubicBezTo>
                <a:cubicBezTo>
                  <a:pt x="1020084" y="696126"/>
                  <a:pt x="1013013" y="661738"/>
                  <a:pt x="1012692" y="626707"/>
                </a:cubicBezTo>
                <a:cubicBezTo>
                  <a:pt x="1012371" y="581070"/>
                  <a:pt x="1018477" y="536075"/>
                  <a:pt x="1021369" y="491081"/>
                </a:cubicBezTo>
                <a:cubicBezTo>
                  <a:pt x="1023619" y="453478"/>
                  <a:pt x="1023619" y="415876"/>
                  <a:pt x="1019120" y="378274"/>
                </a:cubicBezTo>
                <a:cubicBezTo>
                  <a:pt x="1013013" y="325886"/>
                  <a:pt x="1011406" y="273179"/>
                  <a:pt x="1014620" y="220471"/>
                </a:cubicBezTo>
                <a:cubicBezTo>
                  <a:pt x="1016227" y="196046"/>
                  <a:pt x="1016227" y="171620"/>
                  <a:pt x="1020084" y="147516"/>
                </a:cubicBezTo>
                <a:cubicBezTo>
                  <a:pt x="1021048" y="141088"/>
                  <a:pt x="1021369" y="134339"/>
                  <a:pt x="1026190" y="127590"/>
                </a:cubicBezTo>
                <a:close/>
                <a:moveTo>
                  <a:pt x="1518235" y="0"/>
                </a:moveTo>
                <a:cubicBezTo>
                  <a:pt x="1520485" y="321"/>
                  <a:pt x="1522735" y="321"/>
                  <a:pt x="1525306" y="321"/>
                </a:cubicBezTo>
                <a:cubicBezTo>
                  <a:pt x="1526270" y="28281"/>
                  <a:pt x="1514700" y="53349"/>
                  <a:pt x="1506023" y="78739"/>
                </a:cubicBezTo>
                <a:cubicBezTo>
                  <a:pt x="1490596" y="125020"/>
                  <a:pt x="1471313" y="170013"/>
                  <a:pt x="1459743" y="217579"/>
                </a:cubicBezTo>
                <a:cubicBezTo>
                  <a:pt x="1446566" y="271572"/>
                  <a:pt x="1438531" y="326208"/>
                  <a:pt x="1439174" y="382130"/>
                </a:cubicBezTo>
                <a:cubicBezTo>
                  <a:pt x="1439495" y="410413"/>
                  <a:pt x="1455243" y="430660"/>
                  <a:pt x="1470670" y="451550"/>
                </a:cubicBezTo>
                <a:cubicBezTo>
                  <a:pt x="1494453" y="483368"/>
                  <a:pt x="1521771" y="511650"/>
                  <a:pt x="1547482" y="541860"/>
                </a:cubicBezTo>
                <a:cubicBezTo>
                  <a:pt x="1586048" y="587497"/>
                  <a:pt x="1606296" y="639241"/>
                  <a:pt x="1607581" y="699340"/>
                </a:cubicBezTo>
                <a:cubicBezTo>
                  <a:pt x="1608224" y="730194"/>
                  <a:pt x="1610795" y="761367"/>
                  <a:pt x="1607260" y="792221"/>
                </a:cubicBezTo>
                <a:cubicBezTo>
                  <a:pt x="1604689" y="815040"/>
                  <a:pt x="1598261" y="836252"/>
                  <a:pt x="1584120" y="854571"/>
                </a:cubicBezTo>
                <a:cubicBezTo>
                  <a:pt x="1563230" y="881889"/>
                  <a:pt x="1535269" y="889281"/>
                  <a:pt x="1503451" y="875782"/>
                </a:cubicBezTo>
                <a:cubicBezTo>
                  <a:pt x="1473241" y="863248"/>
                  <a:pt x="1451708" y="840751"/>
                  <a:pt x="1434996" y="813432"/>
                </a:cubicBezTo>
                <a:cubicBezTo>
                  <a:pt x="1416677" y="783864"/>
                  <a:pt x="1405107" y="751404"/>
                  <a:pt x="1396429" y="717660"/>
                </a:cubicBezTo>
                <a:cubicBezTo>
                  <a:pt x="1382288" y="662381"/>
                  <a:pt x="1377146" y="606138"/>
                  <a:pt x="1377146" y="549574"/>
                </a:cubicBezTo>
                <a:cubicBezTo>
                  <a:pt x="1377467" y="484975"/>
                  <a:pt x="1382931" y="420376"/>
                  <a:pt x="1394180" y="356418"/>
                </a:cubicBezTo>
                <a:cubicBezTo>
                  <a:pt x="1414427" y="242004"/>
                  <a:pt x="1447530" y="131768"/>
                  <a:pt x="1499273" y="27639"/>
                </a:cubicBezTo>
                <a:cubicBezTo>
                  <a:pt x="1504416" y="17676"/>
                  <a:pt x="1509879" y="7713"/>
                  <a:pt x="1518235" y="0"/>
                </a:cubicBezTo>
                <a:close/>
              </a:path>
            </a:pathLst>
          </a:custGeom>
          <a:solidFill>
            <a:schemeClr val="accent4"/>
          </a:solidFill>
          <a:ln w="32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8102E62-3805-4B49-87F9-31EF312E371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0" r="9020"/>
          <a:stretch>
            <a:fillRect/>
          </a:stretch>
        </p:blipFill>
        <p:spPr>
          <a:xfrm>
            <a:off x="7259941" y="350046"/>
            <a:ext cx="4472711" cy="4472711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EF18C45-676B-473C-A61C-13675207503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8" r="16888"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10B2AFF-42AF-4861-AF81-C6EB8017423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7" r="11407"/>
          <a:stretch>
            <a:fillRect/>
          </a:stretch>
        </p:blipFill>
        <p:spPr/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37CA0A5-AF30-4B98-ABA1-89F70FA194DF}"/>
              </a:ext>
            </a:extLst>
          </p:cNvPr>
          <p:cNvSpPr txBox="1"/>
          <p:nvPr/>
        </p:nvSpPr>
        <p:spPr>
          <a:xfrm>
            <a:off x="239350" y="9602"/>
            <a:ext cx="36461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5400" b="1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ENJEUX</a:t>
            </a:r>
            <a:endParaRPr lang="ko-KR" altLang="en-US" sz="5400" b="1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497FB2-06B4-410B-9565-18D633F4C300}"/>
              </a:ext>
            </a:extLst>
          </p:cNvPr>
          <p:cNvSpPr/>
          <p:nvPr/>
        </p:nvSpPr>
        <p:spPr>
          <a:xfrm>
            <a:off x="1042892" y="1156735"/>
            <a:ext cx="3236384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Optimiser le service au sein du restaurant</a:t>
            </a:r>
            <a:endParaRPr lang="fr-FR" sz="2133" dirty="0">
              <a:latin typeface="Bahnschrift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ABED06-B426-4250-8469-041C7F6C5C5B}"/>
              </a:ext>
            </a:extLst>
          </p:cNvPr>
          <p:cNvSpPr/>
          <p:nvPr/>
        </p:nvSpPr>
        <p:spPr>
          <a:xfrm>
            <a:off x="1001423" y="2686182"/>
            <a:ext cx="4057521" cy="748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Satisfaction des clients de plus </a:t>
            </a:r>
          </a:p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en plus exigeants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5EBA42-E9EA-4764-B5B7-F16389EFB07E}"/>
              </a:ext>
            </a:extLst>
          </p:cNvPr>
          <p:cNvSpPr/>
          <p:nvPr/>
        </p:nvSpPr>
        <p:spPr>
          <a:xfrm>
            <a:off x="969812" y="4129074"/>
            <a:ext cx="45528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222222"/>
                </a:solidFill>
                <a:latin typeface="Bahnschrift" panose="020B0502040204020203" pitchFamily="34" charset="0"/>
              </a:rPr>
              <a:t>Optimiser la gestion globale du </a:t>
            </a:r>
          </a:p>
          <a:p>
            <a:r>
              <a:rPr lang="fr-FR" sz="2400" dirty="0">
                <a:solidFill>
                  <a:srgbClr val="222222"/>
                </a:solidFill>
                <a:latin typeface="Bahnschrift" panose="020B0502040204020203" pitchFamily="34" charset="0"/>
              </a:rPr>
              <a:t>restaurant</a:t>
            </a:r>
            <a:endParaRPr lang="fr-FR" sz="2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393D2C-CFAA-4E70-A810-9C2A0924C6E7}"/>
              </a:ext>
            </a:extLst>
          </p:cNvPr>
          <p:cNvSpPr/>
          <p:nvPr/>
        </p:nvSpPr>
        <p:spPr>
          <a:xfrm>
            <a:off x="1020604" y="5737341"/>
            <a:ext cx="2444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rgbClr val="222222"/>
                </a:solidFill>
                <a:latin typeface="Bahnschrift" panose="020B0502040204020203" pitchFamily="34" charset="0"/>
              </a:rPr>
              <a:t>Variété du menu</a:t>
            </a:r>
            <a:endParaRPr lang="fr-FR" sz="2400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033A1BBE-B2E2-4D59-B02E-EDC87A18A65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7" r="16727"/>
          <a:stretch>
            <a:fillRect/>
          </a:stretch>
        </p:blipFill>
        <p:spPr/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3209849-03B7-F082-60B2-144A9931D5DD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ACC9D-E598-4D3B-8512-EABA6C29598E}"/>
              </a:ext>
            </a:extLst>
          </p:cNvPr>
          <p:cNvSpPr txBox="1"/>
          <p:nvPr/>
        </p:nvSpPr>
        <p:spPr>
          <a:xfrm>
            <a:off x="5135894" y="107797"/>
            <a:ext cx="364613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540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OBJECTIFS</a:t>
            </a:r>
            <a:endParaRPr lang="ko-KR" altLang="en-US" sz="540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E72D87-436B-4981-89DB-1F5E125E0E17}"/>
              </a:ext>
            </a:extLst>
          </p:cNvPr>
          <p:cNvGrpSpPr/>
          <p:nvPr/>
        </p:nvGrpSpPr>
        <p:grpSpPr>
          <a:xfrm>
            <a:off x="3080341" y="1601491"/>
            <a:ext cx="449047" cy="637464"/>
            <a:chOff x="3805328" y="4061908"/>
            <a:chExt cx="310118" cy="44024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90B1E87-C213-4C86-93FD-6A3C32E136E1}"/>
                </a:ext>
              </a:extLst>
            </p:cNvPr>
            <p:cNvSpPr/>
            <p:nvPr/>
          </p:nvSpPr>
          <p:spPr>
            <a:xfrm>
              <a:off x="3805328" y="4199702"/>
              <a:ext cx="308525" cy="301890"/>
            </a:xfrm>
            <a:custGeom>
              <a:avLst/>
              <a:gdLst>
                <a:gd name="connsiteX0" fmla="*/ 309455 w 308524"/>
                <a:gd name="connsiteY0" fmla="*/ 104725 h 301889"/>
                <a:gd name="connsiteX1" fmla="*/ 242110 w 308524"/>
                <a:gd name="connsiteY1" fmla="*/ 20793 h 301889"/>
                <a:gd name="connsiteX2" fmla="*/ 236138 w 308524"/>
                <a:gd name="connsiteY2" fmla="*/ 16812 h 301889"/>
                <a:gd name="connsiteX3" fmla="*/ 170784 w 308524"/>
                <a:gd name="connsiteY3" fmla="*/ 2215 h 301889"/>
                <a:gd name="connsiteX4" fmla="*/ 143913 w 308524"/>
                <a:gd name="connsiteY4" fmla="*/ 225 h 301889"/>
                <a:gd name="connsiteX5" fmla="*/ 74246 w 308524"/>
                <a:gd name="connsiteY5" fmla="*/ 11504 h 301889"/>
                <a:gd name="connsiteX6" fmla="*/ 14863 w 308524"/>
                <a:gd name="connsiteY6" fmla="*/ 58612 h 301889"/>
                <a:gd name="connsiteX7" fmla="*/ 598 w 308524"/>
                <a:gd name="connsiteY7" fmla="*/ 111028 h 301889"/>
                <a:gd name="connsiteX8" fmla="*/ 25811 w 308524"/>
                <a:gd name="connsiteY8" fmla="*/ 228467 h 301889"/>
                <a:gd name="connsiteX9" fmla="*/ 74577 w 308524"/>
                <a:gd name="connsiteY9" fmla="*/ 280551 h 301889"/>
                <a:gd name="connsiteX10" fmla="*/ 137609 w 308524"/>
                <a:gd name="connsiteY10" fmla="*/ 303774 h 301889"/>
                <a:gd name="connsiteX11" fmla="*/ 166803 w 308524"/>
                <a:gd name="connsiteY11" fmla="*/ 303774 h 301889"/>
                <a:gd name="connsiteX12" fmla="*/ 167135 w 308524"/>
                <a:gd name="connsiteY12" fmla="*/ 303442 h 301889"/>
                <a:gd name="connsiteX13" fmla="*/ 166803 w 308524"/>
                <a:gd name="connsiteY13" fmla="*/ 303774 h 301889"/>
                <a:gd name="connsiteX14" fmla="*/ 172443 w 308524"/>
                <a:gd name="connsiteY14" fmla="*/ 303774 h 301889"/>
                <a:gd name="connsiteX15" fmla="*/ 232157 w 308524"/>
                <a:gd name="connsiteY15" fmla="*/ 284201 h 301889"/>
                <a:gd name="connsiteX16" fmla="*/ 300166 w 308524"/>
                <a:gd name="connsiteY16" fmla="*/ 199937 h 301889"/>
                <a:gd name="connsiteX17" fmla="*/ 310781 w 308524"/>
                <a:gd name="connsiteY17" fmla="*/ 150506 h 301889"/>
                <a:gd name="connsiteX18" fmla="*/ 309455 w 308524"/>
                <a:gd name="connsiteY18" fmla="*/ 104725 h 301889"/>
                <a:gd name="connsiteX19" fmla="*/ 168462 w 308524"/>
                <a:gd name="connsiteY19" fmla="*/ 301783 h 301889"/>
                <a:gd name="connsiteX20" fmla="*/ 168462 w 308524"/>
                <a:gd name="connsiteY20" fmla="*/ 301783 h 301889"/>
                <a:gd name="connsiteX21" fmla="*/ 168462 w 308524"/>
                <a:gd name="connsiteY21" fmla="*/ 301783 h 30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8524" h="301889">
                  <a:moveTo>
                    <a:pt x="309455" y="104725"/>
                  </a:moveTo>
                  <a:cubicBezTo>
                    <a:pt x="301493" y="64916"/>
                    <a:pt x="278270" y="37712"/>
                    <a:pt x="242110" y="20793"/>
                  </a:cubicBezTo>
                  <a:cubicBezTo>
                    <a:pt x="240783" y="18803"/>
                    <a:pt x="238461" y="17476"/>
                    <a:pt x="236138" y="16812"/>
                  </a:cubicBezTo>
                  <a:cubicBezTo>
                    <a:pt x="215238" y="7855"/>
                    <a:pt x="193675" y="1552"/>
                    <a:pt x="170784" y="2215"/>
                  </a:cubicBezTo>
                  <a:cubicBezTo>
                    <a:pt x="161827" y="3874"/>
                    <a:pt x="148225" y="225"/>
                    <a:pt x="143913" y="225"/>
                  </a:cubicBezTo>
                  <a:cubicBezTo>
                    <a:pt x="120027" y="-1102"/>
                    <a:pt x="96805" y="3542"/>
                    <a:pt x="74246" y="11504"/>
                  </a:cubicBezTo>
                  <a:cubicBezTo>
                    <a:pt x="49033" y="20462"/>
                    <a:pt x="29460" y="36385"/>
                    <a:pt x="14863" y="58612"/>
                  </a:cubicBezTo>
                  <a:cubicBezTo>
                    <a:pt x="4247" y="74536"/>
                    <a:pt x="1593" y="92451"/>
                    <a:pt x="598" y="111028"/>
                  </a:cubicBezTo>
                  <a:cubicBezTo>
                    <a:pt x="-1724" y="152497"/>
                    <a:pt x="1925" y="192638"/>
                    <a:pt x="25811" y="228467"/>
                  </a:cubicBezTo>
                  <a:cubicBezTo>
                    <a:pt x="39412" y="248704"/>
                    <a:pt x="54673" y="266286"/>
                    <a:pt x="74577" y="280551"/>
                  </a:cubicBezTo>
                  <a:cubicBezTo>
                    <a:pt x="93819" y="293821"/>
                    <a:pt x="114387" y="302447"/>
                    <a:pt x="137609" y="303774"/>
                  </a:cubicBezTo>
                  <a:cubicBezTo>
                    <a:pt x="147230" y="303774"/>
                    <a:pt x="157183" y="303774"/>
                    <a:pt x="166803" y="303774"/>
                  </a:cubicBezTo>
                  <a:cubicBezTo>
                    <a:pt x="166803" y="303774"/>
                    <a:pt x="166803" y="303442"/>
                    <a:pt x="167135" y="303442"/>
                  </a:cubicBezTo>
                  <a:cubicBezTo>
                    <a:pt x="167135" y="303442"/>
                    <a:pt x="167135" y="303774"/>
                    <a:pt x="166803" y="303774"/>
                  </a:cubicBezTo>
                  <a:cubicBezTo>
                    <a:pt x="168794" y="303774"/>
                    <a:pt x="170452" y="303774"/>
                    <a:pt x="172443" y="303774"/>
                  </a:cubicBezTo>
                  <a:cubicBezTo>
                    <a:pt x="194006" y="302115"/>
                    <a:pt x="214243" y="296807"/>
                    <a:pt x="232157" y="284201"/>
                  </a:cubicBezTo>
                  <a:cubicBezTo>
                    <a:pt x="262678" y="262637"/>
                    <a:pt x="284905" y="234107"/>
                    <a:pt x="300166" y="199937"/>
                  </a:cubicBezTo>
                  <a:cubicBezTo>
                    <a:pt x="307132" y="184013"/>
                    <a:pt x="307796" y="167094"/>
                    <a:pt x="310781" y="150506"/>
                  </a:cubicBezTo>
                  <a:cubicBezTo>
                    <a:pt x="311445" y="136573"/>
                    <a:pt x="309786" y="106384"/>
                    <a:pt x="309455" y="104725"/>
                  </a:cubicBezTo>
                  <a:close/>
                  <a:moveTo>
                    <a:pt x="168462" y="301783"/>
                  </a:moveTo>
                  <a:cubicBezTo>
                    <a:pt x="168130" y="302115"/>
                    <a:pt x="168130" y="302115"/>
                    <a:pt x="168462" y="301783"/>
                  </a:cubicBezTo>
                  <a:cubicBezTo>
                    <a:pt x="168130" y="302115"/>
                    <a:pt x="168130" y="302115"/>
                    <a:pt x="168462" y="301783"/>
                  </a:cubicBezTo>
                  <a:close/>
                </a:path>
              </a:pathLst>
            </a:custGeom>
            <a:solidFill>
              <a:srgbClr val="ED1C24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1DC84DA-98EA-4EFB-A125-2C010E14E660}"/>
                </a:ext>
              </a:extLst>
            </p:cNvPr>
            <p:cNvSpPr/>
            <p:nvPr/>
          </p:nvSpPr>
          <p:spPr>
            <a:xfrm>
              <a:off x="3972795" y="4220164"/>
              <a:ext cx="142651" cy="281985"/>
            </a:xfrm>
            <a:custGeom>
              <a:avLst/>
              <a:gdLst>
                <a:gd name="connsiteX0" fmla="*/ 73980 w 142651"/>
                <a:gd name="connsiteY0" fmla="*/ 0 h 281985"/>
                <a:gd name="connsiteX1" fmla="*/ 141988 w 142651"/>
                <a:gd name="connsiteY1" fmla="*/ 84264 h 281985"/>
                <a:gd name="connsiteX2" fmla="*/ 143978 w 142651"/>
                <a:gd name="connsiteY2" fmla="*/ 129713 h 281985"/>
                <a:gd name="connsiteX3" fmla="*/ 133362 w 142651"/>
                <a:gd name="connsiteY3" fmla="*/ 179143 h 281985"/>
                <a:gd name="connsiteX4" fmla="*/ 65354 w 142651"/>
                <a:gd name="connsiteY4" fmla="*/ 263407 h 281985"/>
                <a:gd name="connsiteX5" fmla="*/ 5640 w 142651"/>
                <a:gd name="connsiteY5" fmla="*/ 282980 h 281985"/>
                <a:gd name="connsiteX6" fmla="*/ 0 w 142651"/>
                <a:gd name="connsiteY6" fmla="*/ 282980 h 281985"/>
                <a:gd name="connsiteX7" fmla="*/ 72321 w 142651"/>
                <a:gd name="connsiteY7" fmla="*/ 182461 h 281985"/>
                <a:gd name="connsiteX8" fmla="*/ 85591 w 142651"/>
                <a:gd name="connsiteY8" fmla="*/ 69003 h 281985"/>
                <a:gd name="connsiteX9" fmla="*/ 73980 w 142651"/>
                <a:gd name="connsiteY9" fmla="*/ 0 h 28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51" h="281985">
                  <a:moveTo>
                    <a:pt x="73980" y="0"/>
                  </a:moveTo>
                  <a:cubicBezTo>
                    <a:pt x="110472" y="16919"/>
                    <a:pt x="134026" y="44454"/>
                    <a:pt x="141988" y="84264"/>
                  </a:cubicBezTo>
                  <a:cubicBezTo>
                    <a:pt x="142320" y="85923"/>
                    <a:pt x="143978" y="116112"/>
                    <a:pt x="143978" y="129713"/>
                  </a:cubicBezTo>
                  <a:cubicBezTo>
                    <a:pt x="140993" y="146300"/>
                    <a:pt x="140661" y="163220"/>
                    <a:pt x="133362" y="179143"/>
                  </a:cubicBezTo>
                  <a:cubicBezTo>
                    <a:pt x="118102" y="213313"/>
                    <a:pt x="95875" y="241844"/>
                    <a:pt x="65354" y="263407"/>
                  </a:cubicBezTo>
                  <a:cubicBezTo>
                    <a:pt x="47440" y="276014"/>
                    <a:pt x="27203" y="281322"/>
                    <a:pt x="5640" y="282980"/>
                  </a:cubicBezTo>
                  <a:cubicBezTo>
                    <a:pt x="3649" y="282980"/>
                    <a:pt x="1990" y="282980"/>
                    <a:pt x="0" y="282980"/>
                  </a:cubicBezTo>
                  <a:cubicBezTo>
                    <a:pt x="2986" y="276345"/>
                    <a:pt x="58719" y="220280"/>
                    <a:pt x="72321" y="182461"/>
                  </a:cubicBezTo>
                  <a:cubicBezTo>
                    <a:pt x="85259" y="145637"/>
                    <a:pt x="88908" y="107818"/>
                    <a:pt x="85591" y="69003"/>
                  </a:cubicBezTo>
                  <a:cubicBezTo>
                    <a:pt x="83600" y="45449"/>
                    <a:pt x="78624" y="22891"/>
                    <a:pt x="73980" y="0"/>
                  </a:cubicBezTo>
                  <a:close/>
                </a:path>
              </a:pathLst>
            </a:custGeom>
            <a:solidFill>
              <a:srgbClr val="CF504F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6E1EE84-900F-45E3-A428-CB890E6EDEA2}"/>
                </a:ext>
              </a:extLst>
            </p:cNvPr>
            <p:cNvSpPr/>
            <p:nvPr/>
          </p:nvSpPr>
          <p:spPr>
            <a:xfrm>
              <a:off x="3885014" y="4061908"/>
              <a:ext cx="185778" cy="182461"/>
            </a:xfrm>
            <a:custGeom>
              <a:avLst/>
              <a:gdLst>
                <a:gd name="connsiteX0" fmla="*/ 176358 w 185778"/>
                <a:gd name="connsiteY0" fmla="*/ 32524 h 182460"/>
                <a:gd name="connsiteX1" fmla="*/ 105364 w 185778"/>
                <a:gd name="connsiteY1" fmla="*/ 76646 h 182460"/>
                <a:gd name="connsiteX2" fmla="*/ 95411 w 185778"/>
                <a:gd name="connsiteY2" fmla="*/ 90579 h 182460"/>
                <a:gd name="connsiteX3" fmla="*/ 93089 w 185778"/>
                <a:gd name="connsiteY3" fmla="*/ 78968 h 182460"/>
                <a:gd name="connsiteX4" fmla="*/ 11479 w 185778"/>
                <a:gd name="connsiteY4" fmla="*/ 1671 h 182460"/>
                <a:gd name="connsiteX5" fmla="*/ 532 w 185778"/>
                <a:gd name="connsiteY5" fmla="*/ 10297 h 182460"/>
                <a:gd name="connsiteX6" fmla="*/ 35697 w 185778"/>
                <a:gd name="connsiteY6" fmla="*/ 74656 h 182460"/>
                <a:gd name="connsiteX7" fmla="*/ 86454 w 185778"/>
                <a:gd name="connsiteY7" fmla="*/ 95887 h 182460"/>
                <a:gd name="connsiteX8" fmla="*/ 90435 w 185778"/>
                <a:gd name="connsiteY8" fmla="*/ 103186 h 182460"/>
                <a:gd name="connsiteX9" fmla="*/ 76502 w 185778"/>
                <a:gd name="connsiteY9" fmla="*/ 141669 h 182460"/>
                <a:gd name="connsiteX10" fmla="*/ 69867 w 185778"/>
                <a:gd name="connsiteY10" fmla="*/ 174511 h 182460"/>
                <a:gd name="connsiteX11" fmla="*/ 75838 w 185778"/>
                <a:gd name="connsiteY11" fmla="*/ 182805 h 182460"/>
                <a:gd name="connsiteX12" fmla="*/ 85127 w 185778"/>
                <a:gd name="connsiteY12" fmla="*/ 176834 h 182460"/>
                <a:gd name="connsiteX13" fmla="*/ 92757 w 185778"/>
                <a:gd name="connsiteY13" fmla="*/ 142664 h 182460"/>
                <a:gd name="connsiteX14" fmla="*/ 118302 w 185778"/>
                <a:gd name="connsiteY14" fmla="*/ 85935 h 182460"/>
                <a:gd name="connsiteX15" fmla="*/ 181334 w 185778"/>
                <a:gd name="connsiteY15" fmla="*/ 47784 h 182460"/>
                <a:gd name="connsiteX16" fmla="*/ 186642 w 185778"/>
                <a:gd name="connsiteY16" fmla="*/ 42476 h 182460"/>
                <a:gd name="connsiteX17" fmla="*/ 176358 w 185778"/>
                <a:gd name="connsiteY17" fmla="*/ 32524 h 18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5778" h="182460">
                  <a:moveTo>
                    <a:pt x="176358" y="32524"/>
                  </a:moveTo>
                  <a:cubicBezTo>
                    <a:pt x="146500" y="37168"/>
                    <a:pt x="122615" y="51765"/>
                    <a:pt x="105364" y="76646"/>
                  </a:cubicBezTo>
                  <a:cubicBezTo>
                    <a:pt x="102046" y="81291"/>
                    <a:pt x="100056" y="86930"/>
                    <a:pt x="95411" y="90579"/>
                  </a:cubicBezTo>
                  <a:cubicBezTo>
                    <a:pt x="94748" y="86598"/>
                    <a:pt x="94084" y="82618"/>
                    <a:pt x="93089" y="78968"/>
                  </a:cubicBezTo>
                  <a:cubicBezTo>
                    <a:pt x="80151" y="38163"/>
                    <a:pt x="54938" y="9965"/>
                    <a:pt x="11479" y="1671"/>
                  </a:cubicBezTo>
                  <a:cubicBezTo>
                    <a:pt x="-464" y="-1315"/>
                    <a:pt x="-795" y="-1315"/>
                    <a:pt x="532" y="10297"/>
                  </a:cubicBezTo>
                  <a:cubicBezTo>
                    <a:pt x="3849" y="36173"/>
                    <a:pt x="14797" y="58400"/>
                    <a:pt x="35697" y="74656"/>
                  </a:cubicBezTo>
                  <a:cubicBezTo>
                    <a:pt x="50625" y="86267"/>
                    <a:pt x="67876" y="92570"/>
                    <a:pt x="86454" y="95887"/>
                  </a:cubicBezTo>
                  <a:cubicBezTo>
                    <a:pt x="91762" y="96883"/>
                    <a:pt x="93089" y="97878"/>
                    <a:pt x="90435" y="103186"/>
                  </a:cubicBezTo>
                  <a:cubicBezTo>
                    <a:pt x="84464" y="115460"/>
                    <a:pt x="80151" y="128399"/>
                    <a:pt x="76502" y="141669"/>
                  </a:cubicBezTo>
                  <a:cubicBezTo>
                    <a:pt x="74179" y="152616"/>
                    <a:pt x="71857" y="163564"/>
                    <a:pt x="69867" y="174511"/>
                  </a:cubicBezTo>
                  <a:cubicBezTo>
                    <a:pt x="68871" y="179488"/>
                    <a:pt x="69535" y="182473"/>
                    <a:pt x="75838" y="182805"/>
                  </a:cubicBezTo>
                  <a:cubicBezTo>
                    <a:pt x="80814" y="182805"/>
                    <a:pt x="84132" y="183469"/>
                    <a:pt x="85127" y="176834"/>
                  </a:cubicBezTo>
                  <a:cubicBezTo>
                    <a:pt x="86454" y="165223"/>
                    <a:pt x="89108" y="153611"/>
                    <a:pt x="92757" y="142664"/>
                  </a:cubicBezTo>
                  <a:cubicBezTo>
                    <a:pt x="98065" y="122427"/>
                    <a:pt x="106027" y="102854"/>
                    <a:pt x="118302" y="85935"/>
                  </a:cubicBezTo>
                  <a:cubicBezTo>
                    <a:pt x="133894" y="64371"/>
                    <a:pt x="154131" y="50438"/>
                    <a:pt x="181334" y="47784"/>
                  </a:cubicBezTo>
                  <a:cubicBezTo>
                    <a:pt x="184983" y="47452"/>
                    <a:pt x="186310" y="46457"/>
                    <a:pt x="186642" y="42476"/>
                  </a:cubicBezTo>
                  <a:cubicBezTo>
                    <a:pt x="187305" y="33851"/>
                    <a:pt x="184319" y="31197"/>
                    <a:pt x="176358" y="32524"/>
                  </a:cubicBezTo>
                  <a:close/>
                </a:path>
              </a:pathLst>
            </a:custGeom>
            <a:solidFill>
              <a:srgbClr val="47A267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EA6DE2-F02A-4711-B73C-433B73B1C3FC}"/>
              </a:ext>
            </a:extLst>
          </p:cNvPr>
          <p:cNvGrpSpPr/>
          <p:nvPr/>
        </p:nvGrpSpPr>
        <p:grpSpPr>
          <a:xfrm rot="21334132">
            <a:off x="3668800" y="1632556"/>
            <a:ext cx="339408" cy="694851"/>
            <a:chOff x="7528445" y="2305877"/>
            <a:chExt cx="561155" cy="114882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907A7EF-54FE-4824-B989-1833C3326199}"/>
                </a:ext>
              </a:extLst>
            </p:cNvPr>
            <p:cNvSpPr/>
            <p:nvPr/>
          </p:nvSpPr>
          <p:spPr>
            <a:xfrm>
              <a:off x="7534623" y="2338366"/>
              <a:ext cx="554977" cy="1116333"/>
            </a:xfrm>
            <a:custGeom>
              <a:avLst/>
              <a:gdLst>
                <a:gd name="connsiteX0" fmla="*/ 241208 w 288620"/>
                <a:gd name="connsiteY0" fmla="*/ 327965 h 580557"/>
                <a:gd name="connsiteX1" fmla="*/ 214668 w 288620"/>
                <a:gd name="connsiteY1" fmla="*/ 286496 h 580557"/>
                <a:gd name="connsiteX2" fmla="*/ 190119 w 288620"/>
                <a:gd name="connsiteY2" fmla="*/ 214175 h 580557"/>
                <a:gd name="connsiteX3" fmla="*/ 160925 w 288620"/>
                <a:gd name="connsiteY3" fmla="*/ 131239 h 580557"/>
                <a:gd name="connsiteX4" fmla="*/ 128414 w 288620"/>
                <a:gd name="connsiteY4" fmla="*/ 83467 h 580557"/>
                <a:gd name="connsiteX5" fmla="*/ 85287 w 288620"/>
                <a:gd name="connsiteY5" fmla="*/ 69202 h 580557"/>
                <a:gd name="connsiteX6" fmla="*/ 79316 w 288620"/>
                <a:gd name="connsiteY6" fmla="*/ 62899 h 580557"/>
                <a:gd name="connsiteX7" fmla="*/ 78984 w 288620"/>
                <a:gd name="connsiteY7" fmla="*/ 40008 h 580557"/>
                <a:gd name="connsiteX8" fmla="*/ 72349 w 288620"/>
                <a:gd name="connsiteY8" fmla="*/ 3848 h 580557"/>
                <a:gd name="connsiteX9" fmla="*/ 68036 w 288620"/>
                <a:gd name="connsiteY9" fmla="*/ 199 h 580557"/>
                <a:gd name="connsiteX10" fmla="*/ 58747 w 288620"/>
                <a:gd name="connsiteY10" fmla="*/ 15459 h 580557"/>
                <a:gd name="connsiteX11" fmla="*/ 61069 w 288620"/>
                <a:gd name="connsiteY11" fmla="*/ 26407 h 580557"/>
                <a:gd name="connsiteX12" fmla="*/ 63060 w 288620"/>
                <a:gd name="connsiteY12" fmla="*/ 63562 h 580557"/>
                <a:gd name="connsiteX13" fmla="*/ 56425 w 288620"/>
                <a:gd name="connsiteY13" fmla="*/ 73515 h 580557"/>
                <a:gd name="connsiteX14" fmla="*/ 40833 w 288620"/>
                <a:gd name="connsiteY14" fmla="*/ 81145 h 580557"/>
                <a:gd name="connsiteX15" fmla="*/ 3345 w 288620"/>
                <a:gd name="connsiteY15" fmla="*/ 159105 h 580557"/>
                <a:gd name="connsiteX16" fmla="*/ 3345 w 288620"/>
                <a:gd name="connsiteY16" fmla="*/ 159105 h 580557"/>
                <a:gd name="connsiteX17" fmla="*/ 3345 w 288620"/>
                <a:gd name="connsiteY17" fmla="*/ 159105 h 580557"/>
                <a:gd name="connsiteX18" fmla="*/ 28 w 288620"/>
                <a:gd name="connsiteY18" fmla="*/ 203560 h 580557"/>
                <a:gd name="connsiteX19" fmla="*/ 5999 w 288620"/>
                <a:gd name="connsiteY19" fmla="*/ 298771 h 580557"/>
                <a:gd name="connsiteX20" fmla="*/ 16947 w 288620"/>
                <a:gd name="connsiteY20" fmla="*/ 392655 h 580557"/>
                <a:gd name="connsiteX21" fmla="*/ 55762 w 288620"/>
                <a:gd name="connsiteY21" fmla="*/ 509430 h 580557"/>
                <a:gd name="connsiteX22" fmla="*/ 123106 w 288620"/>
                <a:gd name="connsiteY22" fmla="*/ 573458 h 580557"/>
                <a:gd name="connsiteX23" fmla="*/ 222962 w 288620"/>
                <a:gd name="connsiteY23" fmla="*/ 565496 h 580557"/>
                <a:gd name="connsiteX24" fmla="*/ 288980 w 288620"/>
                <a:gd name="connsiteY24" fmla="*/ 462322 h 580557"/>
                <a:gd name="connsiteX25" fmla="*/ 241208 w 288620"/>
                <a:gd name="connsiteY25" fmla="*/ 327965 h 58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8620" h="580557">
                  <a:moveTo>
                    <a:pt x="241208" y="327965"/>
                  </a:moveTo>
                  <a:cubicBezTo>
                    <a:pt x="231588" y="314695"/>
                    <a:pt x="221635" y="301425"/>
                    <a:pt x="214668" y="286496"/>
                  </a:cubicBezTo>
                  <a:cubicBezTo>
                    <a:pt x="204053" y="263274"/>
                    <a:pt x="197418" y="238393"/>
                    <a:pt x="190119" y="214175"/>
                  </a:cubicBezTo>
                  <a:cubicBezTo>
                    <a:pt x="181494" y="186309"/>
                    <a:pt x="174195" y="157778"/>
                    <a:pt x="160925" y="131239"/>
                  </a:cubicBezTo>
                  <a:cubicBezTo>
                    <a:pt x="155286" y="111666"/>
                    <a:pt x="145002" y="95078"/>
                    <a:pt x="128414" y="83467"/>
                  </a:cubicBezTo>
                  <a:cubicBezTo>
                    <a:pt x="115476" y="74510"/>
                    <a:pt x="100879" y="70197"/>
                    <a:pt x="85287" y="69202"/>
                  </a:cubicBezTo>
                  <a:cubicBezTo>
                    <a:pt x="80311" y="68870"/>
                    <a:pt x="79316" y="67211"/>
                    <a:pt x="79316" y="62899"/>
                  </a:cubicBezTo>
                  <a:cubicBezTo>
                    <a:pt x="79647" y="55269"/>
                    <a:pt x="79647" y="47638"/>
                    <a:pt x="78984" y="40008"/>
                  </a:cubicBezTo>
                  <a:cubicBezTo>
                    <a:pt x="77989" y="27734"/>
                    <a:pt x="76662" y="15459"/>
                    <a:pt x="72349" y="3848"/>
                  </a:cubicBezTo>
                  <a:cubicBezTo>
                    <a:pt x="71685" y="2189"/>
                    <a:pt x="72017" y="-797"/>
                    <a:pt x="68036" y="199"/>
                  </a:cubicBezTo>
                  <a:cubicBezTo>
                    <a:pt x="58416" y="2521"/>
                    <a:pt x="56093" y="6170"/>
                    <a:pt x="58747" y="15459"/>
                  </a:cubicBezTo>
                  <a:cubicBezTo>
                    <a:pt x="59742" y="18776"/>
                    <a:pt x="60406" y="22757"/>
                    <a:pt x="61069" y="26407"/>
                  </a:cubicBezTo>
                  <a:cubicBezTo>
                    <a:pt x="63392" y="38681"/>
                    <a:pt x="61733" y="51288"/>
                    <a:pt x="63060" y="63562"/>
                  </a:cubicBezTo>
                  <a:cubicBezTo>
                    <a:pt x="63723" y="70197"/>
                    <a:pt x="62065" y="72188"/>
                    <a:pt x="56425" y="73515"/>
                  </a:cubicBezTo>
                  <a:cubicBezTo>
                    <a:pt x="50785" y="75173"/>
                    <a:pt x="45477" y="77496"/>
                    <a:pt x="40833" y="81145"/>
                  </a:cubicBezTo>
                  <a:cubicBezTo>
                    <a:pt x="15288" y="100718"/>
                    <a:pt x="5999" y="128253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1355" y="173702"/>
                    <a:pt x="28" y="188631"/>
                    <a:pt x="28" y="203560"/>
                  </a:cubicBezTo>
                  <a:cubicBezTo>
                    <a:pt x="-304" y="235407"/>
                    <a:pt x="2350" y="267255"/>
                    <a:pt x="5999" y="298771"/>
                  </a:cubicBezTo>
                  <a:cubicBezTo>
                    <a:pt x="9649" y="329955"/>
                    <a:pt x="10976" y="361803"/>
                    <a:pt x="16947" y="392655"/>
                  </a:cubicBezTo>
                  <a:cubicBezTo>
                    <a:pt x="24909" y="433129"/>
                    <a:pt x="35525" y="472938"/>
                    <a:pt x="55762" y="509430"/>
                  </a:cubicBezTo>
                  <a:cubicBezTo>
                    <a:pt x="71354" y="537629"/>
                    <a:pt x="91922" y="561515"/>
                    <a:pt x="123106" y="573458"/>
                  </a:cubicBezTo>
                  <a:cubicBezTo>
                    <a:pt x="157608" y="586728"/>
                    <a:pt x="190783" y="580093"/>
                    <a:pt x="222962" y="565496"/>
                  </a:cubicBezTo>
                  <a:cubicBezTo>
                    <a:pt x="267416" y="545591"/>
                    <a:pt x="289312" y="510426"/>
                    <a:pt x="288980" y="462322"/>
                  </a:cubicBezTo>
                  <a:cubicBezTo>
                    <a:pt x="288648" y="412229"/>
                    <a:pt x="270070" y="368106"/>
                    <a:pt x="241208" y="327965"/>
                  </a:cubicBezTo>
                  <a:close/>
                </a:path>
              </a:pathLst>
            </a:custGeom>
            <a:solidFill>
              <a:srgbClr val="662D91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F4BDAC-A5DE-4A47-A06A-8E00B6AF6A7D}"/>
                </a:ext>
              </a:extLst>
            </p:cNvPr>
            <p:cNvSpPr/>
            <p:nvPr/>
          </p:nvSpPr>
          <p:spPr>
            <a:xfrm>
              <a:off x="7528445" y="2305877"/>
              <a:ext cx="322366" cy="322366"/>
            </a:xfrm>
            <a:custGeom>
              <a:avLst/>
              <a:gdLst>
                <a:gd name="connsiteX0" fmla="*/ 157912 w 155921"/>
                <a:gd name="connsiteY0" fmla="*/ 131239 h 155921"/>
                <a:gd name="connsiteX1" fmla="*/ 109145 w 155921"/>
                <a:gd name="connsiteY1" fmla="*/ 120291 h 155921"/>
                <a:gd name="connsiteX2" fmla="*/ 98197 w 155921"/>
                <a:gd name="connsiteY2" fmla="*/ 123940 h 155921"/>
                <a:gd name="connsiteX3" fmla="*/ 75638 w 155921"/>
                <a:gd name="connsiteY3" fmla="*/ 148490 h 155921"/>
                <a:gd name="connsiteX4" fmla="*/ 67013 w 155921"/>
                <a:gd name="connsiteY4" fmla="*/ 150148 h 155921"/>
                <a:gd name="connsiteX5" fmla="*/ 36824 w 155921"/>
                <a:gd name="connsiteY5" fmla="*/ 136215 h 155921"/>
                <a:gd name="connsiteX6" fmla="*/ 27867 w 155921"/>
                <a:gd name="connsiteY6" fmla="*/ 137210 h 155921"/>
                <a:gd name="connsiteX7" fmla="*/ 0 w 155921"/>
                <a:gd name="connsiteY7" fmla="*/ 159105 h 155921"/>
                <a:gd name="connsiteX8" fmla="*/ 37487 w 155921"/>
                <a:gd name="connsiteY8" fmla="*/ 81145 h 155921"/>
                <a:gd name="connsiteX9" fmla="*/ 53080 w 155921"/>
                <a:gd name="connsiteY9" fmla="*/ 73515 h 155921"/>
                <a:gd name="connsiteX10" fmla="*/ 59715 w 155921"/>
                <a:gd name="connsiteY10" fmla="*/ 63562 h 155921"/>
                <a:gd name="connsiteX11" fmla="*/ 57724 w 155921"/>
                <a:gd name="connsiteY11" fmla="*/ 26407 h 155921"/>
                <a:gd name="connsiteX12" fmla="*/ 55734 w 155921"/>
                <a:gd name="connsiteY12" fmla="*/ 15459 h 155921"/>
                <a:gd name="connsiteX13" fmla="*/ 65022 w 155921"/>
                <a:gd name="connsiteY13" fmla="*/ 199 h 155921"/>
                <a:gd name="connsiteX14" fmla="*/ 69335 w 155921"/>
                <a:gd name="connsiteY14" fmla="*/ 3848 h 155921"/>
                <a:gd name="connsiteX15" fmla="*/ 75970 w 155921"/>
                <a:gd name="connsiteY15" fmla="*/ 40008 h 155921"/>
                <a:gd name="connsiteX16" fmla="*/ 76302 w 155921"/>
                <a:gd name="connsiteY16" fmla="*/ 62899 h 155921"/>
                <a:gd name="connsiteX17" fmla="*/ 82273 w 155921"/>
                <a:gd name="connsiteY17" fmla="*/ 69202 h 155921"/>
                <a:gd name="connsiteX18" fmla="*/ 125400 w 155921"/>
                <a:gd name="connsiteY18" fmla="*/ 83467 h 155921"/>
                <a:gd name="connsiteX19" fmla="*/ 157912 w 155921"/>
                <a:gd name="connsiteY19" fmla="*/ 131239 h 15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921" h="155921">
                  <a:moveTo>
                    <a:pt x="157912" y="131239"/>
                  </a:moveTo>
                  <a:cubicBezTo>
                    <a:pt x="141656" y="127589"/>
                    <a:pt x="125400" y="124272"/>
                    <a:pt x="109145" y="120291"/>
                  </a:cubicBezTo>
                  <a:cubicBezTo>
                    <a:pt x="103837" y="118964"/>
                    <a:pt x="101183" y="120623"/>
                    <a:pt x="98197" y="123940"/>
                  </a:cubicBezTo>
                  <a:cubicBezTo>
                    <a:pt x="90899" y="132234"/>
                    <a:pt x="82937" y="140196"/>
                    <a:pt x="75638" y="148490"/>
                  </a:cubicBezTo>
                  <a:cubicBezTo>
                    <a:pt x="72984" y="151475"/>
                    <a:pt x="70662" y="151807"/>
                    <a:pt x="67013" y="150148"/>
                  </a:cubicBezTo>
                  <a:cubicBezTo>
                    <a:pt x="57061" y="145504"/>
                    <a:pt x="46776" y="141191"/>
                    <a:pt x="36824" y="136215"/>
                  </a:cubicBezTo>
                  <a:cubicBezTo>
                    <a:pt x="33506" y="134556"/>
                    <a:pt x="31184" y="134556"/>
                    <a:pt x="27867" y="137210"/>
                  </a:cubicBezTo>
                  <a:cubicBezTo>
                    <a:pt x="18910" y="144509"/>
                    <a:pt x="9289" y="151807"/>
                    <a:pt x="0" y="159105"/>
                  </a:cubicBezTo>
                  <a:cubicBezTo>
                    <a:pt x="2654" y="128253"/>
                    <a:pt x="11943" y="100718"/>
                    <a:pt x="37487" y="81145"/>
                  </a:cubicBezTo>
                  <a:cubicBezTo>
                    <a:pt x="42132" y="77496"/>
                    <a:pt x="47440" y="75173"/>
                    <a:pt x="53080" y="73515"/>
                  </a:cubicBezTo>
                  <a:cubicBezTo>
                    <a:pt x="58388" y="71856"/>
                    <a:pt x="60378" y="69865"/>
                    <a:pt x="59715" y="63562"/>
                  </a:cubicBezTo>
                  <a:cubicBezTo>
                    <a:pt x="58056" y="51288"/>
                    <a:pt x="60046" y="38681"/>
                    <a:pt x="57724" y="26407"/>
                  </a:cubicBezTo>
                  <a:cubicBezTo>
                    <a:pt x="57061" y="22757"/>
                    <a:pt x="56729" y="18776"/>
                    <a:pt x="55734" y="15459"/>
                  </a:cubicBezTo>
                  <a:cubicBezTo>
                    <a:pt x="53411" y="6170"/>
                    <a:pt x="55734" y="2521"/>
                    <a:pt x="65022" y="199"/>
                  </a:cubicBezTo>
                  <a:cubicBezTo>
                    <a:pt x="69003" y="-797"/>
                    <a:pt x="68672" y="2189"/>
                    <a:pt x="69335" y="3848"/>
                  </a:cubicBezTo>
                  <a:cubicBezTo>
                    <a:pt x="73648" y="15459"/>
                    <a:pt x="74975" y="27734"/>
                    <a:pt x="75970" y="40008"/>
                  </a:cubicBezTo>
                  <a:cubicBezTo>
                    <a:pt x="76634" y="47638"/>
                    <a:pt x="76302" y="55269"/>
                    <a:pt x="76302" y="62899"/>
                  </a:cubicBezTo>
                  <a:cubicBezTo>
                    <a:pt x="76302" y="67211"/>
                    <a:pt x="77297" y="68870"/>
                    <a:pt x="82273" y="69202"/>
                  </a:cubicBezTo>
                  <a:cubicBezTo>
                    <a:pt x="97865" y="69865"/>
                    <a:pt x="112794" y="74178"/>
                    <a:pt x="125400" y="83467"/>
                  </a:cubicBezTo>
                  <a:cubicBezTo>
                    <a:pt x="141988" y="95078"/>
                    <a:pt x="151940" y="111666"/>
                    <a:pt x="157912" y="131239"/>
                  </a:cubicBezTo>
                  <a:close/>
                </a:path>
              </a:pathLst>
            </a:custGeom>
            <a:solidFill>
              <a:srgbClr val="57B877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3" name="Graphic 3">
            <a:extLst>
              <a:ext uri="{FF2B5EF4-FFF2-40B4-BE49-F238E27FC236}">
                <a16:creationId xmlns:a16="http://schemas.microsoft.com/office/drawing/2014/main" id="{BB7EF3C0-7566-4123-88B2-9BF95100EEF2}"/>
              </a:ext>
            </a:extLst>
          </p:cNvPr>
          <p:cNvGrpSpPr/>
          <p:nvPr/>
        </p:nvGrpSpPr>
        <p:grpSpPr>
          <a:xfrm>
            <a:off x="2365987" y="1637201"/>
            <a:ext cx="570157" cy="627895"/>
            <a:chOff x="4214812" y="1357312"/>
            <a:chExt cx="3762375" cy="414337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64F7E9-3E72-45FF-8050-F055B882AC70}"/>
                </a:ext>
              </a:extLst>
            </p:cNvPr>
            <p:cNvSpPr/>
            <p:nvPr/>
          </p:nvSpPr>
          <p:spPr>
            <a:xfrm>
              <a:off x="4540567" y="4509134"/>
              <a:ext cx="1143000" cy="238125"/>
            </a:xfrm>
            <a:custGeom>
              <a:avLst/>
              <a:gdLst>
                <a:gd name="connsiteX0" fmla="*/ 0 w 1143000"/>
                <a:gd name="connsiteY0" fmla="*/ 0 h 238125"/>
                <a:gd name="connsiteX1" fmla="*/ 848678 w 1143000"/>
                <a:gd name="connsiteY1" fmla="*/ 200025 h 238125"/>
                <a:gd name="connsiteX2" fmla="*/ 876300 w 1143000"/>
                <a:gd name="connsiteY2" fmla="*/ 207645 h 238125"/>
                <a:gd name="connsiteX3" fmla="*/ 1149667 w 1143000"/>
                <a:gd name="connsiteY3" fmla="*/ 240030 h 238125"/>
                <a:gd name="connsiteX4" fmla="*/ 893445 w 1143000"/>
                <a:gd name="connsiteY4" fmla="*/ 175260 h 238125"/>
                <a:gd name="connsiteX5" fmla="*/ 0 w 1143000"/>
                <a:gd name="connsiteY5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0" h="238125">
                  <a:moveTo>
                    <a:pt x="0" y="0"/>
                  </a:moveTo>
                  <a:cubicBezTo>
                    <a:pt x="273368" y="107633"/>
                    <a:pt x="557212" y="167640"/>
                    <a:pt x="848678" y="200025"/>
                  </a:cubicBezTo>
                  <a:cubicBezTo>
                    <a:pt x="858203" y="202883"/>
                    <a:pt x="868680" y="207645"/>
                    <a:pt x="876300" y="207645"/>
                  </a:cubicBezTo>
                  <a:cubicBezTo>
                    <a:pt x="956310" y="227647"/>
                    <a:pt x="1040130" y="230505"/>
                    <a:pt x="1149667" y="240030"/>
                  </a:cubicBezTo>
                  <a:cubicBezTo>
                    <a:pt x="1047750" y="192405"/>
                    <a:pt x="967740" y="189547"/>
                    <a:pt x="893445" y="175260"/>
                  </a:cubicBezTo>
                  <a:cubicBezTo>
                    <a:pt x="594360" y="117158"/>
                    <a:pt x="298133" y="57150"/>
                    <a:pt x="0" y="0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0A4435-17DC-483C-82D3-3654A37767A3}"/>
                </a:ext>
              </a:extLst>
            </p:cNvPr>
            <p:cNvSpPr/>
            <p:nvPr/>
          </p:nvSpPr>
          <p:spPr>
            <a:xfrm>
              <a:off x="6081712" y="2087879"/>
              <a:ext cx="238125" cy="571500"/>
            </a:xfrm>
            <a:custGeom>
              <a:avLst/>
              <a:gdLst>
                <a:gd name="connsiteX0" fmla="*/ 228600 w 238125"/>
                <a:gd name="connsiteY0" fmla="*/ 0 h 571500"/>
                <a:gd name="connsiteX1" fmla="*/ 0 w 238125"/>
                <a:gd name="connsiteY1" fmla="*/ 580073 h 571500"/>
                <a:gd name="connsiteX2" fmla="*/ 228600 w 238125"/>
                <a:gd name="connsiteY2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125" h="571500">
                  <a:moveTo>
                    <a:pt x="228600" y="0"/>
                  </a:moveTo>
                  <a:cubicBezTo>
                    <a:pt x="213360" y="237173"/>
                    <a:pt x="128588" y="418148"/>
                    <a:pt x="0" y="580073"/>
                  </a:cubicBezTo>
                  <a:cubicBezTo>
                    <a:pt x="185738" y="467678"/>
                    <a:pt x="282892" y="232410"/>
                    <a:pt x="228600" y="0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681F7D5-AB07-4AB9-822F-44624229CEA4}"/>
                </a:ext>
              </a:extLst>
            </p:cNvPr>
            <p:cNvSpPr/>
            <p:nvPr/>
          </p:nvSpPr>
          <p:spPr>
            <a:xfrm>
              <a:off x="5597842" y="3106102"/>
              <a:ext cx="247650" cy="400050"/>
            </a:xfrm>
            <a:custGeom>
              <a:avLst/>
              <a:gdLst>
                <a:gd name="connsiteX0" fmla="*/ 0 w 247650"/>
                <a:gd name="connsiteY0" fmla="*/ 0 h 400050"/>
                <a:gd name="connsiteX1" fmla="*/ 246698 w 247650"/>
                <a:gd name="connsiteY1" fmla="*/ 404813 h 400050"/>
                <a:gd name="connsiteX2" fmla="*/ 0 w 247650"/>
                <a:gd name="connsiteY2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650" h="400050">
                  <a:moveTo>
                    <a:pt x="0" y="0"/>
                  </a:moveTo>
                  <a:cubicBezTo>
                    <a:pt x="124778" y="107632"/>
                    <a:pt x="194310" y="252413"/>
                    <a:pt x="246698" y="404813"/>
                  </a:cubicBezTo>
                  <a:cubicBezTo>
                    <a:pt x="261938" y="212407"/>
                    <a:pt x="166688" y="84772"/>
                    <a:pt x="0" y="0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67083A9-ED3F-46B5-ABAB-A36C07B7C0E4}"/>
                </a:ext>
              </a:extLst>
            </p:cNvPr>
            <p:cNvSpPr/>
            <p:nvPr/>
          </p:nvSpPr>
          <p:spPr>
            <a:xfrm>
              <a:off x="6571297" y="4056697"/>
              <a:ext cx="390525" cy="133350"/>
            </a:xfrm>
            <a:custGeom>
              <a:avLst/>
              <a:gdLst>
                <a:gd name="connsiteX0" fmla="*/ 396240 w 390525"/>
                <a:gd name="connsiteY0" fmla="*/ 0 h 133350"/>
                <a:gd name="connsiteX1" fmla="*/ 0 w 390525"/>
                <a:gd name="connsiteY1" fmla="*/ 132397 h 133350"/>
                <a:gd name="connsiteX2" fmla="*/ 396240 w 390525"/>
                <a:gd name="connsiteY2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0525" h="133350">
                  <a:moveTo>
                    <a:pt x="396240" y="0"/>
                  </a:moveTo>
                  <a:cubicBezTo>
                    <a:pt x="266700" y="52388"/>
                    <a:pt x="137160" y="102870"/>
                    <a:pt x="0" y="132397"/>
                  </a:cubicBezTo>
                  <a:cubicBezTo>
                    <a:pt x="157163" y="161925"/>
                    <a:pt x="281940" y="100013"/>
                    <a:pt x="396240" y="0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718C5CB-239C-4154-A1C9-101D9C4E923D}"/>
                </a:ext>
              </a:extLst>
            </p:cNvPr>
            <p:cNvSpPr/>
            <p:nvPr/>
          </p:nvSpPr>
          <p:spPr>
            <a:xfrm>
              <a:off x="6255067" y="4546282"/>
              <a:ext cx="1495425" cy="428625"/>
            </a:xfrm>
            <a:custGeom>
              <a:avLst/>
              <a:gdLst>
                <a:gd name="connsiteX0" fmla="*/ 1496377 w 1495425"/>
                <a:gd name="connsiteY0" fmla="*/ 0 h 428625"/>
                <a:gd name="connsiteX1" fmla="*/ 0 w 1495425"/>
                <a:gd name="connsiteY1" fmla="*/ 435293 h 428625"/>
                <a:gd name="connsiteX2" fmla="*/ 1496377 w 1495425"/>
                <a:gd name="connsiteY2" fmla="*/ 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5425" h="428625">
                  <a:moveTo>
                    <a:pt x="1496377" y="0"/>
                  </a:moveTo>
                  <a:cubicBezTo>
                    <a:pt x="1177290" y="22860"/>
                    <a:pt x="283845" y="282893"/>
                    <a:pt x="0" y="435293"/>
                  </a:cubicBezTo>
                  <a:cubicBezTo>
                    <a:pt x="495300" y="285750"/>
                    <a:pt x="993458" y="132398"/>
                    <a:pt x="1496377" y="0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A1BAC75-C77A-4940-9E9E-8944263D4945}"/>
                </a:ext>
              </a:extLst>
            </p:cNvPr>
            <p:cNvSpPr/>
            <p:nvPr/>
          </p:nvSpPr>
          <p:spPr>
            <a:xfrm>
              <a:off x="4533433" y="2809824"/>
              <a:ext cx="1371600" cy="1095375"/>
            </a:xfrm>
            <a:custGeom>
              <a:avLst/>
              <a:gdLst>
                <a:gd name="connsiteX0" fmla="*/ 1373019 w 1371600"/>
                <a:gd name="connsiteY0" fmla="*/ 781101 h 1095375"/>
                <a:gd name="connsiteX1" fmla="*/ 1099652 w 1371600"/>
                <a:gd name="connsiteY1" fmla="*/ 248653 h 1095375"/>
                <a:gd name="connsiteX2" fmla="*/ 569109 w 1371600"/>
                <a:gd name="connsiteY2" fmla="*/ 11480 h 1095375"/>
                <a:gd name="connsiteX3" fmla="*/ 41424 w 1371600"/>
                <a:gd name="connsiteY3" fmla="*/ 203885 h 1095375"/>
                <a:gd name="connsiteX4" fmla="*/ 163344 w 1371600"/>
                <a:gd name="connsiteY4" fmla="*/ 742048 h 1095375"/>
                <a:gd name="connsiteX5" fmla="*/ 785327 w 1371600"/>
                <a:gd name="connsiteY5" fmla="*/ 1089711 h 1095375"/>
                <a:gd name="connsiteX6" fmla="*/ 1255862 w 1371600"/>
                <a:gd name="connsiteY6" fmla="*/ 984935 h 1095375"/>
                <a:gd name="connsiteX7" fmla="*/ 1328252 w 1371600"/>
                <a:gd name="connsiteY7" fmla="*/ 923023 h 1095375"/>
                <a:gd name="connsiteX8" fmla="*/ 1374924 w 1371600"/>
                <a:gd name="connsiteY8" fmla="*/ 821106 h 1095375"/>
                <a:gd name="connsiteX9" fmla="*/ 1373019 w 1371600"/>
                <a:gd name="connsiteY9" fmla="*/ 781101 h 1095375"/>
                <a:gd name="connsiteX10" fmla="*/ 1311107 w 1371600"/>
                <a:gd name="connsiteY10" fmla="*/ 701091 h 1095375"/>
                <a:gd name="connsiteX11" fmla="*/ 1064409 w 1371600"/>
                <a:gd name="connsiteY11" fmla="*/ 296278 h 1095375"/>
                <a:gd name="connsiteX12" fmla="*/ 1311107 w 1371600"/>
                <a:gd name="connsiteY12" fmla="*/ 701091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600" h="1095375">
                  <a:moveTo>
                    <a:pt x="1373019" y="781101"/>
                  </a:moveTo>
                  <a:cubicBezTo>
                    <a:pt x="1382544" y="550596"/>
                    <a:pt x="1273007" y="382955"/>
                    <a:pt x="1099652" y="248653"/>
                  </a:cubicBezTo>
                  <a:cubicBezTo>
                    <a:pt x="942489" y="128638"/>
                    <a:pt x="763419" y="48628"/>
                    <a:pt x="569109" y="11480"/>
                  </a:cubicBezTo>
                  <a:cubicBezTo>
                    <a:pt x="347177" y="-31382"/>
                    <a:pt x="130959" y="48628"/>
                    <a:pt x="41424" y="203885"/>
                  </a:cubicBezTo>
                  <a:cubicBezTo>
                    <a:pt x="-43348" y="348666"/>
                    <a:pt x="4277" y="576313"/>
                    <a:pt x="163344" y="742048"/>
                  </a:cubicBezTo>
                  <a:cubicBezTo>
                    <a:pt x="332889" y="922071"/>
                    <a:pt x="544344" y="1039228"/>
                    <a:pt x="785327" y="1089711"/>
                  </a:cubicBezTo>
                  <a:cubicBezTo>
                    <a:pt x="952014" y="1124953"/>
                    <a:pt x="1116797" y="1102093"/>
                    <a:pt x="1255862" y="984935"/>
                  </a:cubicBezTo>
                  <a:cubicBezTo>
                    <a:pt x="1279674" y="966838"/>
                    <a:pt x="1297772" y="928738"/>
                    <a:pt x="1328252" y="923023"/>
                  </a:cubicBezTo>
                  <a:lnTo>
                    <a:pt x="1374924" y="821106"/>
                  </a:lnTo>
                  <a:cubicBezTo>
                    <a:pt x="1373972" y="806818"/>
                    <a:pt x="1373019" y="793483"/>
                    <a:pt x="1373019" y="781101"/>
                  </a:cubicBezTo>
                  <a:close/>
                  <a:moveTo>
                    <a:pt x="1311107" y="701091"/>
                  </a:moveTo>
                  <a:cubicBezTo>
                    <a:pt x="1258719" y="548691"/>
                    <a:pt x="1189187" y="403910"/>
                    <a:pt x="1064409" y="296278"/>
                  </a:cubicBezTo>
                  <a:cubicBezTo>
                    <a:pt x="1231097" y="381051"/>
                    <a:pt x="1326347" y="508685"/>
                    <a:pt x="1311107" y="70109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BF02CB6-702B-42DB-8089-9F353F818009}"/>
                </a:ext>
              </a:extLst>
            </p:cNvPr>
            <p:cNvSpPr/>
            <p:nvPr/>
          </p:nvSpPr>
          <p:spPr>
            <a:xfrm>
              <a:off x="6196012" y="3105154"/>
              <a:ext cx="1228725" cy="1152525"/>
            </a:xfrm>
            <a:custGeom>
              <a:avLst/>
              <a:gdLst>
                <a:gd name="connsiteX0" fmla="*/ 81915 w 1228725"/>
                <a:gd name="connsiteY0" fmla="*/ 1063939 h 1152525"/>
                <a:gd name="connsiteX1" fmla="*/ 330517 w 1228725"/>
                <a:gd name="connsiteY1" fmla="*/ 1156331 h 1152525"/>
                <a:gd name="connsiteX2" fmla="*/ 1177290 w 1228725"/>
                <a:gd name="connsiteY2" fmla="*/ 653411 h 1152525"/>
                <a:gd name="connsiteX3" fmla="*/ 1214438 w 1228725"/>
                <a:gd name="connsiteY3" fmla="*/ 561018 h 1152525"/>
                <a:gd name="connsiteX4" fmla="*/ 788670 w 1228725"/>
                <a:gd name="connsiteY4" fmla="*/ 948 h 1152525"/>
                <a:gd name="connsiteX5" fmla="*/ 9525 w 1228725"/>
                <a:gd name="connsiteY5" fmla="*/ 788666 h 1152525"/>
                <a:gd name="connsiteX6" fmla="*/ 1905 w 1228725"/>
                <a:gd name="connsiteY6" fmla="*/ 913443 h 1152525"/>
                <a:gd name="connsiteX7" fmla="*/ 0 w 1228725"/>
                <a:gd name="connsiteY7" fmla="*/ 921064 h 1152525"/>
                <a:gd name="connsiteX8" fmla="*/ 57150 w 1228725"/>
                <a:gd name="connsiteY8" fmla="*/ 1042031 h 1152525"/>
                <a:gd name="connsiteX9" fmla="*/ 81915 w 1228725"/>
                <a:gd name="connsiteY9" fmla="*/ 1063939 h 1152525"/>
                <a:gd name="connsiteX10" fmla="*/ 771525 w 1228725"/>
                <a:gd name="connsiteY10" fmla="*/ 951543 h 1152525"/>
                <a:gd name="connsiteX11" fmla="*/ 375285 w 1228725"/>
                <a:gd name="connsiteY11" fmla="*/ 1083941 h 1152525"/>
                <a:gd name="connsiteX12" fmla="*/ 771525 w 1228725"/>
                <a:gd name="connsiteY12" fmla="*/ 951543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28725" h="1152525">
                  <a:moveTo>
                    <a:pt x="81915" y="1063939"/>
                  </a:moveTo>
                  <a:cubicBezTo>
                    <a:pt x="146685" y="1136328"/>
                    <a:pt x="236220" y="1163951"/>
                    <a:pt x="330517" y="1156331"/>
                  </a:cubicBezTo>
                  <a:cubicBezTo>
                    <a:pt x="691515" y="1125851"/>
                    <a:pt x="972503" y="951543"/>
                    <a:pt x="1177290" y="653411"/>
                  </a:cubicBezTo>
                  <a:cubicBezTo>
                    <a:pt x="1194435" y="625788"/>
                    <a:pt x="1209675" y="593403"/>
                    <a:pt x="1214438" y="561018"/>
                  </a:cubicBezTo>
                  <a:cubicBezTo>
                    <a:pt x="1286828" y="153348"/>
                    <a:pt x="1174432" y="-14292"/>
                    <a:pt x="788670" y="948"/>
                  </a:cubicBezTo>
                  <a:cubicBezTo>
                    <a:pt x="415290" y="16188"/>
                    <a:pt x="34290" y="400998"/>
                    <a:pt x="9525" y="788666"/>
                  </a:cubicBezTo>
                  <a:cubicBezTo>
                    <a:pt x="6667" y="831528"/>
                    <a:pt x="12383" y="873439"/>
                    <a:pt x="1905" y="913443"/>
                  </a:cubicBezTo>
                  <a:cubicBezTo>
                    <a:pt x="953" y="916301"/>
                    <a:pt x="0" y="918206"/>
                    <a:pt x="0" y="921064"/>
                  </a:cubicBezTo>
                  <a:lnTo>
                    <a:pt x="57150" y="1042031"/>
                  </a:lnTo>
                  <a:cubicBezTo>
                    <a:pt x="64770" y="1046793"/>
                    <a:pt x="73342" y="1054414"/>
                    <a:pt x="81915" y="1063939"/>
                  </a:cubicBezTo>
                  <a:close/>
                  <a:moveTo>
                    <a:pt x="771525" y="951543"/>
                  </a:moveTo>
                  <a:cubicBezTo>
                    <a:pt x="657225" y="1051556"/>
                    <a:pt x="532447" y="1114421"/>
                    <a:pt x="375285" y="1083941"/>
                  </a:cubicBezTo>
                  <a:cubicBezTo>
                    <a:pt x="512445" y="1053461"/>
                    <a:pt x="641985" y="1003931"/>
                    <a:pt x="771525" y="95154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D2EA55-2AB7-46A7-8BEC-AEBF551F406F}"/>
                </a:ext>
              </a:extLst>
            </p:cNvPr>
            <p:cNvSpPr/>
            <p:nvPr/>
          </p:nvSpPr>
          <p:spPr>
            <a:xfrm>
              <a:off x="4216819" y="2820352"/>
              <a:ext cx="3752850" cy="2676525"/>
            </a:xfrm>
            <a:custGeom>
              <a:avLst/>
              <a:gdLst>
                <a:gd name="connsiteX0" fmla="*/ 3756558 w 3752850"/>
                <a:gd name="connsiteY0" fmla="*/ 1681163 h 2676525"/>
                <a:gd name="connsiteX1" fmla="*/ 3664166 w 3752850"/>
                <a:gd name="connsiteY1" fmla="*/ 1638300 h 2676525"/>
                <a:gd name="connsiteX2" fmla="*/ 3330791 w 3752850"/>
                <a:gd name="connsiteY2" fmla="*/ 1598295 h 2676525"/>
                <a:gd name="connsiteX3" fmla="*/ 2148738 w 3752850"/>
                <a:gd name="connsiteY3" fmla="*/ 1925955 h 2676525"/>
                <a:gd name="connsiteX4" fmla="*/ 1914423 w 3752850"/>
                <a:gd name="connsiteY4" fmla="*/ 2150745 h 2676525"/>
                <a:gd name="connsiteX5" fmla="*/ 1812506 w 3752850"/>
                <a:gd name="connsiteY5" fmla="*/ 2181225 h 2676525"/>
                <a:gd name="connsiteX6" fmla="*/ 1784883 w 3752850"/>
                <a:gd name="connsiteY6" fmla="*/ 2093595 h 2676525"/>
                <a:gd name="connsiteX7" fmla="*/ 1807743 w 3752850"/>
                <a:gd name="connsiteY7" fmla="*/ 1618298 h 2676525"/>
                <a:gd name="connsiteX8" fmla="*/ 1929663 w 3752850"/>
                <a:gd name="connsiteY8" fmla="*/ 1355407 h 2676525"/>
                <a:gd name="connsiteX9" fmla="*/ 2037296 w 3752850"/>
                <a:gd name="connsiteY9" fmla="*/ 1325880 h 2676525"/>
                <a:gd name="connsiteX10" fmla="*/ 1980146 w 3752850"/>
                <a:gd name="connsiteY10" fmla="*/ 1204913 h 2676525"/>
                <a:gd name="connsiteX11" fmla="*/ 1847748 w 3752850"/>
                <a:gd name="connsiteY11" fmla="*/ 1324928 h 2676525"/>
                <a:gd name="connsiteX12" fmla="*/ 1818221 w 3752850"/>
                <a:gd name="connsiteY12" fmla="*/ 1194435 h 2676525"/>
                <a:gd name="connsiteX13" fmla="*/ 1756308 w 3752850"/>
                <a:gd name="connsiteY13" fmla="*/ 71438 h 2676525"/>
                <a:gd name="connsiteX14" fmla="*/ 1762976 w 3752850"/>
                <a:gd name="connsiteY14" fmla="*/ 0 h 2676525"/>
                <a:gd name="connsiteX15" fmla="*/ 1649628 w 3752850"/>
                <a:gd name="connsiteY15" fmla="*/ 2857 h 2676525"/>
                <a:gd name="connsiteX16" fmla="*/ 1702016 w 3752850"/>
                <a:gd name="connsiteY16" fmla="*/ 103822 h 2676525"/>
                <a:gd name="connsiteX17" fmla="*/ 1711541 w 3752850"/>
                <a:gd name="connsiteY17" fmla="*/ 849630 h 2676525"/>
                <a:gd name="connsiteX18" fmla="*/ 1696301 w 3752850"/>
                <a:gd name="connsiteY18" fmla="*/ 832485 h 2676525"/>
                <a:gd name="connsiteX19" fmla="*/ 1693443 w 3752850"/>
                <a:gd name="connsiteY19" fmla="*/ 808672 h 2676525"/>
                <a:gd name="connsiteX20" fmla="*/ 1646771 w 3752850"/>
                <a:gd name="connsiteY20" fmla="*/ 910590 h 2676525"/>
                <a:gd name="connsiteX21" fmla="*/ 1685823 w 3752850"/>
                <a:gd name="connsiteY21" fmla="*/ 920115 h 2676525"/>
                <a:gd name="connsiteX22" fmla="*/ 1738211 w 3752850"/>
                <a:gd name="connsiteY22" fmla="*/ 1052513 h 2676525"/>
                <a:gd name="connsiteX23" fmla="*/ 1708683 w 3752850"/>
                <a:gd name="connsiteY23" fmla="*/ 1803082 h 2676525"/>
                <a:gd name="connsiteX24" fmla="*/ 1554378 w 3752850"/>
                <a:gd name="connsiteY24" fmla="*/ 1870710 h 2676525"/>
                <a:gd name="connsiteX25" fmla="*/ 1435316 w 3752850"/>
                <a:gd name="connsiteY25" fmla="*/ 1783080 h 2676525"/>
                <a:gd name="connsiteX26" fmla="*/ 108483 w 3752850"/>
                <a:gd name="connsiteY26" fmla="*/ 1543050 h 2676525"/>
                <a:gd name="connsiteX27" fmla="*/ 1803 w 3752850"/>
                <a:gd name="connsiteY27" fmla="*/ 1593532 h 2676525"/>
                <a:gd name="connsiteX28" fmla="*/ 76098 w 3752850"/>
                <a:gd name="connsiteY28" fmla="*/ 1698307 h 2676525"/>
                <a:gd name="connsiteX29" fmla="*/ 1278153 w 3752850"/>
                <a:gd name="connsiteY29" fmla="*/ 2038350 h 2676525"/>
                <a:gd name="connsiteX30" fmla="*/ 1529613 w 3752850"/>
                <a:gd name="connsiteY30" fmla="*/ 1967865 h 2676525"/>
                <a:gd name="connsiteX31" fmla="*/ 1674393 w 3752850"/>
                <a:gd name="connsiteY31" fmla="*/ 2080260 h 2676525"/>
                <a:gd name="connsiteX32" fmla="*/ 1622006 w 3752850"/>
                <a:gd name="connsiteY32" fmla="*/ 2587942 h 2676525"/>
                <a:gd name="connsiteX33" fmla="*/ 1663916 w 3752850"/>
                <a:gd name="connsiteY33" fmla="*/ 2670810 h 2676525"/>
                <a:gd name="connsiteX34" fmla="*/ 1761071 w 3752850"/>
                <a:gd name="connsiteY34" fmla="*/ 2580323 h 2676525"/>
                <a:gd name="connsiteX35" fmla="*/ 2064918 w 3752850"/>
                <a:gd name="connsiteY35" fmla="*/ 2247900 h 2676525"/>
                <a:gd name="connsiteX36" fmla="*/ 3703218 w 3752850"/>
                <a:gd name="connsiteY36" fmla="*/ 1757363 h 2676525"/>
                <a:gd name="connsiteX37" fmla="*/ 3756558 w 3752850"/>
                <a:gd name="connsiteY37" fmla="*/ 1681163 h 2676525"/>
                <a:gd name="connsiteX38" fmla="*/ 1200048 w 3752850"/>
                <a:gd name="connsiteY38" fmla="*/ 1896428 h 2676525"/>
                <a:gd name="connsiteX39" fmla="*/ 1172426 w 3752850"/>
                <a:gd name="connsiteY39" fmla="*/ 1888807 h 2676525"/>
                <a:gd name="connsiteX40" fmla="*/ 323748 w 3752850"/>
                <a:gd name="connsiteY40" fmla="*/ 1688782 h 2676525"/>
                <a:gd name="connsiteX41" fmla="*/ 1217193 w 3752850"/>
                <a:gd name="connsiteY41" fmla="*/ 1864042 h 2676525"/>
                <a:gd name="connsiteX42" fmla="*/ 1473416 w 3752850"/>
                <a:gd name="connsiteY42" fmla="*/ 1928813 h 2676525"/>
                <a:gd name="connsiteX43" fmla="*/ 1200048 w 3752850"/>
                <a:gd name="connsiteY43" fmla="*/ 1896428 h 2676525"/>
                <a:gd name="connsiteX44" fmla="*/ 2038248 w 3752850"/>
                <a:gd name="connsiteY44" fmla="*/ 2161223 h 2676525"/>
                <a:gd name="connsiteX45" fmla="*/ 3534626 w 3752850"/>
                <a:gd name="connsiteY45" fmla="*/ 1725930 h 2676525"/>
                <a:gd name="connsiteX46" fmla="*/ 2038248 w 3752850"/>
                <a:gd name="connsiteY46" fmla="*/ 2161223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752850" h="2676525">
                  <a:moveTo>
                    <a:pt x="3756558" y="1681163"/>
                  </a:moveTo>
                  <a:cubicBezTo>
                    <a:pt x="3747033" y="1636395"/>
                    <a:pt x="3699408" y="1644015"/>
                    <a:pt x="3664166" y="1638300"/>
                  </a:cubicBezTo>
                  <a:cubicBezTo>
                    <a:pt x="3551771" y="1623060"/>
                    <a:pt x="3442233" y="1603057"/>
                    <a:pt x="3330791" y="1598295"/>
                  </a:cubicBezTo>
                  <a:cubicBezTo>
                    <a:pt x="2900261" y="1575435"/>
                    <a:pt x="2494496" y="1641157"/>
                    <a:pt x="2148738" y="1925955"/>
                  </a:cubicBezTo>
                  <a:cubicBezTo>
                    <a:pt x="2066823" y="1993582"/>
                    <a:pt x="1991576" y="2076450"/>
                    <a:pt x="1914423" y="2150745"/>
                  </a:cubicBezTo>
                  <a:cubicBezTo>
                    <a:pt x="1884896" y="2181225"/>
                    <a:pt x="1852511" y="2195513"/>
                    <a:pt x="1812506" y="2181225"/>
                  </a:cubicBezTo>
                  <a:cubicBezTo>
                    <a:pt x="1772501" y="2165985"/>
                    <a:pt x="1784883" y="2124075"/>
                    <a:pt x="1784883" y="2093595"/>
                  </a:cubicBezTo>
                  <a:cubicBezTo>
                    <a:pt x="1792503" y="1936432"/>
                    <a:pt x="1807743" y="1778317"/>
                    <a:pt x="1807743" y="1618298"/>
                  </a:cubicBezTo>
                  <a:cubicBezTo>
                    <a:pt x="1807743" y="1507807"/>
                    <a:pt x="1852511" y="1430655"/>
                    <a:pt x="1929663" y="1355407"/>
                  </a:cubicBezTo>
                  <a:cubicBezTo>
                    <a:pt x="1966811" y="1317307"/>
                    <a:pt x="1997291" y="1297305"/>
                    <a:pt x="2037296" y="1325880"/>
                  </a:cubicBezTo>
                  <a:lnTo>
                    <a:pt x="1980146" y="1204913"/>
                  </a:lnTo>
                  <a:cubicBezTo>
                    <a:pt x="1960143" y="1271588"/>
                    <a:pt x="1905851" y="1326832"/>
                    <a:pt x="1847748" y="1324928"/>
                  </a:cubicBezTo>
                  <a:cubicBezTo>
                    <a:pt x="1795361" y="1322070"/>
                    <a:pt x="1820126" y="1240155"/>
                    <a:pt x="1818221" y="1194435"/>
                  </a:cubicBezTo>
                  <a:cubicBezTo>
                    <a:pt x="1815363" y="819150"/>
                    <a:pt x="1813458" y="443865"/>
                    <a:pt x="1756308" y="71438"/>
                  </a:cubicBezTo>
                  <a:cubicBezTo>
                    <a:pt x="1751546" y="40957"/>
                    <a:pt x="1753451" y="19050"/>
                    <a:pt x="1762976" y="0"/>
                  </a:cubicBezTo>
                  <a:lnTo>
                    <a:pt x="1649628" y="2857"/>
                  </a:lnTo>
                  <a:cubicBezTo>
                    <a:pt x="1675346" y="29527"/>
                    <a:pt x="1689633" y="62865"/>
                    <a:pt x="1702016" y="103822"/>
                  </a:cubicBezTo>
                  <a:cubicBezTo>
                    <a:pt x="1769643" y="348615"/>
                    <a:pt x="1734401" y="599122"/>
                    <a:pt x="1711541" y="849630"/>
                  </a:cubicBezTo>
                  <a:cubicBezTo>
                    <a:pt x="1706778" y="844868"/>
                    <a:pt x="1699158" y="837247"/>
                    <a:pt x="1696301" y="832485"/>
                  </a:cubicBezTo>
                  <a:cubicBezTo>
                    <a:pt x="1695348" y="824865"/>
                    <a:pt x="1694396" y="817245"/>
                    <a:pt x="1693443" y="808672"/>
                  </a:cubicBezTo>
                  <a:lnTo>
                    <a:pt x="1646771" y="910590"/>
                  </a:lnTo>
                  <a:cubicBezTo>
                    <a:pt x="1658201" y="908685"/>
                    <a:pt x="1670583" y="910590"/>
                    <a:pt x="1685823" y="920115"/>
                  </a:cubicBezTo>
                  <a:cubicBezTo>
                    <a:pt x="1733448" y="950595"/>
                    <a:pt x="1740116" y="1000125"/>
                    <a:pt x="1738211" y="1052513"/>
                  </a:cubicBezTo>
                  <a:cubicBezTo>
                    <a:pt x="1728686" y="1303020"/>
                    <a:pt x="1721066" y="1552575"/>
                    <a:pt x="1708683" y="1803082"/>
                  </a:cubicBezTo>
                  <a:cubicBezTo>
                    <a:pt x="1703921" y="1918335"/>
                    <a:pt x="1654391" y="1938338"/>
                    <a:pt x="1554378" y="1870710"/>
                  </a:cubicBezTo>
                  <a:cubicBezTo>
                    <a:pt x="1514373" y="1843088"/>
                    <a:pt x="1474368" y="1810703"/>
                    <a:pt x="1435316" y="1783080"/>
                  </a:cubicBezTo>
                  <a:cubicBezTo>
                    <a:pt x="1032408" y="1492567"/>
                    <a:pt x="586638" y="1427798"/>
                    <a:pt x="108483" y="1543050"/>
                  </a:cubicBezTo>
                  <a:cubicBezTo>
                    <a:pt x="68478" y="1553528"/>
                    <a:pt x="14186" y="1553528"/>
                    <a:pt x="1803" y="1593532"/>
                  </a:cubicBezTo>
                  <a:cubicBezTo>
                    <a:pt x="-10579" y="1644015"/>
                    <a:pt x="43713" y="1668780"/>
                    <a:pt x="76098" y="1698307"/>
                  </a:cubicBezTo>
                  <a:cubicBezTo>
                    <a:pt x="421856" y="2010728"/>
                    <a:pt x="815238" y="2150745"/>
                    <a:pt x="1278153" y="2038350"/>
                  </a:cubicBezTo>
                  <a:cubicBezTo>
                    <a:pt x="1362926" y="2018348"/>
                    <a:pt x="1444841" y="1990725"/>
                    <a:pt x="1529613" y="1967865"/>
                  </a:cubicBezTo>
                  <a:cubicBezTo>
                    <a:pt x="1654391" y="1932623"/>
                    <a:pt x="1681061" y="1952625"/>
                    <a:pt x="1674393" y="2080260"/>
                  </a:cubicBezTo>
                  <a:cubicBezTo>
                    <a:pt x="1664868" y="2250758"/>
                    <a:pt x="1657248" y="2420303"/>
                    <a:pt x="1622006" y="2587942"/>
                  </a:cubicBezTo>
                  <a:cubicBezTo>
                    <a:pt x="1612481" y="2632710"/>
                    <a:pt x="1617243" y="2663190"/>
                    <a:pt x="1663916" y="2670810"/>
                  </a:cubicBezTo>
                  <a:cubicBezTo>
                    <a:pt x="1728686" y="2681288"/>
                    <a:pt x="1773453" y="2693670"/>
                    <a:pt x="1761071" y="2580323"/>
                  </a:cubicBezTo>
                  <a:cubicBezTo>
                    <a:pt x="1723923" y="2249805"/>
                    <a:pt x="1738211" y="2189798"/>
                    <a:pt x="2064918" y="2247900"/>
                  </a:cubicBezTo>
                  <a:cubicBezTo>
                    <a:pt x="2686901" y="2355533"/>
                    <a:pt x="3242208" y="2203133"/>
                    <a:pt x="3703218" y="1757363"/>
                  </a:cubicBezTo>
                  <a:cubicBezTo>
                    <a:pt x="3724173" y="1736407"/>
                    <a:pt x="3763226" y="1716405"/>
                    <a:pt x="3756558" y="1681163"/>
                  </a:cubicBezTo>
                  <a:close/>
                  <a:moveTo>
                    <a:pt x="1200048" y="1896428"/>
                  </a:moveTo>
                  <a:cubicBezTo>
                    <a:pt x="1192428" y="1896428"/>
                    <a:pt x="1182903" y="1891665"/>
                    <a:pt x="1172426" y="1888807"/>
                  </a:cubicBezTo>
                  <a:cubicBezTo>
                    <a:pt x="880961" y="1856423"/>
                    <a:pt x="597116" y="1796415"/>
                    <a:pt x="323748" y="1688782"/>
                  </a:cubicBezTo>
                  <a:cubicBezTo>
                    <a:pt x="622833" y="1745932"/>
                    <a:pt x="919061" y="1805940"/>
                    <a:pt x="1217193" y="1864042"/>
                  </a:cubicBezTo>
                  <a:cubicBezTo>
                    <a:pt x="1291488" y="1879282"/>
                    <a:pt x="1371498" y="1881188"/>
                    <a:pt x="1473416" y="1928813"/>
                  </a:cubicBezTo>
                  <a:cubicBezTo>
                    <a:pt x="1363878" y="1918335"/>
                    <a:pt x="1279106" y="1916430"/>
                    <a:pt x="1200048" y="1896428"/>
                  </a:cubicBezTo>
                  <a:close/>
                  <a:moveTo>
                    <a:pt x="2038248" y="2161223"/>
                  </a:moveTo>
                  <a:cubicBezTo>
                    <a:pt x="2322093" y="2008823"/>
                    <a:pt x="3215538" y="1748790"/>
                    <a:pt x="3534626" y="1725930"/>
                  </a:cubicBezTo>
                  <a:cubicBezTo>
                    <a:pt x="3031706" y="1858328"/>
                    <a:pt x="2533548" y="2011680"/>
                    <a:pt x="2038248" y="216122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3A9F98-C731-4733-A6E5-4CBBD39AF0AD}"/>
                </a:ext>
              </a:extLst>
            </p:cNvPr>
            <p:cNvSpPr/>
            <p:nvPr/>
          </p:nvSpPr>
          <p:spPr>
            <a:xfrm>
              <a:off x="5434753" y="1357191"/>
              <a:ext cx="942975" cy="1466850"/>
            </a:xfrm>
            <a:custGeom>
              <a:avLst/>
              <a:gdLst>
                <a:gd name="connsiteX0" fmla="*/ 606954 w 942975"/>
                <a:gd name="connsiteY0" fmla="*/ 1410773 h 1466850"/>
                <a:gd name="connsiteX1" fmla="*/ 883179 w 942975"/>
                <a:gd name="connsiteY1" fmla="*/ 1087876 h 1466850"/>
                <a:gd name="connsiteX2" fmla="*/ 900324 w 942975"/>
                <a:gd name="connsiteY2" fmla="*/ 412553 h 1466850"/>
                <a:gd name="connsiteX3" fmla="*/ 462174 w 942975"/>
                <a:gd name="connsiteY3" fmla="*/ 121 h 1466850"/>
                <a:gd name="connsiteX4" fmla="*/ 26882 w 942975"/>
                <a:gd name="connsiteY4" fmla="*/ 447796 h 1466850"/>
                <a:gd name="connsiteX5" fmla="*/ 101177 w 942975"/>
                <a:gd name="connsiteY5" fmla="*/ 1170743 h 1466850"/>
                <a:gd name="connsiteX6" fmla="*/ 360257 w 942975"/>
                <a:gd name="connsiteY6" fmla="*/ 1426013 h 1466850"/>
                <a:gd name="connsiteX7" fmla="*/ 429789 w 942975"/>
                <a:gd name="connsiteY7" fmla="*/ 1467923 h 1466850"/>
                <a:gd name="connsiteX8" fmla="*/ 543137 w 942975"/>
                <a:gd name="connsiteY8" fmla="*/ 1465066 h 1466850"/>
                <a:gd name="connsiteX9" fmla="*/ 606954 w 942975"/>
                <a:gd name="connsiteY9" fmla="*/ 1410773 h 1466850"/>
                <a:gd name="connsiteX10" fmla="*/ 875559 w 942975"/>
                <a:gd name="connsiteY10" fmla="*/ 730688 h 1466850"/>
                <a:gd name="connsiteX11" fmla="*/ 646959 w 942975"/>
                <a:gd name="connsiteY11" fmla="*/ 1310761 h 1466850"/>
                <a:gd name="connsiteX12" fmla="*/ 875559 w 942975"/>
                <a:gd name="connsiteY12" fmla="*/ 730688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2975" h="1466850">
                  <a:moveTo>
                    <a:pt x="606954" y="1410773"/>
                  </a:moveTo>
                  <a:cubicBezTo>
                    <a:pt x="746019" y="1343146"/>
                    <a:pt x="833649" y="1230751"/>
                    <a:pt x="883179" y="1087876"/>
                  </a:cubicBezTo>
                  <a:cubicBezTo>
                    <a:pt x="957474" y="864991"/>
                    <a:pt x="969857" y="637343"/>
                    <a:pt x="900324" y="412553"/>
                  </a:cubicBezTo>
                  <a:cubicBezTo>
                    <a:pt x="835554" y="192526"/>
                    <a:pt x="624099" y="-5594"/>
                    <a:pt x="462174" y="121"/>
                  </a:cubicBezTo>
                  <a:cubicBezTo>
                    <a:pt x="290724" y="4883"/>
                    <a:pt x="76412" y="220148"/>
                    <a:pt x="26882" y="447796"/>
                  </a:cubicBezTo>
                  <a:cubicBezTo>
                    <a:pt x="-27411" y="695446"/>
                    <a:pt x="2117" y="938333"/>
                    <a:pt x="101177" y="1170743"/>
                  </a:cubicBezTo>
                  <a:cubicBezTo>
                    <a:pt x="150707" y="1287901"/>
                    <a:pt x="235479" y="1383151"/>
                    <a:pt x="360257" y="1426013"/>
                  </a:cubicBezTo>
                  <a:cubicBezTo>
                    <a:pt x="390737" y="1436491"/>
                    <a:pt x="412644" y="1449826"/>
                    <a:pt x="429789" y="1467923"/>
                  </a:cubicBezTo>
                  <a:lnTo>
                    <a:pt x="543137" y="1465066"/>
                  </a:lnTo>
                  <a:cubicBezTo>
                    <a:pt x="553614" y="1442206"/>
                    <a:pt x="574569" y="1426013"/>
                    <a:pt x="606954" y="1410773"/>
                  </a:cubicBezTo>
                  <a:close/>
                  <a:moveTo>
                    <a:pt x="875559" y="730688"/>
                  </a:moveTo>
                  <a:cubicBezTo>
                    <a:pt x="929852" y="963098"/>
                    <a:pt x="833649" y="1198366"/>
                    <a:pt x="646959" y="1310761"/>
                  </a:cubicBezTo>
                  <a:cubicBezTo>
                    <a:pt x="775547" y="1147883"/>
                    <a:pt x="860319" y="967861"/>
                    <a:pt x="875559" y="730688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3D271C-8B41-41E0-8BB3-FF44B7990EB2}"/>
              </a:ext>
            </a:extLst>
          </p:cNvPr>
          <p:cNvGrpSpPr/>
          <p:nvPr/>
        </p:nvGrpSpPr>
        <p:grpSpPr>
          <a:xfrm>
            <a:off x="3114324" y="3928184"/>
            <a:ext cx="329051" cy="652297"/>
            <a:chOff x="4513211" y="4124289"/>
            <a:chExt cx="227247" cy="45048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D71B8F9-1E62-4C64-A9A2-78BBF536253D}"/>
                </a:ext>
              </a:extLst>
            </p:cNvPr>
            <p:cNvSpPr/>
            <p:nvPr/>
          </p:nvSpPr>
          <p:spPr>
            <a:xfrm>
              <a:off x="4513211" y="4219805"/>
              <a:ext cx="225588" cy="354969"/>
            </a:xfrm>
            <a:custGeom>
              <a:avLst/>
              <a:gdLst>
                <a:gd name="connsiteX0" fmla="*/ 211655 w 225588"/>
                <a:gd name="connsiteY0" fmla="*/ 195758 h 354969"/>
                <a:gd name="connsiteX1" fmla="*/ 184783 w 225588"/>
                <a:gd name="connsiteY1" fmla="*/ 145332 h 354969"/>
                <a:gd name="connsiteX2" fmla="*/ 140661 w 225588"/>
                <a:gd name="connsiteY2" fmla="*/ 22586 h 354969"/>
                <a:gd name="connsiteX3" fmla="*/ 117770 w 225588"/>
                <a:gd name="connsiteY3" fmla="*/ 359 h 354969"/>
                <a:gd name="connsiteX4" fmla="*/ 118434 w 225588"/>
                <a:gd name="connsiteY4" fmla="*/ 10311 h 354969"/>
                <a:gd name="connsiteX5" fmla="*/ 105164 w 225588"/>
                <a:gd name="connsiteY5" fmla="*/ 27 h 354969"/>
                <a:gd name="connsiteX6" fmla="*/ 83600 w 225588"/>
                <a:gd name="connsiteY6" fmla="*/ 21259 h 354969"/>
                <a:gd name="connsiteX7" fmla="*/ 57724 w 225588"/>
                <a:gd name="connsiteY7" fmla="*/ 93580 h 354969"/>
                <a:gd name="connsiteX8" fmla="*/ 21232 w 225588"/>
                <a:gd name="connsiteY8" fmla="*/ 179171 h 354969"/>
                <a:gd name="connsiteX9" fmla="*/ 0 w 225588"/>
                <a:gd name="connsiteY9" fmla="*/ 239549 h 354969"/>
                <a:gd name="connsiteX10" fmla="*/ 0 w 225588"/>
                <a:gd name="connsiteY10" fmla="*/ 277036 h 354969"/>
                <a:gd name="connsiteX11" fmla="*/ 42464 w 225588"/>
                <a:gd name="connsiteY11" fmla="*/ 340732 h 354969"/>
                <a:gd name="connsiteX12" fmla="*/ 120092 w 225588"/>
                <a:gd name="connsiteY12" fmla="*/ 354001 h 354969"/>
                <a:gd name="connsiteX13" fmla="*/ 120756 w 225588"/>
                <a:gd name="connsiteY13" fmla="*/ 353670 h 354969"/>
                <a:gd name="connsiteX14" fmla="*/ 210328 w 225588"/>
                <a:gd name="connsiteY14" fmla="*/ 312533 h 354969"/>
                <a:gd name="connsiteX15" fmla="*/ 211655 w 225588"/>
                <a:gd name="connsiteY15" fmla="*/ 195758 h 35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5588" h="354969">
                  <a:moveTo>
                    <a:pt x="211655" y="195758"/>
                  </a:moveTo>
                  <a:cubicBezTo>
                    <a:pt x="201702" y="179502"/>
                    <a:pt x="191418" y="163579"/>
                    <a:pt x="184783" y="145332"/>
                  </a:cubicBezTo>
                  <a:cubicBezTo>
                    <a:pt x="169855" y="104528"/>
                    <a:pt x="155258" y="63391"/>
                    <a:pt x="140661" y="22586"/>
                  </a:cubicBezTo>
                  <a:cubicBezTo>
                    <a:pt x="136680" y="11307"/>
                    <a:pt x="131372" y="1686"/>
                    <a:pt x="117770" y="359"/>
                  </a:cubicBezTo>
                  <a:cubicBezTo>
                    <a:pt x="118102" y="3676"/>
                    <a:pt x="118102" y="6994"/>
                    <a:pt x="118434" y="10311"/>
                  </a:cubicBezTo>
                  <a:cubicBezTo>
                    <a:pt x="113126" y="7989"/>
                    <a:pt x="110140" y="2349"/>
                    <a:pt x="105164" y="27"/>
                  </a:cubicBezTo>
                  <a:cubicBezTo>
                    <a:pt x="90567" y="-636"/>
                    <a:pt x="87249" y="10975"/>
                    <a:pt x="83600" y="21259"/>
                  </a:cubicBezTo>
                  <a:cubicBezTo>
                    <a:pt x="74975" y="45145"/>
                    <a:pt x="66349" y="69362"/>
                    <a:pt x="57724" y="93580"/>
                  </a:cubicBezTo>
                  <a:cubicBezTo>
                    <a:pt x="47108" y="122774"/>
                    <a:pt x="38814" y="152963"/>
                    <a:pt x="21232" y="179171"/>
                  </a:cubicBezTo>
                  <a:cubicBezTo>
                    <a:pt x="8957" y="197748"/>
                    <a:pt x="663" y="217322"/>
                    <a:pt x="0" y="239549"/>
                  </a:cubicBezTo>
                  <a:cubicBezTo>
                    <a:pt x="0" y="252155"/>
                    <a:pt x="0" y="264430"/>
                    <a:pt x="0" y="277036"/>
                  </a:cubicBezTo>
                  <a:cubicBezTo>
                    <a:pt x="2654" y="305898"/>
                    <a:pt x="19573" y="325803"/>
                    <a:pt x="42464" y="340732"/>
                  </a:cubicBezTo>
                  <a:cubicBezTo>
                    <a:pt x="66349" y="356324"/>
                    <a:pt x="93221" y="355992"/>
                    <a:pt x="120092" y="354001"/>
                  </a:cubicBezTo>
                  <a:cubicBezTo>
                    <a:pt x="120424" y="354001"/>
                    <a:pt x="120424" y="353670"/>
                    <a:pt x="120756" y="353670"/>
                  </a:cubicBezTo>
                  <a:cubicBezTo>
                    <a:pt x="156253" y="352674"/>
                    <a:pt x="187769" y="341727"/>
                    <a:pt x="210328" y="312533"/>
                  </a:cubicBezTo>
                  <a:cubicBezTo>
                    <a:pt x="234545" y="280354"/>
                    <a:pt x="234877" y="233909"/>
                    <a:pt x="211655" y="195758"/>
                  </a:cubicBezTo>
                  <a:close/>
                </a:path>
              </a:pathLst>
            </a:custGeom>
            <a:solidFill>
              <a:srgbClr val="D9E021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D17A9B4-E37F-40DA-83AB-D8AC1DE15A81}"/>
                </a:ext>
              </a:extLst>
            </p:cNvPr>
            <p:cNvSpPr/>
            <p:nvPr/>
          </p:nvSpPr>
          <p:spPr>
            <a:xfrm>
              <a:off x="4630981" y="4220164"/>
              <a:ext cx="109477" cy="351652"/>
            </a:xfrm>
            <a:custGeom>
              <a:avLst/>
              <a:gdLst>
                <a:gd name="connsiteX0" fmla="*/ 663 w 109476"/>
                <a:gd name="connsiteY0" fmla="*/ 12275 h 351651"/>
                <a:gd name="connsiteX1" fmla="*/ 0 w 109476"/>
                <a:gd name="connsiteY1" fmla="*/ 0 h 351651"/>
                <a:gd name="connsiteX2" fmla="*/ 22891 w 109476"/>
                <a:gd name="connsiteY2" fmla="*/ 22227 h 351651"/>
                <a:gd name="connsiteX3" fmla="*/ 67013 w 109476"/>
                <a:gd name="connsiteY3" fmla="*/ 144974 h 351651"/>
                <a:gd name="connsiteX4" fmla="*/ 93884 w 109476"/>
                <a:gd name="connsiteY4" fmla="*/ 195399 h 351651"/>
                <a:gd name="connsiteX5" fmla="*/ 92557 w 109476"/>
                <a:gd name="connsiteY5" fmla="*/ 311511 h 351651"/>
                <a:gd name="connsiteX6" fmla="*/ 663 w 109476"/>
                <a:gd name="connsiteY6" fmla="*/ 352979 h 351651"/>
                <a:gd name="connsiteX7" fmla="*/ 25544 w 109476"/>
                <a:gd name="connsiteY7" fmla="*/ 278004 h 351651"/>
                <a:gd name="connsiteX8" fmla="*/ 27535 w 109476"/>
                <a:gd name="connsiteY8" fmla="*/ 218953 h 351651"/>
                <a:gd name="connsiteX9" fmla="*/ 11943 w 109476"/>
                <a:gd name="connsiteY9" fmla="*/ 60378 h 351651"/>
                <a:gd name="connsiteX10" fmla="*/ 4976 w 109476"/>
                <a:gd name="connsiteY10" fmla="*/ 21564 h 351651"/>
                <a:gd name="connsiteX11" fmla="*/ 663 w 109476"/>
                <a:gd name="connsiteY11" fmla="*/ 12275 h 35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76" h="351651">
                  <a:moveTo>
                    <a:pt x="663" y="12275"/>
                  </a:moveTo>
                  <a:cubicBezTo>
                    <a:pt x="332" y="8294"/>
                    <a:pt x="332" y="3981"/>
                    <a:pt x="0" y="0"/>
                  </a:cubicBezTo>
                  <a:cubicBezTo>
                    <a:pt x="13602" y="1327"/>
                    <a:pt x="18910" y="10948"/>
                    <a:pt x="22891" y="22227"/>
                  </a:cubicBezTo>
                  <a:cubicBezTo>
                    <a:pt x="37487" y="63364"/>
                    <a:pt x="52084" y="104169"/>
                    <a:pt x="67013" y="144974"/>
                  </a:cubicBezTo>
                  <a:cubicBezTo>
                    <a:pt x="73648" y="162888"/>
                    <a:pt x="83932" y="179143"/>
                    <a:pt x="93884" y="195399"/>
                  </a:cubicBezTo>
                  <a:cubicBezTo>
                    <a:pt x="117107" y="233550"/>
                    <a:pt x="116775" y="279995"/>
                    <a:pt x="92557" y="311511"/>
                  </a:cubicBezTo>
                  <a:cubicBezTo>
                    <a:pt x="69667" y="341700"/>
                    <a:pt x="37156" y="352316"/>
                    <a:pt x="663" y="352979"/>
                  </a:cubicBezTo>
                  <a:cubicBezTo>
                    <a:pt x="16587" y="330420"/>
                    <a:pt x="21564" y="304544"/>
                    <a:pt x="25544" y="278004"/>
                  </a:cubicBezTo>
                  <a:cubicBezTo>
                    <a:pt x="28199" y="258431"/>
                    <a:pt x="27535" y="238526"/>
                    <a:pt x="27535" y="218953"/>
                  </a:cubicBezTo>
                  <a:cubicBezTo>
                    <a:pt x="27867" y="165542"/>
                    <a:pt x="20568" y="112794"/>
                    <a:pt x="11943" y="60378"/>
                  </a:cubicBezTo>
                  <a:cubicBezTo>
                    <a:pt x="9952" y="47440"/>
                    <a:pt x="7298" y="34502"/>
                    <a:pt x="4976" y="21564"/>
                  </a:cubicBezTo>
                  <a:cubicBezTo>
                    <a:pt x="4313" y="17914"/>
                    <a:pt x="3981" y="14597"/>
                    <a:pt x="663" y="12275"/>
                  </a:cubicBezTo>
                  <a:close/>
                </a:path>
              </a:pathLst>
            </a:custGeom>
            <a:solidFill>
              <a:srgbClr val="C2BB4A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F89CD6-6E9E-4930-A7BA-E1840122AEB5}"/>
                </a:ext>
              </a:extLst>
            </p:cNvPr>
            <p:cNvSpPr/>
            <p:nvPr/>
          </p:nvSpPr>
          <p:spPr>
            <a:xfrm>
              <a:off x="4561893" y="4124289"/>
              <a:ext cx="109477" cy="109477"/>
            </a:xfrm>
            <a:custGeom>
              <a:avLst/>
              <a:gdLst>
                <a:gd name="connsiteX0" fmla="*/ 63449 w 109476"/>
                <a:gd name="connsiteY0" fmla="*/ 56397 h 109476"/>
                <a:gd name="connsiteX1" fmla="*/ 111220 w 109476"/>
                <a:gd name="connsiteY1" fmla="*/ 0 h 109476"/>
                <a:gd name="connsiteX2" fmla="*/ 104917 w 109476"/>
                <a:gd name="connsiteY2" fmla="*/ 0 h 109476"/>
                <a:gd name="connsiteX3" fmla="*/ 104917 w 109476"/>
                <a:gd name="connsiteY3" fmla="*/ 1659 h 109476"/>
                <a:gd name="connsiteX4" fmla="*/ 94965 w 109476"/>
                <a:gd name="connsiteY4" fmla="*/ 3649 h 109476"/>
                <a:gd name="connsiteX5" fmla="*/ 52170 w 109476"/>
                <a:gd name="connsiteY5" fmla="*/ 53743 h 109476"/>
                <a:gd name="connsiteX6" fmla="*/ 7715 w 109476"/>
                <a:gd name="connsiteY6" fmla="*/ 19905 h 109476"/>
                <a:gd name="connsiteX7" fmla="*/ 85 w 109476"/>
                <a:gd name="connsiteY7" fmla="*/ 23222 h 109476"/>
                <a:gd name="connsiteX8" fmla="*/ 6388 w 109476"/>
                <a:gd name="connsiteY8" fmla="*/ 29194 h 109476"/>
                <a:gd name="connsiteX9" fmla="*/ 32265 w 109476"/>
                <a:gd name="connsiteY9" fmla="*/ 42795 h 109476"/>
                <a:gd name="connsiteX10" fmla="*/ 57146 w 109476"/>
                <a:gd name="connsiteY10" fmla="*/ 97534 h 109476"/>
                <a:gd name="connsiteX11" fmla="*/ 70084 w 109476"/>
                <a:gd name="connsiteY11" fmla="*/ 108481 h 109476"/>
                <a:gd name="connsiteX12" fmla="*/ 69420 w 109476"/>
                <a:gd name="connsiteY12" fmla="*/ 96207 h 109476"/>
                <a:gd name="connsiteX13" fmla="*/ 57477 w 109476"/>
                <a:gd name="connsiteY13" fmla="*/ 67013 h 109476"/>
                <a:gd name="connsiteX14" fmla="*/ 63449 w 109476"/>
                <a:gd name="connsiteY14" fmla="*/ 56397 h 109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476" h="109476">
                  <a:moveTo>
                    <a:pt x="63449" y="56397"/>
                  </a:moveTo>
                  <a:cubicBezTo>
                    <a:pt x="91979" y="52084"/>
                    <a:pt x="110889" y="29526"/>
                    <a:pt x="111220" y="0"/>
                  </a:cubicBezTo>
                  <a:cubicBezTo>
                    <a:pt x="109230" y="0"/>
                    <a:pt x="106908" y="0"/>
                    <a:pt x="104917" y="0"/>
                  </a:cubicBezTo>
                  <a:cubicBezTo>
                    <a:pt x="104917" y="663"/>
                    <a:pt x="104917" y="1327"/>
                    <a:pt x="104917" y="1659"/>
                  </a:cubicBezTo>
                  <a:cubicBezTo>
                    <a:pt x="101600" y="1659"/>
                    <a:pt x="98282" y="2322"/>
                    <a:pt x="94965" y="3649"/>
                  </a:cubicBezTo>
                  <a:cubicBezTo>
                    <a:pt x="72406" y="13270"/>
                    <a:pt x="58141" y="29857"/>
                    <a:pt x="52170" y="53743"/>
                  </a:cubicBezTo>
                  <a:cubicBezTo>
                    <a:pt x="41554" y="36824"/>
                    <a:pt x="28615" y="23222"/>
                    <a:pt x="7715" y="19905"/>
                  </a:cubicBezTo>
                  <a:cubicBezTo>
                    <a:pt x="4398" y="19241"/>
                    <a:pt x="417" y="17583"/>
                    <a:pt x="85" y="23222"/>
                  </a:cubicBezTo>
                  <a:cubicBezTo>
                    <a:pt x="-578" y="28199"/>
                    <a:pt x="2739" y="28862"/>
                    <a:pt x="6388" y="29194"/>
                  </a:cubicBezTo>
                  <a:cubicBezTo>
                    <a:pt x="17004" y="30189"/>
                    <a:pt x="25298" y="35497"/>
                    <a:pt x="32265" y="42795"/>
                  </a:cubicBezTo>
                  <a:cubicBezTo>
                    <a:pt x="46530" y="58056"/>
                    <a:pt x="53828" y="76965"/>
                    <a:pt x="57146" y="97534"/>
                  </a:cubicBezTo>
                  <a:cubicBezTo>
                    <a:pt x="60131" y="102842"/>
                    <a:pt x="58141" y="113789"/>
                    <a:pt x="70084" y="108481"/>
                  </a:cubicBezTo>
                  <a:cubicBezTo>
                    <a:pt x="74728" y="104169"/>
                    <a:pt x="73401" y="100188"/>
                    <a:pt x="69420" y="96207"/>
                  </a:cubicBezTo>
                  <a:cubicBezTo>
                    <a:pt x="67430" y="85591"/>
                    <a:pt x="61790" y="76634"/>
                    <a:pt x="57477" y="67013"/>
                  </a:cubicBezTo>
                  <a:cubicBezTo>
                    <a:pt x="54160" y="59051"/>
                    <a:pt x="56482" y="57392"/>
                    <a:pt x="63449" y="56397"/>
                  </a:cubicBezTo>
                  <a:close/>
                </a:path>
              </a:pathLst>
            </a:custGeom>
            <a:solidFill>
              <a:srgbClr val="48A267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220">
            <a:extLst>
              <a:ext uri="{FF2B5EF4-FFF2-40B4-BE49-F238E27FC236}">
                <a16:creationId xmlns:a16="http://schemas.microsoft.com/office/drawing/2014/main" id="{D0EFCB2F-8AAC-446B-8371-E9AED63416B0}"/>
              </a:ext>
            </a:extLst>
          </p:cNvPr>
          <p:cNvGrpSpPr/>
          <p:nvPr/>
        </p:nvGrpSpPr>
        <p:grpSpPr>
          <a:xfrm>
            <a:off x="3579487" y="3982691"/>
            <a:ext cx="451589" cy="565132"/>
            <a:chOff x="5262562" y="2386012"/>
            <a:chExt cx="1666875" cy="2085975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DC77AC-BBAE-4C8C-83CD-3378C616F22D}"/>
                </a:ext>
              </a:extLst>
            </p:cNvPr>
            <p:cNvSpPr/>
            <p:nvPr/>
          </p:nvSpPr>
          <p:spPr>
            <a:xfrm>
              <a:off x="5262562" y="2797492"/>
              <a:ext cx="1657350" cy="1657350"/>
            </a:xfrm>
            <a:custGeom>
              <a:avLst/>
              <a:gdLst>
                <a:gd name="connsiteX0" fmla="*/ 1663065 w 1657350"/>
                <a:gd name="connsiteY0" fmla="*/ 831533 h 1657350"/>
                <a:gd name="connsiteX1" fmla="*/ 831533 w 1657350"/>
                <a:gd name="connsiteY1" fmla="*/ 1663065 h 1657350"/>
                <a:gd name="connsiteX2" fmla="*/ 0 w 1657350"/>
                <a:gd name="connsiteY2" fmla="*/ 831533 h 1657350"/>
                <a:gd name="connsiteX3" fmla="*/ 831533 w 1657350"/>
                <a:gd name="connsiteY3" fmla="*/ 0 h 1657350"/>
                <a:gd name="connsiteX4" fmla="*/ 1663065 w 1657350"/>
                <a:gd name="connsiteY4" fmla="*/ 831533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350" h="1657350">
                  <a:moveTo>
                    <a:pt x="1663065" y="831533"/>
                  </a:moveTo>
                  <a:cubicBezTo>
                    <a:pt x="1663065" y="1290775"/>
                    <a:pt x="1290775" y="1663065"/>
                    <a:pt x="831533" y="1663065"/>
                  </a:cubicBezTo>
                  <a:cubicBezTo>
                    <a:pt x="372290" y="1663065"/>
                    <a:pt x="0" y="1290775"/>
                    <a:pt x="0" y="831533"/>
                  </a:cubicBezTo>
                  <a:cubicBezTo>
                    <a:pt x="0" y="372290"/>
                    <a:pt x="372290" y="0"/>
                    <a:pt x="831533" y="0"/>
                  </a:cubicBezTo>
                  <a:cubicBezTo>
                    <a:pt x="1290775" y="0"/>
                    <a:pt x="1663065" y="372290"/>
                    <a:pt x="1663065" y="831533"/>
                  </a:cubicBezTo>
                  <a:close/>
                </a:path>
              </a:pathLst>
            </a:custGeom>
            <a:solidFill>
              <a:srgbClr val="FAA93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AD8485-9B02-4706-91DF-9CF273A3517F}"/>
                </a:ext>
              </a:extLst>
            </p:cNvPr>
            <p:cNvSpPr/>
            <p:nvPr/>
          </p:nvSpPr>
          <p:spPr>
            <a:xfrm>
              <a:off x="5660707" y="3044189"/>
              <a:ext cx="1257300" cy="1419225"/>
            </a:xfrm>
            <a:custGeom>
              <a:avLst/>
              <a:gdLst>
                <a:gd name="connsiteX0" fmla="*/ 1014413 w 1257300"/>
                <a:gd name="connsiteY0" fmla="*/ 0 h 1419225"/>
                <a:gd name="connsiteX1" fmla="*/ 773430 w 1257300"/>
                <a:gd name="connsiteY1" fmla="*/ 974407 h 1419225"/>
                <a:gd name="connsiteX2" fmla="*/ 0 w 1257300"/>
                <a:gd name="connsiteY2" fmla="*/ 1303973 h 1419225"/>
                <a:gd name="connsiteX3" fmla="*/ 433388 w 1257300"/>
                <a:gd name="connsiteY3" fmla="*/ 1425893 h 1419225"/>
                <a:gd name="connsiteX4" fmla="*/ 1264920 w 1257300"/>
                <a:gd name="connsiteY4" fmla="*/ 594360 h 1419225"/>
                <a:gd name="connsiteX5" fmla="*/ 1014413 w 1257300"/>
                <a:gd name="connsiteY5" fmla="*/ 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7300" h="1419225">
                  <a:moveTo>
                    <a:pt x="1014413" y="0"/>
                  </a:moveTo>
                  <a:cubicBezTo>
                    <a:pt x="1141095" y="285750"/>
                    <a:pt x="1054418" y="679132"/>
                    <a:pt x="773430" y="974407"/>
                  </a:cubicBezTo>
                  <a:cubicBezTo>
                    <a:pt x="549593" y="1209675"/>
                    <a:pt x="256222" y="1323975"/>
                    <a:pt x="0" y="1303973"/>
                  </a:cubicBezTo>
                  <a:cubicBezTo>
                    <a:pt x="125730" y="1381125"/>
                    <a:pt x="274320" y="1425893"/>
                    <a:pt x="433388" y="1425893"/>
                  </a:cubicBezTo>
                  <a:cubicBezTo>
                    <a:pt x="892493" y="1425893"/>
                    <a:pt x="1264920" y="1053465"/>
                    <a:pt x="1264920" y="594360"/>
                  </a:cubicBezTo>
                  <a:cubicBezTo>
                    <a:pt x="1263968" y="360998"/>
                    <a:pt x="1168718" y="150495"/>
                    <a:pt x="1014413" y="0"/>
                  </a:cubicBezTo>
                  <a:close/>
                </a:path>
              </a:pathLst>
            </a:custGeom>
            <a:solidFill>
              <a:srgbClr val="F793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DBCDA91-5632-46C9-9DED-EF41C6AC8190}"/>
                </a:ext>
              </a:extLst>
            </p:cNvPr>
            <p:cNvSpPr/>
            <p:nvPr/>
          </p:nvSpPr>
          <p:spPr>
            <a:xfrm>
              <a:off x="6091967" y="2386403"/>
              <a:ext cx="733425" cy="495300"/>
            </a:xfrm>
            <a:custGeom>
              <a:avLst/>
              <a:gdLst>
                <a:gd name="connsiteX0" fmla="*/ 2128 w 733425"/>
                <a:gd name="connsiteY0" fmla="*/ 437759 h 495300"/>
                <a:gd name="connsiteX1" fmla="*/ 99282 w 733425"/>
                <a:gd name="connsiteY1" fmla="*/ 138674 h 495300"/>
                <a:gd name="connsiteX2" fmla="*/ 268828 w 733425"/>
                <a:gd name="connsiteY2" fmla="*/ 8181 h 495300"/>
                <a:gd name="connsiteX3" fmla="*/ 305975 w 733425"/>
                <a:gd name="connsiteY3" fmla="*/ 15801 h 495300"/>
                <a:gd name="connsiteX4" fmla="*/ 286925 w 733425"/>
                <a:gd name="connsiteY4" fmla="*/ 65331 h 495300"/>
                <a:gd name="connsiteX5" fmla="*/ 89757 w 733425"/>
                <a:gd name="connsiteY5" fmla="*/ 313934 h 495300"/>
                <a:gd name="connsiteX6" fmla="*/ 347885 w 733425"/>
                <a:gd name="connsiteY6" fmla="*/ 180584 h 495300"/>
                <a:gd name="connsiteX7" fmla="*/ 420275 w 733425"/>
                <a:gd name="connsiteY7" fmla="*/ 179631 h 495300"/>
                <a:gd name="connsiteX8" fmla="*/ 732695 w 733425"/>
                <a:gd name="connsiteY8" fmla="*/ 294884 h 495300"/>
                <a:gd name="connsiteX9" fmla="*/ 735553 w 733425"/>
                <a:gd name="connsiteY9" fmla="*/ 297741 h 495300"/>
                <a:gd name="connsiteX10" fmla="*/ 732695 w 733425"/>
                <a:gd name="connsiteY10" fmla="*/ 301551 h 495300"/>
                <a:gd name="connsiteX11" fmla="*/ 109760 w 733425"/>
                <a:gd name="connsiteY11" fmla="*/ 336794 h 495300"/>
                <a:gd name="connsiteX12" fmla="*/ 78328 w 733425"/>
                <a:gd name="connsiteY12" fmla="*/ 340604 h 495300"/>
                <a:gd name="connsiteX13" fmla="*/ 63087 w 733425"/>
                <a:gd name="connsiteY13" fmla="*/ 444426 h 495300"/>
                <a:gd name="connsiteX14" fmla="*/ 59278 w 733425"/>
                <a:gd name="connsiteY14" fmla="*/ 477764 h 495300"/>
                <a:gd name="connsiteX15" fmla="*/ 25940 w 733425"/>
                <a:gd name="connsiteY15" fmla="*/ 500624 h 495300"/>
                <a:gd name="connsiteX16" fmla="*/ 222 w 733425"/>
                <a:gd name="connsiteY16" fmla="*/ 475859 h 495300"/>
                <a:gd name="connsiteX17" fmla="*/ 2128 w 733425"/>
                <a:gd name="connsiteY17" fmla="*/ 437759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25" h="495300">
                  <a:moveTo>
                    <a:pt x="2128" y="437759"/>
                  </a:moveTo>
                  <a:cubicBezTo>
                    <a:pt x="18320" y="332984"/>
                    <a:pt x="39275" y="229161"/>
                    <a:pt x="99282" y="138674"/>
                  </a:cubicBezTo>
                  <a:cubicBezTo>
                    <a:pt x="141193" y="75809"/>
                    <a:pt x="195485" y="30089"/>
                    <a:pt x="268828" y="8181"/>
                  </a:cubicBezTo>
                  <a:cubicBezTo>
                    <a:pt x="281210" y="4371"/>
                    <a:pt x="300260" y="-11821"/>
                    <a:pt x="305975" y="15801"/>
                  </a:cubicBezTo>
                  <a:cubicBezTo>
                    <a:pt x="309785" y="34851"/>
                    <a:pt x="315500" y="52949"/>
                    <a:pt x="286925" y="65331"/>
                  </a:cubicBezTo>
                  <a:cubicBezTo>
                    <a:pt x="177387" y="111051"/>
                    <a:pt x="125953" y="176774"/>
                    <a:pt x="89757" y="313934"/>
                  </a:cubicBezTo>
                  <a:cubicBezTo>
                    <a:pt x="170720" y="247259"/>
                    <a:pt x="254540" y="203444"/>
                    <a:pt x="347885" y="180584"/>
                  </a:cubicBezTo>
                  <a:cubicBezTo>
                    <a:pt x="371697" y="170106"/>
                    <a:pt x="396462" y="171059"/>
                    <a:pt x="420275" y="179631"/>
                  </a:cubicBezTo>
                  <a:cubicBezTo>
                    <a:pt x="528860" y="207254"/>
                    <a:pt x="626015" y="264404"/>
                    <a:pt x="732695" y="294884"/>
                  </a:cubicBezTo>
                  <a:cubicBezTo>
                    <a:pt x="733648" y="294884"/>
                    <a:pt x="735553" y="296789"/>
                    <a:pt x="735553" y="297741"/>
                  </a:cubicBezTo>
                  <a:cubicBezTo>
                    <a:pt x="735553" y="298694"/>
                    <a:pt x="733648" y="300599"/>
                    <a:pt x="732695" y="301551"/>
                  </a:cubicBezTo>
                  <a:cubicBezTo>
                    <a:pt x="526955" y="356796"/>
                    <a:pt x="320262" y="372036"/>
                    <a:pt x="109760" y="336794"/>
                  </a:cubicBezTo>
                  <a:cubicBezTo>
                    <a:pt x="98330" y="334889"/>
                    <a:pt x="87853" y="331079"/>
                    <a:pt x="78328" y="340604"/>
                  </a:cubicBezTo>
                  <a:cubicBezTo>
                    <a:pt x="73565" y="374894"/>
                    <a:pt x="67850" y="410136"/>
                    <a:pt x="63087" y="444426"/>
                  </a:cubicBezTo>
                  <a:cubicBezTo>
                    <a:pt x="62135" y="455856"/>
                    <a:pt x="59278" y="466334"/>
                    <a:pt x="59278" y="477764"/>
                  </a:cubicBezTo>
                  <a:cubicBezTo>
                    <a:pt x="59278" y="501576"/>
                    <a:pt x="42132" y="500624"/>
                    <a:pt x="25940" y="500624"/>
                  </a:cubicBezTo>
                  <a:cubicBezTo>
                    <a:pt x="8795" y="500624"/>
                    <a:pt x="-1682" y="495861"/>
                    <a:pt x="222" y="475859"/>
                  </a:cubicBezTo>
                  <a:cubicBezTo>
                    <a:pt x="3080" y="463476"/>
                    <a:pt x="2128" y="451094"/>
                    <a:pt x="2128" y="437759"/>
                  </a:cubicBezTo>
                  <a:close/>
                </a:path>
              </a:pathLst>
            </a:custGeom>
            <a:solidFill>
              <a:srgbClr val="57B8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aphic 225">
            <a:extLst>
              <a:ext uri="{FF2B5EF4-FFF2-40B4-BE49-F238E27FC236}">
                <a16:creationId xmlns:a16="http://schemas.microsoft.com/office/drawing/2014/main" id="{7F10FBE3-B569-4DEF-908E-60AC37D4CA9B}"/>
              </a:ext>
            </a:extLst>
          </p:cNvPr>
          <p:cNvGrpSpPr/>
          <p:nvPr/>
        </p:nvGrpSpPr>
        <p:grpSpPr>
          <a:xfrm>
            <a:off x="2374005" y="3928184"/>
            <a:ext cx="532332" cy="597185"/>
            <a:chOff x="8270599" y="197160"/>
            <a:chExt cx="1876425" cy="210502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3F3CA53-4D74-4DEC-9DBF-36D7F3519A3A}"/>
                </a:ext>
              </a:extLst>
            </p:cNvPr>
            <p:cNvSpPr/>
            <p:nvPr/>
          </p:nvSpPr>
          <p:spPr>
            <a:xfrm>
              <a:off x="8270793" y="1478709"/>
              <a:ext cx="838200" cy="800100"/>
            </a:xfrm>
            <a:custGeom>
              <a:avLst/>
              <a:gdLst>
                <a:gd name="connsiteX0" fmla="*/ 743709 w 838200"/>
                <a:gd name="connsiteY0" fmla="*/ 89099 h 800100"/>
                <a:gd name="connsiteX1" fmla="*/ 482724 w 838200"/>
                <a:gd name="connsiteY1" fmla="*/ 74811 h 800100"/>
                <a:gd name="connsiteX2" fmla="*/ 425574 w 838200"/>
                <a:gd name="connsiteY2" fmla="*/ 65286 h 800100"/>
                <a:gd name="connsiteX3" fmla="*/ 181734 w 838200"/>
                <a:gd name="connsiteY3" fmla="*/ 29091 h 800100"/>
                <a:gd name="connsiteX4" fmla="*/ 1711 w 838200"/>
                <a:gd name="connsiteY4" fmla="*/ 402471 h 800100"/>
                <a:gd name="connsiteX5" fmla="*/ 459864 w 838200"/>
                <a:gd name="connsiteY5" fmla="*/ 800616 h 800100"/>
                <a:gd name="connsiteX6" fmla="*/ 846579 w 838200"/>
                <a:gd name="connsiteY6" fmla="*/ 332939 h 800100"/>
                <a:gd name="connsiteX7" fmla="*/ 743709 w 838200"/>
                <a:gd name="connsiteY7" fmla="*/ 89099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8200" h="800100">
                  <a:moveTo>
                    <a:pt x="743709" y="89099"/>
                  </a:moveTo>
                  <a:cubicBezTo>
                    <a:pt x="609406" y="16709"/>
                    <a:pt x="581784" y="78621"/>
                    <a:pt x="482724" y="74811"/>
                  </a:cubicBezTo>
                  <a:lnTo>
                    <a:pt x="425574" y="65286"/>
                  </a:lnTo>
                  <a:cubicBezTo>
                    <a:pt x="332229" y="36711"/>
                    <a:pt x="336039" y="-42346"/>
                    <a:pt x="181734" y="29091"/>
                  </a:cubicBezTo>
                  <a:cubicBezTo>
                    <a:pt x="43621" y="112911"/>
                    <a:pt x="-10671" y="252929"/>
                    <a:pt x="1711" y="402471"/>
                  </a:cubicBezTo>
                  <a:cubicBezTo>
                    <a:pt x="21714" y="641549"/>
                    <a:pt x="226501" y="819666"/>
                    <a:pt x="459864" y="800616"/>
                  </a:cubicBezTo>
                  <a:cubicBezTo>
                    <a:pt x="693226" y="781566"/>
                    <a:pt x="853246" y="589161"/>
                    <a:pt x="846579" y="332939"/>
                  </a:cubicBezTo>
                  <a:cubicBezTo>
                    <a:pt x="842769" y="193874"/>
                    <a:pt x="808479" y="132914"/>
                    <a:pt x="743709" y="89099"/>
                  </a:cubicBezTo>
                  <a:close/>
                </a:path>
              </a:pathLst>
            </a:custGeom>
            <a:solidFill>
              <a:srgbClr val="ED7D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16F1646-67DF-4A61-8DB7-3A4162B5A794}"/>
                </a:ext>
              </a:extLst>
            </p:cNvPr>
            <p:cNvSpPr/>
            <p:nvPr/>
          </p:nvSpPr>
          <p:spPr>
            <a:xfrm>
              <a:off x="8679222" y="1541138"/>
              <a:ext cx="438150" cy="733425"/>
            </a:xfrm>
            <a:custGeom>
              <a:avLst/>
              <a:gdLst>
                <a:gd name="connsiteX0" fmla="*/ 431482 w 438150"/>
                <a:gd name="connsiteY0" fmla="*/ 417195 h 733425"/>
                <a:gd name="connsiteX1" fmla="*/ 140970 w 438150"/>
                <a:gd name="connsiteY1" fmla="*/ 722947 h 733425"/>
                <a:gd name="connsiteX2" fmla="*/ 0 w 438150"/>
                <a:gd name="connsiteY2" fmla="*/ 737235 h 733425"/>
                <a:gd name="connsiteX3" fmla="*/ 261938 w 438150"/>
                <a:gd name="connsiteY3" fmla="*/ 367665 h 733425"/>
                <a:gd name="connsiteX4" fmla="*/ 293370 w 438150"/>
                <a:gd name="connsiteY4" fmla="*/ 134302 h 733425"/>
                <a:gd name="connsiteX5" fmla="*/ 275273 w 438150"/>
                <a:gd name="connsiteY5" fmla="*/ 0 h 733425"/>
                <a:gd name="connsiteX6" fmla="*/ 340995 w 438150"/>
                <a:gd name="connsiteY6" fmla="*/ 30480 h 733425"/>
                <a:gd name="connsiteX7" fmla="*/ 431482 w 438150"/>
                <a:gd name="connsiteY7" fmla="*/ 41719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150" h="733425">
                  <a:moveTo>
                    <a:pt x="431482" y="417195"/>
                  </a:moveTo>
                  <a:cubicBezTo>
                    <a:pt x="388620" y="569595"/>
                    <a:pt x="294323" y="675322"/>
                    <a:pt x="140970" y="722947"/>
                  </a:cubicBezTo>
                  <a:cubicBezTo>
                    <a:pt x="95250" y="737235"/>
                    <a:pt x="47625" y="740093"/>
                    <a:pt x="0" y="737235"/>
                  </a:cubicBezTo>
                  <a:cubicBezTo>
                    <a:pt x="145733" y="653415"/>
                    <a:pt x="222885" y="531495"/>
                    <a:pt x="261938" y="367665"/>
                  </a:cubicBezTo>
                  <a:cubicBezTo>
                    <a:pt x="280988" y="287655"/>
                    <a:pt x="292417" y="220980"/>
                    <a:pt x="293370" y="134302"/>
                  </a:cubicBezTo>
                  <a:cubicBezTo>
                    <a:pt x="294323" y="105727"/>
                    <a:pt x="292417" y="80010"/>
                    <a:pt x="275273" y="0"/>
                  </a:cubicBezTo>
                  <a:cubicBezTo>
                    <a:pt x="291465" y="6667"/>
                    <a:pt x="324803" y="23813"/>
                    <a:pt x="340995" y="30480"/>
                  </a:cubicBezTo>
                  <a:cubicBezTo>
                    <a:pt x="408623" y="71438"/>
                    <a:pt x="463867" y="185738"/>
                    <a:pt x="431482" y="417195"/>
                  </a:cubicBezTo>
                  <a:close/>
                </a:path>
              </a:pathLst>
            </a:custGeom>
            <a:solidFill>
              <a:srgbClr val="CD4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16C8090-3647-404F-B7E1-520E7EB9D29E}"/>
                </a:ext>
              </a:extLst>
            </p:cNvPr>
            <p:cNvSpPr/>
            <p:nvPr/>
          </p:nvSpPr>
          <p:spPr>
            <a:xfrm>
              <a:off x="9295101" y="1516109"/>
              <a:ext cx="838200" cy="781050"/>
            </a:xfrm>
            <a:custGeom>
              <a:avLst/>
              <a:gdLst>
                <a:gd name="connsiteX0" fmla="*/ 677615 w 838200"/>
                <a:gd name="connsiteY0" fmla="*/ 13598 h 781050"/>
                <a:gd name="connsiteX1" fmla="*/ 420440 w 838200"/>
                <a:gd name="connsiteY1" fmla="*/ 56461 h 781050"/>
                <a:gd name="connsiteX2" fmla="*/ 362338 w 838200"/>
                <a:gd name="connsiteY2" fmla="*/ 60271 h 781050"/>
                <a:gd name="connsiteX3" fmla="*/ 116593 w 838200"/>
                <a:gd name="connsiteY3" fmla="*/ 78368 h 781050"/>
                <a:gd name="connsiteX4" fmla="*/ 21343 w 838200"/>
                <a:gd name="connsiteY4" fmla="*/ 481276 h 781050"/>
                <a:gd name="connsiteX5" fmla="*/ 554743 w 838200"/>
                <a:gd name="connsiteY5" fmla="*/ 770836 h 781050"/>
                <a:gd name="connsiteX6" fmla="*/ 830968 w 838200"/>
                <a:gd name="connsiteY6" fmla="*/ 230768 h 781050"/>
                <a:gd name="connsiteX7" fmla="*/ 677615 w 838200"/>
                <a:gd name="connsiteY7" fmla="*/ 13598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8200" h="781050">
                  <a:moveTo>
                    <a:pt x="677615" y="13598"/>
                  </a:moveTo>
                  <a:cubicBezTo>
                    <a:pt x="530931" y="-28312"/>
                    <a:pt x="517595" y="38363"/>
                    <a:pt x="420440" y="56461"/>
                  </a:cubicBezTo>
                  <a:lnTo>
                    <a:pt x="362338" y="60271"/>
                  </a:lnTo>
                  <a:cubicBezTo>
                    <a:pt x="264231" y="52651"/>
                    <a:pt x="251848" y="-25454"/>
                    <a:pt x="116593" y="78368"/>
                  </a:cubicBezTo>
                  <a:cubicBezTo>
                    <a:pt x="-565" y="189811"/>
                    <a:pt x="-23425" y="338401"/>
                    <a:pt x="21343" y="481276"/>
                  </a:cubicBezTo>
                  <a:cubicBezTo>
                    <a:pt x="91828" y="709876"/>
                    <a:pt x="330906" y="839416"/>
                    <a:pt x="554743" y="770836"/>
                  </a:cubicBezTo>
                  <a:cubicBezTo>
                    <a:pt x="778581" y="702256"/>
                    <a:pt x="892881" y="479371"/>
                    <a:pt x="830968" y="230768"/>
                  </a:cubicBezTo>
                  <a:cubicBezTo>
                    <a:pt x="796678" y="94561"/>
                    <a:pt x="750006" y="42173"/>
                    <a:pt x="677615" y="13598"/>
                  </a:cubicBezTo>
                  <a:close/>
                </a:path>
              </a:pathLst>
            </a:custGeom>
            <a:solidFill>
              <a:srgbClr val="ED7D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D297655-E36D-4AD6-BE39-C786EC52CCEF}"/>
                </a:ext>
              </a:extLst>
            </p:cNvPr>
            <p:cNvSpPr/>
            <p:nvPr/>
          </p:nvSpPr>
          <p:spPr>
            <a:xfrm>
              <a:off x="9799362" y="1517325"/>
              <a:ext cx="342900" cy="771525"/>
            </a:xfrm>
            <a:custGeom>
              <a:avLst/>
              <a:gdLst>
                <a:gd name="connsiteX0" fmla="*/ 351472 w 342900"/>
                <a:gd name="connsiteY0" fmla="*/ 373380 h 771525"/>
                <a:gd name="connsiteX1" fmla="*/ 134303 w 342900"/>
                <a:gd name="connsiteY1" fmla="*/ 735330 h 771525"/>
                <a:gd name="connsiteX2" fmla="*/ 0 w 342900"/>
                <a:gd name="connsiteY2" fmla="*/ 780097 h 771525"/>
                <a:gd name="connsiteX3" fmla="*/ 175260 w 342900"/>
                <a:gd name="connsiteY3" fmla="*/ 361950 h 771525"/>
                <a:gd name="connsiteX4" fmla="*/ 155258 w 342900"/>
                <a:gd name="connsiteY4" fmla="*/ 126682 h 771525"/>
                <a:gd name="connsiteX5" fmla="*/ 108585 w 342900"/>
                <a:gd name="connsiteY5" fmla="*/ 0 h 771525"/>
                <a:gd name="connsiteX6" fmla="*/ 179070 w 342900"/>
                <a:gd name="connsiteY6" fmla="*/ 15240 h 771525"/>
                <a:gd name="connsiteX7" fmla="*/ 351472 w 342900"/>
                <a:gd name="connsiteY7" fmla="*/ 373380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900" h="771525">
                  <a:moveTo>
                    <a:pt x="351472" y="373380"/>
                  </a:moveTo>
                  <a:cubicBezTo>
                    <a:pt x="341947" y="531495"/>
                    <a:pt x="274320" y="655320"/>
                    <a:pt x="134303" y="735330"/>
                  </a:cubicBezTo>
                  <a:cubicBezTo>
                    <a:pt x="92392" y="759143"/>
                    <a:pt x="46672" y="772477"/>
                    <a:pt x="0" y="780097"/>
                  </a:cubicBezTo>
                  <a:cubicBezTo>
                    <a:pt x="124778" y="666750"/>
                    <a:pt x="173355" y="530543"/>
                    <a:pt x="175260" y="361950"/>
                  </a:cubicBezTo>
                  <a:cubicBezTo>
                    <a:pt x="176213" y="280035"/>
                    <a:pt x="172403" y="211455"/>
                    <a:pt x="155258" y="126682"/>
                  </a:cubicBezTo>
                  <a:cubicBezTo>
                    <a:pt x="149542" y="99060"/>
                    <a:pt x="141922" y="74295"/>
                    <a:pt x="108585" y="0"/>
                  </a:cubicBezTo>
                  <a:cubicBezTo>
                    <a:pt x="125730" y="3810"/>
                    <a:pt x="162878" y="12382"/>
                    <a:pt x="179070" y="15240"/>
                  </a:cubicBezTo>
                  <a:cubicBezTo>
                    <a:pt x="254317" y="40957"/>
                    <a:pt x="332422" y="140017"/>
                    <a:pt x="351472" y="373380"/>
                  </a:cubicBezTo>
                  <a:close/>
                </a:path>
              </a:pathLst>
            </a:custGeom>
            <a:solidFill>
              <a:srgbClr val="CD4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4753759-33C2-4A3F-B110-4D02B0D8265D}"/>
                </a:ext>
              </a:extLst>
            </p:cNvPr>
            <p:cNvSpPr/>
            <p:nvPr/>
          </p:nvSpPr>
          <p:spPr>
            <a:xfrm>
              <a:off x="8915997" y="1038449"/>
              <a:ext cx="619125" cy="590550"/>
            </a:xfrm>
            <a:custGeom>
              <a:avLst/>
              <a:gdLst>
                <a:gd name="connsiteX0" fmla="*/ 569039 w 619125"/>
                <a:gd name="connsiteY0" fmla="*/ 109306 h 590550"/>
                <a:gd name="connsiteX1" fmla="*/ 381397 w 619125"/>
                <a:gd name="connsiteY1" fmla="*/ 74063 h 590550"/>
                <a:gd name="connsiteX2" fmla="*/ 340439 w 619125"/>
                <a:gd name="connsiteY2" fmla="*/ 61681 h 590550"/>
                <a:gd name="connsiteX3" fmla="*/ 167084 w 619125"/>
                <a:gd name="connsiteY3" fmla="*/ 12151 h 590550"/>
                <a:gd name="connsiteX4" fmla="*/ 397 w 619125"/>
                <a:gd name="connsiteY4" fmla="*/ 265516 h 590550"/>
                <a:gd name="connsiteX5" fmla="*/ 294719 w 619125"/>
                <a:gd name="connsiteY5" fmla="*/ 597938 h 590550"/>
                <a:gd name="connsiteX6" fmla="*/ 620474 w 619125"/>
                <a:gd name="connsiteY6" fmla="*/ 295996 h 590550"/>
                <a:gd name="connsiteX7" fmla="*/ 569039 w 619125"/>
                <a:gd name="connsiteY7" fmla="*/ 10930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125" h="590550">
                  <a:moveTo>
                    <a:pt x="569039" y="109306"/>
                  </a:moveTo>
                  <a:cubicBezTo>
                    <a:pt x="478552" y="43583"/>
                    <a:pt x="451882" y="86446"/>
                    <a:pt x="381397" y="74063"/>
                  </a:cubicBezTo>
                  <a:lnTo>
                    <a:pt x="340439" y="61681"/>
                  </a:lnTo>
                  <a:cubicBezTo>
                    <a:pt x="274717" y="32153"/>
                    <a:pt x="285194" y="-24997"/>
                    <a:pt x="167084" y="12151"/>
                  </a:cubicBezTo>
                  <a:cubicBezTo>
                    <a:pt x="58499" y="59776"/>
                    <a:pt x="6112" y="155978"/>
                    <a:pt x="397" y="265516"/>
                  </a:cubicBezTo>
                  <a:cubicBezTo>
                    <a:pt x="-8176" y="440776"/>
                    <a:pt x="123269" y="589366"/>
                    <a:pt x="294719" y="597938"/>
                  </a:cubicBezTo>
                  <a:cubicBezTo>
                    <a:pt x="466169" y="606511"/>
                    <a:pt x="600472" y="481733"/>
                    <a:pt x="620474" y="295996"/>
                  </a:cubicBezTo>
                  <a:cubicBezTo>
                    <a:pt x="630952" y="195031"/>
                    <a:pt x="611902" y="147406"/>
                    <a:pt x="569039" y="109306"/>
                  </a:cubicBezTo>
                  <a:close/>
                </a:path>
              </a:pathLst>
            </a:custGeom>
            <a:solidFill>
              <a:srgbClr val="ED7D3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BE9F167-7FCA-4EEE-8A39-B9A09A1D2DEA}"/>
                </a:ext>
              </a:extLst>
            </p:cNvPr>
            <p:cNvSpPr/>
            <p:nvPr/>
          </p:nvSpPr>
          <p:spPr>
            <a:xfrm>
              <a:off x="9173569" y="1122037"/>
              <a:ext cx="361950" cy="514350"/>
            </a:xfrm>
            <a:custGeom>
              <a:avLst/>
              <a:gdLst>
                <a:gd name="connsiteX0" fmla="*/ 343852 w 361950"/>
                <a:gd name="connsiteY0" fmla="*/ 318135 h 514350"/>
                <a:gd name="connsiteX1" fmla="*/ 103822 w 361950"/>
                <a:gd name="connsiteY1" fmla="*/ 512445 h 514350"/>
                <a:gd name="connsiteX2" fmla="*/ 0 w 361950"/>
                <a:gd name="connsiteY2" fmla="*/ 509588 h 514350"/>
                <a:gd name="connsiteX3" fmla="*/ 225742 w 361950"/>
                <a:gd name="connsiteY3" fmla="*/ 265748 h 514350"/>
                <a:gd name="connsiteX4" fmla="*/ 271463 w 361950"/>
                <a:gd name="connsiteY4" fmla="*/ 99060 h 514350"/>
                <a:gd name="connsiteX5" fmla="*/ 271463 w 361950"/>
                <a:gd name="connsiteY5" fmla="*/ 0 h 514350"/>
                <a:gd name="connsiteX6" fmla="*/ 316230 w 361950"/>
                <a:gd name="connsiteY6" fmla="*/ 28575 h 514350"/>
                <a:gd name="connsiteX7" fmla="*/ 343852 w 361950"/>
                <a:gd name="connsiteY7" fmla="*/ 318135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1950" h="514350">
                  <a:moveTo>
                    <a:pt x="343852" y="318135"/>
                  </a:moveTo>
                  <a:cubicBezTo>
                    <a:pt x="298132" y="424815"/>
                    <a:pt x="220027" y="492443"/>
                    <a:pt x="103822" y="512445"/>
                  </a:cubicBezTo>
                  <a:cubicBezTo>
                    <a:pt x="69532" y="518160"/>
                    <a:pt x="34290" y="516255"/>
                    <a:pt x="0" y="509588"/>
                  </a:cubicBezTo>
                  <a:cubicBezTo>
                    <a:pt x="114300" y="462915"/>
                    <a:pt x="181927" y="381000"/>
                    <a:pt x="225742" y="265748"/>
                  </a:cubicBezTo>
                  <a:cubicBezTo>
                    <a:pt x="246697" y="209550"/>
                    <a:pt x="261938" y="161925"/>
                    <a:pt x="271463" y="99060"/>
                  </a:cubicBezTo>
                  <a:cubicBezTo>
                    <a:pt x="274320" y="78105"/>
                    <a:pt x="275272" y="60008"/>
                    <a:pt x="271463" y="0"/>
                  </a:cubicBezTo>
                  <a:cubicBezTo>
                    <a:pt x="281940" y="6668"/>
                    <a:pt x="305753" y="21908"/>
                    <a:pt x="316230" y="28575"/>
                  </a:cubicBezTo>
                  <a:cubicBezTo>
                    <a:pt x="360045" y="65723"/>
                    <a:pt x="389572" y="153352"/>
                    <a:pt x="343852" y="318135"/>
                  </a:cubicBezTo>
                  <a:close/>
                </a:path>
              </a:pathLst>
            </a:custGeom>
            <a:solidFill>
              <a:srgbClr val="CD4E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DFBF8E4-E2FD-463C-88DB-444A5266A6C1}"/>
                </a:ext>
              </a:extLst>
            </p:cNvPr>
            <p:cNvSpPr/>
            <p:nvPr/>
          </p:nvSpPr>
          <p:spPr>
            <a:xfrm>
              <a:off x="8721948" y="197122"/>
              <a:ext cx="1000125" cy="1438275"/>
            </a:xfrm>
            <a:custGeom>
              <a:avLst/>
              <a:gdLst>
                <a:gd name="connsiteX0" fmla="*/ 954541 w 1000125"/>
                <a:gd name="connsiteY0" fmla="*/ 1300200 h 1438275"/>
                <a:gd name="connsiteX1" fmla="*/ 764994 w 1000125"/>
                <a:gd name="connsiteY1" fmla="*/ 640118 h 1438275"/>
                <a:gd name="connsiteX2" fmla="*/ 686889 w 1000125"/>
                <a:gd name="connsiteY2" fmla="*/ 551535 h 1438275"/>
                <a:gd name="connsiteX3" fmla="*/ 558301 w 1000125"/>
                <a:gd name="connsiteY3" fmla="*/ 434378 h 1438275"/>
                <a:gd name="connsiteX4" fmla="*/ 477339 w 1000125"/>
                <a:gd name="connsiteY4" fmla="*/ 410565 h 1438275"/>
                <a:gd name="connsiteX5" fmla="*/ 533536 w 1000125"/>
                <a:gd name="connsiteY5" fmla="*/ 521055 h 1438275"/>
                <a:gd name="connsiteX6" fmla="*/ 596401 w 1000125"/>
                <a:gd name="connsiteY6" fmla="*/ 820140 h 1438275"/>
                <a:gd name="connsiteX7" fmla="*/ 596401 w 1000125"/>
                <a:gd name="connsiteY7" fmla="*/ 935393 h 1438275"/>
                <a:gd name="connsiteX8" fmla="*/ 567826 w 1000125"/>
                <a:gd name="connsiteY8" fmla="*/ 968730 h 1438275"/>
                <a:gd name="connsiteX9" fmla="*/ 545919 w 1000125"/>
                <a:gd name="connsiteY9" fmla="*/ 931583 h 1438275"/>
                <a:gd name="connsiteX10" fmla="*/ 547824 w 1000125"/>
                <a:gd name="connsiteY10" fmla="*/ 880148 h 1438275"/>
                <a:gd name="connsiteX11" fmla="*/ 488769 w 1000125"/>
                <a:gd name="connsiteY11" fmla="*/ 556298 h 1438275"/>
                <a:gd name="connsiteX12" fmla="*/ 437334 w 1000125"/>
                <a:gd name="connsiteY12" fmla="*/ 452475 h 1438275"/>
                <a:gd name="connsiteX13" fmla="*/ 345894 w 1000125"/>
                <a:gd name="connsiteY13" fmla="*/ 512483 h 1438275"/>
                <a:gd name="connsiteX14" fmla="*/ 136344 w 1000125"/>
                <a:gd name="connsiteY14" fmla="*/ 816330 h 1438275"/>
                <a:gd name="connsiteX15" fmla="*/ 76336 w 1000125"/>
                <a:gd name="connsiteY15" fmla="*/ 1021118 h 1438275"/>
                <a:gd name="connsiteX16" fmla="*/ 58239 w 1000125"/>
                <a:gd name="connsiteY16" fmla="*/ 1309725 h 1438275"/>
                <a:gd name="connsiteX17" fmla="*/ 29664 w 1000125"/>
                <a:gd name="connsiteY17" fmla="*/ 1443075 h 1438275"/>
                <a:gd name="connsiteX18" fmla="*/ 1089 w 1000125"/>
                <a:gd name="connsiteY18" fmla="*/ 1345920 h 1438275"/>
                <a:gd name="connsiteX19" fmla="*/ 9661 w 1000125"/>
                <a:gd name="connsiteY19" fmla="*/ 1103985 h 1438275"/>
                <a:gd name="connsiteX20" fmla="*/ 43951 w 1000125"/>
                <a:gd name="connsiteY20" fmla="*/ 905865 h 1438275"/>
                <a:gd name="connsiteX21" fmla="*/ 303031 w 1000125"/>
                <a:gd name="connsiteY21" fmla="*/ 471525 h 1438275"/>
                <a:gd name="connsiteX22" fmla="*/ 419236 w 1000125"/>
                <a:gd name="connsiteY22" fmla="*/ 368655 h 1438275"/>
                <a:gd name="connsiteX23" fmla="*/ 458289 w 1000125"/>
                <a:gd name="connsiteY23" fmla="*/ 334365 h 1438275"/>
                <a:gd name="connsiteX24" fmla="*/ 475434 w 1000125"/>
                <a:gd name="connsiteY24" fmla="*/ 36233 h 1438275"/>
                <a:gd name="connsiteX25" fmla="*/ 510676 w 1000125"/>
                <a:gd name="connsiteY25" fmla="*/ 38 h 1438275"/>
                <a:gd name="connsiteX26" fmla="*/ 544014 w 1000125"/>
                <a:gd name="connsiteY26" fmla="*/ 42900 h 1438275"/>
                <a:gd name="connsiteX27" fmla="*/ 530679 w 1000125"/>
                <a:gd name="connsiteY27" fmla="*/ 286740 h 1438275"/>
                <a:gd name="connsiteX28" fmla="*/ 589734 w 1000125"/>
                <a:gd name="connsiteY28" fmla="*/ 383895 h 1438275"/>
                <a:gd name="connsiteX29" fmla="*/ 750706 w 1000125"/>
                <a:gd name="connsiteY29" fmla="*/ 536295 h 1438275"/>
                <a:gd name="connsiteX30" fmla="*/ 789759 w 1000125"/>
                <a:gd name="connsiteY30" fmla="*/ 584873 h 1438275"/>
                <a:gd name="connsiteX31" fmla="*/ 891676 w 1000125"/>
                <a:gd name="connsiteY31" fmla="*/ 777278 h 1438275"/>
                <a:gd name="connsiteX32" fmla="*/ 993594 w 1000125"/>
                <a:gd name="connsiteY32" fmla="*/ 1185900 h 1438275"/>
                <a:gd name="connsiteX33" fmla="*/ 1001214 w 1000125"/>
                <a:gd name="connsiteY33" fmla="*/ 1403070 h 1438275"/>
                <a:gd name="connsiteX34" fmla="*/ 972639 w 1000125"/>
                <a:gd name="connsiteY34" fmla="*/ 1440218 h 1438275"/>
                <a:gd name="connsiteX35" fmla="*/ 956446 w 1000125"/>
                <a:gd name="connsiteY35" fmla="*/ 1394498 h 1438275"/>
                <a:gd name="connsiteX36" fmla="*/ 954541 w 1000125"/>
                <a:gd name="connsiteY36" fmla="*/ 1300200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00125" h="1438275">
                  <a:moveTo>
                    <a:pt x="954541" y="1300200"/>
                  </a:moveTo>
                  <a:cubicBezTo>
                    <a:pt x="952636" y="1052550"/>
                    <a:pt x="903106" y="853478"/>
                    <a:pt x="764994" y="640118"/>
                  </a:cubicBezTo>
                  <a:cubicBezTo>
                    <a:pt x="733561" y="604875"/>
                    <a:pt x="709749" y="572490"/>
                    <a:pt x="686889" y="551535"/>
                  </a:cubicBezTo>
                  <a:cubicBezTo>
                    <a:pt x="644026" y="512483"/>
                    <a:pt x="606879" y="466763"/>
                    <a:pt x="558301" y="434378"/>
                  </a:cubicBezTo>
                  <a:cubicBezTo>
                    <a:pt x="526869" y="408660"/>
                    <a:pt x="506866" y="390563"/>
                    <a:pt x="477339" y="410565"/>
                  </a:cubicBezTo>
                  <a:cubicBezTo>
                    <a:pt x="501151" y="444855"/>
                    <a:pt x="513534" y="484860"/>
                    <a:pt x="533536" y="521055"/>
                  </a:cubicBezTo>
                  <a:cubicBezTo>
                    <a:pt x="573541" y="616305"/>
                    <a:pt x="590686" y="714413"/>
                    <a:pt x="596401" y="820140"/>
                  </a:cubicBezTo>
                  <a:cubicBezTo>
                    <a:pt x="598306" y="871575"/>
                    <a:pt x="604021" y="897293"/>
                    <a:pt x="596401" y="935393"/>
                  </a:cubicBezTo>
                  <a:cubicBezTo>
                    <a:pt x="593544" y="952538"/>
                    <a:pt x="592591" y="973493"/>
                    <a:pt x="567826" y="968730"/>
                  </a:cubicBezTo>
                  <a:cubicBezTo>
                    <a:pt x="549729" y="965873"/>
                    <a:pt x="545919" y="947775"/>
                    <a:pt x="545919" y="931583"/>
                  </a:cubicBezTo>
                  <a:cubicBezTo>
                    <a:pt x="545919" y="914438"/>
                    <a:pt x="545919" y="897293"/>
                    <a:pt x="547824" y="880148"/>
                  </a:cubicBezTo>
                  <a:cubicBezTo>
                    <a:pt x="542109" y="769658"/>
                    <a:pt x="527821" y="661073"/>
                    <a:pt x="488769" y="556298"/>
                  </a:cubicBezTo>
                  <a:cubicBezTo>
                    <a:pt x="474481" y="520103"/>
                    <a:pt x="456384" y="485813"/>
                    <a:pt x="437334" y="452475"/>
                  </a:cubicBezTo>
                  <a:cubicBezTo>
                    <a:pt x="421141" y="431520"/>
                    <a:pt x="359229" y="500100"/>
                    <a:pt x="345894" y="512483"/>
                  </a:cubicBezTo>
                  <a:cubicBezTo>
                    <a:pt x="263026" y="600113"/>
                    <a:pt x="189684" y="705840"/>
                    <a:pt x="136344" y="816330"/>
                  </a:cubicBezTo>
                  <a:cubicBezTo>
                    <a:pt x="107769" y="883005"/>
                    <a:pt x="89671" y="949680"/>
                    <a:pt x="76336" y="1021118"/>
                  </a:cubicBezTo>
                  <a:cubicBezTo>
                    <a:pt x="61096" y="1095413"/>
                    <a:pt x="62049" y="1269720"/>
                    <a:pt x="58239" y="1309725"/>
                  </a:cubicBezTo>
                  <a:cubicBezTo>
                    <a:pt x="51571" y="1352588"/>
                    <a:pt x="66811" y="1437360"/>
                    <a:pt x="29664" y="1443075"/>
                  </a:cubicBezTo>
                  <a:cubicBezTo>
                    <a:pt x="-6531" y="1444028"/>
                    <a:pt x="136" y="1383068"/>
                    <a:pt x="1089" y="1345920"/>
                  </a:cubicBezTo>
                  <a:cubicBezTo>
                    <a:pt x="2041" y="1313535"/>
                    <a:pt x="-2721" y="1153515"/>
                    <a:pt x="9661" y="1103985"/>
                  </a:cubicBezTo>
                  <a:cubicBezTo>
                    <a:pt x="15376" y="1044930"/>
                    <a:pt x="26806" y="962063"/>
                    <a:pt x="43951" y="905865"/>
                  </a:cubicBezTo>
                  <a:cubicBezTo>
                    <a:pt x="99196" y="742035"/>
                    <a:pt x="186826" y="599160"/>
                    <a:pt x="303031" y="471525"/>
                  </a:cubicBezTo>
                  <a:cubicBezTo>
                    <a:pt x="336369" y="435330"/>
                    <a:pt x="368754" y="406755"/>
                    <a:pt x="419236" y="368655"/>
                  </a:cubicBezTo>
                  <a:cubicBezTo>
                    <a:pt x="433524" y="358178"/>
                    <a:pt x="448764" y="350558"/>
                    <a:pt x="458289" y="334365"/>
                  </a:cubicBezTo>
                  <a:cubicBezTo>
                    <a:pt x="457336" y="284835"/>
                    <a:pt x="472576" y="50520"/>
                    <a:pt x="475434" y="36233"/>
                  </a:cubicBezTo>
                  <a:cubicBezTo>
                    <a:pt x="478291" y="16230"/>
                    <a:pt x="486864" y="-915"/>
                    <a:pt x="510676" y="38"/>
                  </a:cubicBezTo>
                  <a:cubicBezTo>
                    <a:pt x="536394" y="990"/>
                    <a:pt x="544966" y="19088"/>
                    <a:pt x="544014" y="42900"/>
                  </a:cubicBezTo>
                  <a:cubicBezTo>
                    <a:pt x="541156" y="108623"/>
                    <a:pt x="530679" y="271500"/>
                    <a:pt x="530679" y="286740"/>
                  </a:cubicBezTo>
                  <a:cubicBezTo>
                    <a:pt x="523059" y="335318"/>
                    <a:pt x="554491" y="361035"/>
                    <a:pt x="589734" y="383895"/>
                  </a:cubicBezTo>
                  <a:cubicBezTo>
                    <a:pt x="650694" y="426758"/>
                    <a:pt x="704034" y="478193"/>
                    <a:pt x="750706" y="536295"/>
                  </a:cubicBezTo>
                  <a:cubicBezTo>
                    <a:pt x="760231" y="548678"/>
                    <a:pt x="776424" y="562965"/>
                    <a:pt x="789759" y="584873"/>
                  </a:cubicBezTo>
                  <a:cubicBezTo>
                    <a:pt x="827859" y="652500"/>
                    <a:pt x="859291" y="706793"/>
                    <a:pt x="891676" y="777278"/>
                  </a:cubicBezTo>
                  <a:cubicBezTo>
                    <a:pt x="951684" y="906818"/>
                    <a:pt x="982164" y="1043978"/>
                    <a:pt x="993594" y="1185900"/>
                  </a:cubicBezTo>
                  <a:cubicBezTo>
                    <a:pt x="994546" y="1200188"/>
                    <a:pt x="1001214" y="1371638"/>
                    <a:pt x="1001214" y="1403070"/>
                  </a:cubicBezTo>
                  <a:cubicBezTo>
                    <a:pt x="1001214" y="1418310"/>
                    <a:pt x="994546" y="1449743"/>
                    <a:pt x="972639" y="1440218"/>
                  </a:cubicBezTo>
                  <a:cubicBezTo>
                    <a:pt x="948826" y="1436408"/>
                    <a:pt x="953589" y="1413548"/>
                    <a:pt x="956446" y="1394498"/>
                  </a:cubicBezTo>
                  <a:cubicBezTo>
                    <a:pt x="954541" y="1360208"/>
                    <a:pt x="954541" y="1331633"/>
                    <a:pt x="954541" y="1300200"/>
                  </a:cubicBezTo>
                  <a:close/>
                </a:path>
              </a:pathLst>
            </a:custGeom>
            <a:solidFill>
              <a:srgbClr val="44B5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Chevron 2">
            <a:extLst>
              <a:ext uri="{FF2B5EF4-FFF2-40B4-BE49-F238E27FC236}">
                <a16:creationId xmlns:a16="http://schemas.microsoft.com/office/drawing/2014/main" id="{CF8CA126-31F4-4664-945F-ABF5D04E9E9D}"/>
              </a:ext>
            </a:extLst>
          </p:cNvPr>
          <p:cNvSpPr/>
          <p:nvPr/>
        </p:nvSpPr>
        <p:spPr>
          <a:xfrm rot="5400000">
            <a:off x="4088455" y="1891867"/>
            <a:ext cx="324987" cy="320884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Chevron 2">
            <a:extLst>
              <a:ext uri="{FF2B5EF4-FFF2-40B4-BE49-F238E27FC236}">
                <a16:creationId xmlns:a16="http://schemas.microsoft.com/office/drawing/2014/main" id="{ED906611-B0F1-4ABF-BDE6-5E49D1C9D120}"/>
              </a:ext>
            </a:extLst>
          </p:cNvPr>
          <p:cNvSpPr/>
          <p:nvPr/>
        </p:nvSpPr>
        <p:spPr>
          <a:xfrm rot="5400000">
            <a:off x="4088453" y="4123050"/>
            <a:ext cx="324987" cy="320884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966D38C-A43A-49B6-A338-E17B5ADC83B9}"/>
              </a:ext>
            </a:extLst>
          </p:cNvPr>
          <p:cNvSpPr/>
          <p:nvPr/>
        </p:nvSpPr>
        <p:spPr>
          <a:xfrm>
            <a:off x="4463819" y="1741489"/>
            <a:ext cx="6624736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667" dirty="0">
                <a:solidFill>
                  <a:srgbClr val="222222"/>
                </a:solidFill>
                <a:latin typeface="Bahnschrift" panose="020B0502040204020203" pitchFamily="34" charset="0"/>
              </a:rPr>
              <a:t>Améliorer la prise en charge des clients.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522B0-712B-4438-AE68-196C68EF522D}"/>
              </a:ext>
            </a:extLst>
          </p:cNvPr>
          <p:cNvSpPr/>
          <p:nvPr/>
        </p:nvSpPr>
        <p:spPr>
          <a:xfrm>
            <a:off x="4411391" y="3782408"/>
            <a:ext cx="7513268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667" dirty="0">
                <a:solidFill>
                  <a:srgbClr val="222222"/>
                </a:solidFill>
                <a:latin typeface="Bahnschrift" panose="020B0502040204020203" pitchFamily="34" charset="0"/>
              </a:rPr>
              <a:t>Proposer une solution visant à améliorer l’état du service actuel du restaurant.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A4B4E22-E7B9-C5F2-390B-5948DF2F64D3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7273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4">
            <a:extLst>
              <a:ext uri="{FF2B5EF4-FFF2-40B4-BE49-F238E27FC236}">
                <a16:creationId xmlns:a16="http://schemas.microsoft.com/office/drawing/2014/main" id="{D4F0F944-7436-49BC-A9FF-DBA6AE1D6B46}"/>
              </a:ext>
            </a:extLst>
          </p:cNvPr>
          <p:cNvGrpSpPr/>
          <p:nvPr/>
        </p:nvGrpSpPr>
        <p:grpSpPr>
          <a:xfrm>
            <a:off x="1206958" y="1864402"/>
            <a:ext cx="9649093" cy="4157023"/>
            <a:chOff x="1341524" y="1864400"/>
            <a:chExt cx="9649093" cy="4157023"/>
          </a:xfrm>
        </p:grpSpPr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B715BE10-24F5-4659-A88E-81134A7A3118}"/>
                </a:ext>
              </a:extLst>
            </p:cNvPr>
            <p:cNvSpPr/>
            <p:nvPr/>
          </p:nvSpPr>
          <p:spPr>
            <a:xfrm>
              <a:off x="9610582" y="3112866"/>
              <a:ext cx="1024460" cy="1657038"/>
            </a:xfrm>
            <a:custGeom>
              <a:avLst/>
              <a:gdLst/>
              <a:ahLst/>
              <a:cxnLst/>
              <a:rect l="l" t="t" r="r" b="b"/>
              <a:pathLst>
                <a:path w="890376" h="1440160">
                  <a:moveTo>
                    <a:pt x="445188" y="0"/>
                  </a:moveTo>
                  <a:cubicBezTo>
                    <a:pt x="614149" y="0"/>
                    <a:pt x="769519" y="58193"/>
                    <a:pt x="890376" y="158114"/>
                  </a:cubicBezTo>
                  <a:cubicBezTo>
                    <a:pt x="722128" y="287532"/>
                    <a:pt x="615484" y="491352"/>
                    <a:pt x="615484" y="720080"/>
                  </a:cubicBezTo>
                  <a:cubicBezTo>
                    <a:pt x="615484" y="948808"/>
                    <a:pt x="722128" y="1152628"/>
                    <a:pt x="890376" y="1282046"/>
                  </a:cubicBezTo>
                  <a:cubicBezTo>
                    <a:pt x="769519" y="1381967"/>
                    <a:pt x="614149" y="1440160"/>
                    <a:pt x="445188" y="1440160"/>
                  </a:cubicBezTo>
                  <a:cubicBezTo>
                    <a:pt x="276227" y="1440160"/>
                    <a:pt x="120857" y="1381967"/>
                    <a:pt x="0" y="1282046"/>
                  </a:cubicBezTo>
                  <a:cubicBezTo>
                    <a:pt x="168248" y="1152628"/>
                    <a:pt x="274891" y="948808"/>
                    <a:pt x="274891" y="720080"/>
                  </a:cubicBezTo>
                  <a:cubicBezTo>
                    <a:pt x="274891" y="491352"/>
                    <a:pt x="168248" y="287532"/>
                    <a:pt x="0" y="158114"/>
                  </a:cubicBezTo>
                  <a:cubicBezTo>
                    <a:pt x="120857" y="58193"/>
                    <a:pt x="276227" y="0"/>
                    <a:pt x="445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7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" name="Oval 6">
              <a:extLst>
                <a:ext uri="{FF2B5EF4-FFF2-40B4-BE49-F238E27FC236}">
                  <a16:creationId xmlns:a16="http://schemas.microsoft.com/office/drawing/2014/main" id="{A12CAF87-AA5F-4B2D-A092-BDA5F81A4D2E}"/>
                </a:ext>
              </a:extLst>
            </p:cNvPr>
            <p:cNvSpPr/>
            <p:nvPr/>
          </p:nvSpPr>
          <p:spPr>
            <a:xfrm rot="16200000">
              <a:off x="8267958" y="1905826"/>
              <a:ext cx="1024460" cy="1657038"/>
            </a:xfrm>
            <a:custGeom>
              <a:avLst/>
              <a:gdLst/>
              <a:ahLst/>
              <a:cxnLst/>
              <a:rect l="l" t="t" r="r" b="b"/>
              <a:pathLst>
                <a:path w="890376" h="1440160">
                  <a:moveTo>
                    <a:pt x="445188" y="0"/>
                  </a:moveTo>
                  <a:cubicBezTo>
                    <a:pt x="614149" y="0"/>
                    <a:pt x="769519" y="58193"/>
                    <a:pt x="890376" y="158114"/>
                  </a:cubicBezTo>
                  <a:cubicBezTo>
                    <a:pt x="722128" y="287532"/>
                    <a:pt x="615484" y="491352"/>
                    <a:pt x="615484" y="720080"/>
                  </a:cubicBezTo>
                  <a:cubicBezTo>
                    <a:pt x="615484" y="948808"/>
                    <a:pt x="722128" y="1152628"/>
                    <a:pt x="890376" y="1282046"/>
                  </a:cubicBezTo>
                  <a:cubicBezTo>
                    <a:pt x="769519" y="1381967"/>
                    <a:pt x="614149" y="1440160"/>
                    <a:pt x="445188" y="1440160"/>
                  </a:cubicBezTo>
                  <a:cubicBezTo>
                    <a:pt x="276227" y="1440160"/>
                    <a:pt x="120857" y="1381967"/>
                    <a:pt x="0" y="1282046"/>
                  </a:cubicBezTo>
                  <a:cubicBezTo>
                    <a:pt x="168248" y="1152628"/>
                    <a:pt x="274891" y="948808"/>
                    <a:pt x="274891" y="720080"/>
                  </a:cubicBezTo>
                  <a:cubicBezTo>
                    <a:pt x="274891" y="491352"/>
                    <a:pt x="168248" y="287532"/>
                    <a:pt x="0" y="158114"/>
                  </a:cubicBezTo>
                  <a:cubicBezTo>
                    <a:pt x="120857" y="58193"/>
                    <a:pt x="276227" y="0"/>
                    <a:pt x="445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7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4C088147-B7AE-4A7B-A009-1AD17DBE72F9}"/>
                </a:ext>
              </a:extLst>
            </p:cNvPr>
            <p:cNvSpPr/>
            <p:nvPr/>
          </p:nvSpPr>
          <p:spPr>
            <a:xfrm rot="16200000">
              <a:off x="5640470" y="1905826"/>
              <a:ext cx="1024460" cy="1657038"/>
            </a:xfrm>
            <a:custGeom>
              <a:avLst/>
              <a:gdLst/>
              <a:ahLst/>
              <a:cxnLst/>
              <a:rect l="l" t="t" r="r" b="b"/>
              <a:pathLst>
                <a:path w="890376" h="1440160">
                  <a:moveTo>
                    <a:pt x="445188" y="0"/>
                  </a:moveTo>
                  <a:cubicBezTo>
                    <a:pt x="614149" y="0"/>
                    <a:pt x="769519" y="58193"/>
                    <a:pt x="890376" y="158114"/>
                  </a:cubicBezTo>
                  <a:cubicBezTo>
                    <a:pt x="722128" y="287532"/>
                    <a:pt x="615484" y="491352"/>
                    <a:pt x="615484" y="720080"/>
                  </a:cubicBezTo>
                  <a:cubicBezTo>
                    <a:pt x="615484" y="948808"/>
                    <a:pt x="722128" y="1152628"/>
                    <a:pt x="890376" y="1282046"/>
                  </a:cubicBezTo>
                  <a:cubicBezTo>
                    <a:pt x="769519" y="1381967"/>
                    <a:pt x="614149" y="1440160"/>
                    <a:pt x="445188" y="1440160"/>
                  </a:cubicBezTo>
                  <a:cubicBezTo>
                    <a:pt x="276227" y="1440160"/>
                    <a:pt x="120857" y="1381967"/>
                    <a:pt x="0" y="1282046"/>
                  </a:cubicBezTo>
                  <a:cubicBezTo>
                    <a:pt x="168248" y="1152628"/>
                    <a:pt x="274891" y="948808"/>
                    <a:pt x="274891" y="720080"/>
                  </a:cubicBezTo>
                  <a:cubicBezTo>
                    <a:pt x="274891" y="491352"/>
                    <a:pt x="168248" y="287532"/>
                    <a:pt x="0" y="158114"/>
                  </a:cubicBezTo>
                  <a:cubicBezTo>
                    <a:pt x="120857" y="58193"/>
                    <a:pt x="276227" y="0"/>
                    <a:pt x="445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7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7DB391-5A87-4FCD-9C0F-82DE718DA547}"/>
                </a:ext>
              </a:extLst>
            </p:cNvPr>
            <p:cNvSpPr/>
            <p:nvPr/>
          </p:nvSpPr>
          <p:spPr>
            <a:xfrm rot="16200000">
              <a:off x="3012983" y="1905826"/>
              <a:ext cx="1024460" cy="1657038"/>
            </a:xfrm>
            <a:custGeom>
              <a:avLst/>
              <a:gdLst/>
              <a:ahLst/>
              <a:cxnLst/>
              <a:rect l="l" t="t" r="r" b="b"/>
              <a:pathLst>
                <a:path w="890376" h="1440160">
                  <a:moveTo>
                    <a:pt x="445188" y="0"/>
                  </a:moveTo>
                  <a:cubicBezTo>
                    <a:pt x="614149" y="0"/>
                    <a:pt x="769519" y="58193"/>
                    <a:pt x="890376" y="158114"/>
                  </a:cubicBezTo>
                  <a:cubicBezTo>
                    <a:pt x="722128" y="287532"/>
                    <a:pt x="615484" y="491352"/>
                    <a:pt x="615484" y="720080"/>
                  </a:cubicBezTo>
                  <a:cubicBezTo>
                    <a:pt x="615484" y="948808"/>
                    <a:pt x="722128" y="1152628"/>
                    <a:pt x="890376" y="1282046"/>
                  </a:cubicBezTo>
                  <a:cubicBezTo>
                    <a:pt x="769519" y="1381967"/>
                    <a:pt x="614149" y="1440160"/>
                    <a:pt x="445188" y="1440160"/>
                  </a:cubicBezTo>
                  <a:cubicBezTo>
                    <a:pt x="276227" y="1440160"/>
                    <a:pt x="120857" y="1381967"/>
                    <a:pt x="0" y="1282046"/>
                  </a:cubicBezTo>
                  <a:cubicBezTo>
                    <a:pt x="168248" y="1152628"/>
                    <a:pt x="274891" y="948808"/>
                    <a:pt x="274891" y="720080"/>
                  </a:cubicBezTo>
                  <a:cubicBezTo>
                    <a:pt x="274891" y="491352"/>
                    <a:pt x="168248" y="287532"/>
                    <a:pt x="0" y="158114"/>
                  </a:cubicBezTo>
                  <a:cubicBezTo>
                    <a:pt x="120857" y="58193"/>
                    <a:pt x="276227" y="0"/>
                    <a:pt x="445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7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BA2F835D-7271-4CA7-8421-0670299315CD}"/>
                </a:ext>
              </a:extLst>
            </p:cNvPr>
            <p:cNvSpPr/>
            <p:nvPr/>
          </p:nvSpPr>
          <p:spPr>
            <a:xfrm>
              <a:off x="1699239" y="3114393"/>
              <a:ext cx="1024460" cy="1657038"/>
            </a:xfrm>
            <a:custGeom>
              <a:avLst/>
              <a:gdLst/>
              <a:ahLst/>
              <a:cxnLst/>
              <a:rect l="l" t="t" r="r" b="b"/>
              <a:pathLst>
                <a:path w="890376" h="1440160">
                  <a:moveTo>
                    <a:pt x="445188" y="0"/>
                  </a:moveTo>
                  <a:cubicBezTo>
                    <a:pt x="614149" y="0"/>
                    <a:pt x="769519" y="58193"/>
                    <a:pt x="890376" y="158114"/>
                  </a:cubicBezTo>
                  <a:cubicBezTo>
                    <a:pt x="722128" y="287532"/>
                    <a:pt x="615484" y="491352"/>
                    <a:pt x="615484" y="720080"/>
                  </a:cubicBezTo>
                  <a:cubicBezTo>
                    <a:pt x="615484" y="948808"/>
                    <a:pt x="722128" y="1152628"/>
                    <a:pt x="890376" y="1282046"/>
                  </a:cubicBezTo>
                  <a:cubicBezTo>
                    <a:pt x="769519" y="1381967"/>
                    <a:pt x="614149" y="1440160"/>
                    <a:pt x="445188" y="1440160"/>
                  </a:cubicBezTo>
                  <a:cubicBezTo>
                    <a:pt x="276227" y="1440160"/>
                    <a:pt x="120857" y="1381967"/>
                    <a:pt x="0" y="1282046"/>
                  </a:cubicBezTo>
                  <a:cubicBezTo>
                    <a:pt x="168248" y="1152628"/>
                    <a:pt x="274891" y="948808"/>
                    <a:pt x="274891" y="720080"/>
                  </a:cubicBezTo>
                  <a:cubicBezTo>
                    <a:pt x="274891" y="491352"/>
                    <a:pt x="168248" y="287532"/>
                    <a:pt x="0" y="158114"/>
                  </a:cubicBezTo>
                  <a:cubicBezTo>
                    <a:pt x="120857" y="58193"/>
                    <a:pt x="276227" y="0"/>
                    <a:pt x="445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270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45C750A-EEE2-4184-BD47-F81DD0D729D4}"/>
                </a:ext>
              </a:extLst>
            </p:cNvPr>
            <p:cNvGrpSpPr/>
            <p:nvPr/>
          </p:nvGrpSpPr>
          <p:grpSpPr>
            <a:xfrm>
              <a:off x="1341524" y="1864400"/>
              <a:ext cx="1739890" cy="1739890"/>
              <a:chOff x="1763688" y="2492896"/>
              <a:chExt cx="1512168" cy="1512168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9FFA819-E300-455B-8896-4500158326F3}"/>
                  </a:ext>
                </a:extLst>
              </p:cNvPr>
              <p:cNvSpPr/>
              <p:nvPr/>
            </p:nvSpPr>
            <p:spPr>
              <a:xfrm>
                <a:off x="176368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" name="Oval 3">
                <a:extLst>
                  <a:ext uri="{FF2B5EF4-FFF2-40B4-BE49-F238E27FC236}">
                    <a16:creationId xmlns:a16="http://schemas.microsoft.com/office/drawing/2014/main" id="{9DFECC8D-8B1A-4E05-A94E-39C078163F4A}"/>
                  </a:ext>
                </a:extLst>
              </p:cNvPr>
              <p:cNvSpPr/>
              <p:nvPr/>
            </p:nvSpPr>
            <p:spPr>
              <a:xfrm>
                <a:off x="1835696" y="2564904"/>
                <a:ext cx="1368152" cy="136815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186C0E-1D85-4DD2-96F2-45D0DCE728C6}"/>
                </a:ext>
              </a:extLst>
            </p:cNvPr>
            <p:cNvGrpSpPr/>
            <p:nvPr/>
          </p:nvGrpSpPr>
          <p:grpSpPr>
            <a:xfrm>
              <a:off x="1341524" y="4281533"/>
              <a:ext cx="1739890" cy="1739890"/>
              <a:chOff x="1763688" y="2492896"/>
              <a:chExt cx="1512168" cy="1512168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FDA29D9-9DA2-4800-8620-7794D7A70313}"/>
                  </a:ext>
                </a:extLst>
              </p:cNvPr>
              <p:cNvSpPr/>
              <p:nvPr/>
            </p:nvSpPr>
            <p:spPr>
              <a:xfrm>
                <a:off x="176368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" name="Oval 3">
                <a:extLst>
                  <a:ext uri="{FF2B5EF4-FFF2-40B4-BE49-F238E27FC236}">
                    <a16:creationId xmlns:a16="http://schemas.microsoft.com/office/drawing/2014/main" id="{5E99A8EE-8804-405D-9BEB-DAA541C5F2D1}"/>
                  </a:ext>
                </a:extLst>
              </p:cNvPr>
              <p:cNvSpPr/>
              <p:nvPr/>
            </p:nvSpPr>
            <p:spPr>
              <a:xfrm>
                <a:off x="1835696" y="2564904"/>
                <a:ext cx="1368152" cy="136815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124B66-6018-4FB3-9EE0-D6F92ACB7E1F}"/>
                </a:ext>
              </a:extLst>
            </p:cNvPr>
            <p:cNvGrpSpPr/>
            <p:nvPr/>
          </p:nvGrpSpPr>
          <p:grpSpPr>
            <a:xfrm>
              <a:off x="3969012" y="1864400"/>
              <a:ext cx="1739890" cy="1739890"/>
              <a:chOff x="1763688" y="2492896"/>
              <a:chExt cx="1512168" cy="1512168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8A91D8F-4D2B-44C0-9D8B-04EBB6A44CBE}"/>
                  </a:ext>
                </a:extLst>
              </p:cNvPr>
              <p:cNvSpPr/>
              <p:nvPr/>
            </p:nvSpPr>
            <p:spPr>
              <a:xfrm>
                <a:off x="176368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2" name="Oval 3">
                <a:extLst>
                  <a:ext uri="{FF2B5EF4-FFF2-40B4-BE49-F238E27FC236}">
                    <a16:creationId xmlns:a16="http://schemas.microsoft.com/office/drawing/2014/main" id="{F6356BF2-9D9E-40A3-B3AB-02BAFCBEE517}"/>
                  </a:ext>
                </a:extLst>
              </p:cNvPr>
              <p:cNvSpPr/>
              <p:nvPr/>
            </p:nvSpPr>
            <p:spPr>
              <a:xfrm>
                <a:off x="1835696" y="2564904"/>
                <a:ext cx="1368152" cy="136815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F6E4F20-BCBF-48D3-BC15-467B83CEF094}"/>
                </a:ext>
              </a:extLst>
            </p:cNvPr>
            <p:cNvGrpSpPr/>
            <p:nvPr/>
          </p:nvGrpSpPr>
          <p:grpSpPr>
            <a:xfrm>
              <a:off x="6596499" y="1864400"/>
              <a:ext cx="1739890" cy="1739890"/>
              <a:chOff x="1763688" y="2492896"/>
              <a:chExt cx="1512168" cy="151216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92E4061-ECCC-4B1E-AABB-3B7BD6DA223E}"/>
                  </a:ext>
                </a:extLst>
              </p:cNvPr>
              <p:cNvSpPr/>
              <p:nvPr/>
            </p:nvSpPr>
            <p:spPr>
              <a:xfrm>
                <a:off x="176368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0" name="Oval 3">
                <a:extLst>
                  <a:ext uri="{FF2B5EF4-FFF2-40B4-BE49-F238E27FC236}">
                    <a16:creationId xmlns:a16="http://schemas.microsoft.com/office/drawing/2014/main" id="{C3A1F984-64D4-483C-9215-082C85D07324}"/>
                  </a:ext>
                </a:extLst>
              </p:cNvPr>
              <p:cNvSpPr/>
              <p:nvPr/>
            </p:nvSpPr>
            <p:spPr>
              <a:xfrm>
                <a:off x="1835696" y="2584258"/>
                <a:ext cx="1368152" cy="136815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91779B-8D9A-4E32-AE1C-FD91DFDF9B12}"/>
                </a:ext>
              </a:extLst>
            </p:cNvPr>
            <p:cNvGrpSpPr/>
            <p:nvPr/>
          </p:nvGrpSpPr>
          <p:grpSpPr>
            <a:xfrm>
              <a:off x="9223985" y="1864400"/>
              <a:ext cx="1739890" cy="1739890"/>
              <a:chOff x="1763688" y="2492896"/>
              <a:chExt cx="1512168" cy="1512168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B7C3DB7-CBCD-42F3-A9AA-CFD3F95E1C27}"/>
                  </a:ext>
                </a:extLst>
              </p:cNvPr>
              <p:cNvSpPr/>
              <p:nvPr/>
            </p:nvSpPr>
            <p:spPr>
              <a:xfrm>
                <a:off x="176368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" name="Oval 3">
                <a:extLst>
                  <a:ext uri="{FF2B5EF4-FFF2-40B4-BE49-F238E27FC236}">
                    <a16:creationId xmlns:a16="http://schemas.microsoft.com/office/drawing/2014/main" id="{630D1DED-58E1-49FF-861B-B1A1F0E4E179}"/>
                  </a:ext>
                </a:extLst>
              </p:cNvPr>
              <p:cNvSpPr/>
              <p:nvPr/>
            </p:nvSpPr>
            <p:spPr>
              <a:xfrm>
                <a:off x="1826760" y="2564903"/>
                <a:ext cx="1368969" cy="1407074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3F7C618-13CB-4F6E-9256-269EB62BD76C}"/>
                </a:ext>
              </a:extLst>
            </p:cNvPr>
            <p:cNvGrpSpPr/>
            <p:nvPr/>
          </p:nvGrpSpPr>
          <p:grpSpPr>
            <a:xfrm>
              <a:off x="9250727" y="4278479"/>
              <a:ext cx="1739890" cy="1739890"/>
              <a:chOff x="1858938" y="2492896"/>
              <a:chExt cx="1512168" cy="1512168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69739D9-2ACA-4FC9-AD78-A450F3C6C0F7}"/>
                  </a:ext>
                </a:extLst>
              </p:cNvPr>
              <p:cNvSpPr/>
              <p:nvPr/>
            </p:nvSpPr>
            <p:spPr>
              <a:xfrm>
                <a:off x="1858938" y="2492896"/>
                <a:ext cx="1512168" cy="15121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6" name="Oval 3">
                <a:extLst>
                  <a:ext uri="{FF2B5EF4-FFF2-40B4-BE49-F238E27FC236}">
                    <a16:creationId xmlns:a16="http://schemas.microsoft.com/office/drawing/2014/main" id="{5EEAF3A3-1576-4DEB-BF7E-A4BADB51DFF2}"/>
                  </a:ext>
                </a:extLst>
              </p:cNvPr>
              <p:cNvSpPr/>
              <p:nvPr/>
            </p:nvSpPr>
            <p:spPr>
              <a:xfrm>
                <a:off x="1930946" y="2564904"/>
                <a:ext cx="1368152" cy="1368152"/>
              </a:xfrm>
              <a:custGeom>
                <a:avLst/>
                <a:gdLst/>
                <a:ahLst/>
                <a:cxnLst/>
                <a:rect l="l" t="t" r="r" b="b"/>
                <a:pathLst>
                  <a:path w="1368152" h="1368152">
                    <a:moveTo>
                      <a:pt x="684076" y="0"/>
                    </a:moveTo>
                    <a:cubicBezTo>
                      <a:pt x="1061881" y="0"/>
                      <a:pt x="1368152" y="306271"/>
                      <a:pt x="1368152" y="684076"/>
                    </a:cubicBezTo>
                    <a:lnTo>
                      <a:pt x="1359710" y="767824"/>
                    </a:lnTo>
                    <a:cubicBezTo>
                      <a:pt x="1086175" y="819898"/>
                      <a:pt x="877562" y="1054565"/>
                      <a:pt x="866904" y="1340297"/>
                    </a:cubicBezTo>
                    <a:cubicBezTo>
                      <a:pt x="809279" y="1359469"/>
                      <a:pt x="747692" y="1368152"/>
                      <a:pt x="684076" y="1368152"/>
                    </a:cubicBezTo>
                    <a:cubicBezTo>
                      <a:pt x="306271" y="1368152"/>
                      <a:pt x="0" y="1061881"/>
                      <a:pt x="0" y="684076"/>
                    </a:cubicBezTo>
                    <a:cubicBezTo>
                      <a:pt x="0" y="306271"/>
                      <a:pt x="306271" y="0"/>
                      <a:pt x="6840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25400" sx="102000" sy="102000" algn="ctr" rotWithShape="0">
                  <a:prstClr val="black">
                    <a:alpha val="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en-US" sz="270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</p:grpSp>
      <p:sp>
        <p:nvSpPr>
          <p:cNvPr id="27" name="Arc 26">
            <a:extLst>
              <a:ext uri="{FF2B5EF4-FFF2-40B4-BE49-F238E27FC236}">
                <a16:creationId xmlns:a16="http://schemas.microsoft.com/office/drawing/2014/main" id="{77EB7AA2-E377-4D5B-A795-0D5309143BE2}"/>
              </a:ext>
            </a:extLst>
          </p:cNvPr>
          <p:cNvSpPr/>
          <p:nvPr/>
        </p:nvSpPr>
        <p:spPr>
          <a:xfrm>
            <a:off x="1063233" y="1729929"/>
            <a:ext cx="1728192" cy="1728192"/>
          </a:xfrm>
          <a:prstGeom prst="arc">
            <a:avLst>
              <a:gd name="adj1" fmla="val 10898698"/>
              <a:gd name="adj2" fmla="val 16218329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2700">
              <a:solidFill>
                <a:prstClr val="black"/>
              </a:solidFill>
              <a:latin typeface="Arial"/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B2AC57C7-44D7-418E-B5F0-D3D23FA204B3}"/>
              </a:ext>
            </a:extLst>
          </p:cNvPr>
          <p:cNvSpPr/>
          <p:nvPr/>
        </p:nvSpPr>
        <p:spPr>
          <a:xfrm>
            <a:off x="9238171" y="1729929"/>
            <a:ext cx="1728192" cy="1728192"/>
          </a:xfrm>
          <a:prstGeom prst="arc">
            <a:avLst>
              <a:gd name="adj1" fmla="val 16173263"/>
              <a:gd name="adj2" fmla="val 9121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2700">
              <a:solidFill>
                <a:prstClr val="black"/>
              </a:solidFill>
              <a:latin typeface="Arial"/>
            </a:endParaRPr>
          </a:p>
        </p:txBody>
      </p:sp>
      <p:sp>
        <p:nvSpPr>
          <p:cNvPr id="29" name="Up Arrow 32">
            <a:extLst>
              <a:ext uri="{FF2B5EF4-FFF2-40B4-BE49-F238E27FC236}">
                <a16:creationId xmlns:a16="http://schemas.microsoft.com/office/drawing/2014/main" id="{9D623BC6-3EEE-4CC2-B17D-05FEE8EB6ED3}"/>
              </a:ext>
            </a:extLst>
          </p:cNvPr>
          <p:cNvSpPr/>
          <p:nvPr/>
        </p:nvSpPr>
        <p:spPr>
          <a:xfrm>
            <a:off x="3337905" y="4767642"/>
            <a:ext cx="775643" cy="895463"/>
          </a:xfrm>
          <a:prstGeom prst="upArrow">
            <a:avLst>
              <a:gd name="adj1" fmla="val 57782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7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0" name="Up Arrow 33">
            <a:extLst>
              <a:ext uri="{FF2B5EF4-FFF2-40B4-BE49-F238E27FC236}">
                <a16:creationId xmlns:a16="http://schemas.microsoft.com/office/drawing/2014/main" id="{E9925F54-0F56-486F-891F-47588A4EFC8E}"/>
              </a:ext>
            </a:extLst>
          </p:cNvPr>
          <p:cNvSpPr/>
          <p:nvPr/>
        </p:nvSpPr>
        <p:spPr>
          <a:xfrm rot="10800000">
            <a:off x="7984533" y="4767641"/>
            <a:ext cx="775643" cy="895463"/>
          </a:xfrm>
          <a:prstGeom prst="upArrow">
            <a:avLst>
              <a:gd name="adj1" fmla="val 57782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2700">
              <a:solidFill>
                <a:prstClr val="white"/>
              </a:solidFill>
              <a:latin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38B4D1-B635-43E0-8DC1-B9F3DDBD7364}"/>
              </a:ext>
            </a:extLst>
          </p:cNvPr>
          <p:cNvSpPr txBox="1"/>
          <p:nvPr/>
        </p:nvSpPr>
        <p:spPr>
          <a:xfrm>
            <a:off x="2322961" y="3012992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02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B68626-F56B-4737-873F-D57ACC2310E6}"/>
              </a:ext>
            </a:extLst>
          </p:cNvPr>
          <p:cNvSpPr txBox="1"/>
          <p:nvPr/>
        </p:nvSpPr>
        <p:spPr>
          <a:xfrm>
            <a:off x="2322961" y="5478768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01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7D2AD55-A304-4DFE-A34E-910D60AE9074}"/>
              </a:ext>
            </a:extLst>
          </p:cNvPr>
          <p:cNvSpPr txBox="1"/>
          <p:nvPr/>
        </p:nvSpPr>
        <p:spPr>
          <a:xfrm>
            <a:off x="4959154" y="3012992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03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488A48-8DF5-4D30-9C21-D45A6001EA2F}"/>
              </a:ext>
            </a:extLst>
          </p:cNvPr>
          <p:cNvSpPr txBox="1"/>
          <p:nvPr/>
        </p:nvSpPr>
        <p:spPr>
          <a:xfrm>
            <a:off x="7595348" y="3012992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04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7DE66A-E514-4B1B-8694-910BEBE3BAE4}"/>
              </a:ext>
            </a:extLst>
          </p:cNvPr>
          <p:cNvSpPr txBox="1"/>
          <p:nvPr/>
        </p:nvSpPr>
        <p:spPr>
          <a:xfrm>
            <a:off x="10160181" y="3092907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05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3B9276-4B25-40D4-9532-D66C99FE7CD8}"/>
              </a:ext>
            </a:extLst>
          </p:cNvPr>
          <p:cNvSpPr txBox="1"/>
          <p:nvPr/>
        </p:nvSpPr>
        <p:spPr>
          <a:xfrm>
            <a:off x="10231540" y="5478768"/>
            <a:ext cx="50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06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</a:endParaRPr>
          </a:p>
        </p:txBody>
      </p:sp>
      <p:sp>
        <p:nvSpPr>
          <p:cNvPr id="59" name="Graphic 1">
            <a:extLst>
              <a:ext uri="{FF2B5EF4-FFF2-40B4-BE49-F238E27FC236}">
                <a16:creationId xmlns:a16="http://schemas.microsoft.com/office/drawing/2014/main" id="{4BE504F5-48FA-4A2A-BD41-135C17576A06}"/>
              </a:ext>
            </a:extLst>
          </p:cNvPr>
          <p:cNvSpPr/>
          <p:nvPr/>
        </p:nvSpPr>
        <p:spPr>
          <a:xfrm>
            <a:off x="4626633" y="3973230"/>
            <a:ext cx="2935904" cy="2045140"/>
          </a:xfrm>
          <a:custGeom>
            <a:avLst/>
            <a:gdLst>
              <a:gd name="connsiteX0" fmla="*/ 2885485 w 2971219"/>
              <a:gd name="connsiteY0" fmla="*/ 602211 h 2873593"/>
              <a:gd name="connsiteX1" fmla="*/ 2333687 w 2971219"/>
              <a:gd name="connsiteY1" fmla="*/ 267312 h 2873593"/>
              <a:gd name="connsiteX2" fmla="*/ 2077313 w 2971219"/>
              <a:gd name="connsiteY2" fmla="*/ 338621 h 2873593"/>
              <a:gd name="connsiteX3" fmla="*/ 2048026 w 2971219"/>
              <a:gd name="connsiteY3" fmla="*/ 354326 h 2873593"/>
              <a:gd name="connsiteX4" fmla="*/ 2015767 w 2971219"/>
              <a:gd name="connsiteY4" fmla="*/ 384463 h 2873593"/>
              <a:gd name="connsiteX5" fmla="*/ 2042083 w 2971219"/>
              <a:gd name="connsiteY5" fmla="*/ 384463 h 2873593"/>
              <a:gd name="connsiteX6" fmla="*/ 2440651 w 2971219"/>
              <a:gd name="connsiteY6" fmla="*/ 552549 h 2873593"/>
              <a:gd name="connsiteX7" fmla="*/ 2448291 w 2971219"/>
              <a:gd name="connsiteY7" fmla="*/ 628952 h 2873593"/>
              <a:gd name="connsiteX8" fmla="*/ 2342601 w 2971219"/>
              <a:gd name="connsiteY8" fmla="*/ 698139 h 2873593"/>
              <a:gd name="connsiteX9" fmla="*/ 2234788 w 2971219"/>
              <a:gd name="connsiteY9" fmla="*/ 684132 h 2873593"/>
              <a:gd name="connsiteX10" fmla="*/ 1970350 w 2971219"/>
              <a:gd name="connsiteY10" fmla="*/ 539815 h 2873593"/>
              <a:gd name="connsiteX11" fmla="*/ 1708033 w 2971219"/>
              <a:gd name="connsiteY11" fmla="*/ 350082 h 2873593"/>
              <a:gd name="connsiteX12" fmla="*/ 1280178 w 2971219"/>
              <a:gd name="connsiteY12" fmla="*/ 101773 h 2873593"/>
              <a:gd name="connsiteX13" fmla="*/ 844258 w 2971219"/>
              <a:gd name="connsiteY13" fmla="*/ 327 h 2873593"/>
              <a:gd name="connsiteX14" fmla="*/ 489834 w 2971219"/>
              <a:gd name="connsiteY14" fmla="*/ 63996 h 2873593"/>
              <a:gd name="connsiteX15" fmla="*/ 59431 w 2971219"/>
              <a:gd name="connsiteY15" fmla="*/ 514772 h 2873593"/>
              <a:gd name="connsiteX16" fmla="*/ 33539 w 2971219"/>
              <a:gd name="connsiteY16" fmla="*/ 999505 h 2873593"/>
              <a:gd name="connsiteX17" fmla="*/ 528035 w 2971219"/>
              <a:gd name="connsiteY17" fmla="*/ 1489757 h 2873593"/>
              <a:gd name="connsiteX18" fmla="*/ 820912 w 2971219"/>
              <a:gd name="connsiteY18" fmla="*/ 1535598 h 2873593"/>
              <a:gd name="connsiteX19" fmla="*/ 833222 w 2971219"/>
              <a:gd name="connsiteY19" fmla="*/ 1544087 h 2873593"/>
              <a:gd name="connsiteX20" fmla="*/ 828977 w 2971219"/>
              <a:gd name="connsiteY20" fmla="*/ 1720663 h 2873593"/>
              <a:gd name="connsiteX21" fmla="*/ 828977 w 2971219"/>
              <a:gd name="connsiteY21" fmla="*/ 1843332 h 2873593"/>
              <a:gd name="connsiteX22" fmla="*/ 832373 w 2971219"/>
              <a:gd name="connsiteY22" fmla="*/ 1842483 h 2873593"/>
              <a:gd name="connsiteX23" fmla="*/ 1172789 w 2971219"/>
              <a:gd name="connsiteY23" fmla="*/ 1740188 h 2873593"/>
              <a:gd name="connsiteX24" fmla="*/ 1456329 w 2971219"/>
              <a:gd name="connsiteY24" fmla="*/ 1731274 h 2873593"/>
              <a:gd name="connsiteX25" fmla="*/ 1744961 w 2971219"/>
              <a:gd name="connsiteY25" fmla="*/ 1778814 h 2873593"/>
              <a:gd name="connsiteX26" fmla="*/ 2103630 w 2971219"/>
              <a:gd name="connsiteY26" fmla="*/ 1831022 h 2873593"/>
              <a:gd name="connsiteX27" fmla="*/ 2123155 w 2971219"/>
              <a:gd name="connsiteY27" fmla="*/ 1849699 h 2873593"/>
              <a:gd name="connsiteX28" fmla="*/ 2057788 w 2971219"/>
              <a:gd name="connsiteY28" fmla="*/ 2387914 h 2873593"/>
              <a:gd name="connsiteX29" fmla="*/ 2042508 w 2971219"/>
              <a:gd name="connsiteY29" fmla="*/ 2393007 h 2873593"/>
              <a:gd name="connsiteX30" fmla="*/ 1887155 w 2971219"/>
              <a:gd name="connsiteY30" fmla="*/ 2266518 h 2873593"/>
              <a:gd name="connsiteX31" fmla="*/ 1681292 w 2971219"/>
              <a:gd name="connsiteY31" fmla="*/ 2241900 h 2873593"/>
              <a:gd name="connsiteX32" fmla="*/ 1544192 w 2971219"/>
              <a:gd name="connsiteY32" fmla="*/ 2345468 h 2873593"/>
              <a:gd name="connsiteX33" fmla="*/ 1448688 w 2971219"/>
              <a:gd name="connsiteY33" fmla="*/ 2256331 h 2873593"/>
              <a:gd name="connsiteX34" fmla="*/ 1212689 w 2971219"/>
              <a:gd name="connsiteY34" fmla="*/ 2257605 h 2873593"/>
              <a:gd name="connsiteX35" fmla="*/ 1008524 w 2971219"/>
              <a:gd name="connsiteY35" fmla="*/ 2416353 h 2873593"/>
              <a:gd name="connsiteX36" fmla="*/ 987725 w 2971219"/>
              <a:gd name="connsiteY36" fmla="*/ 2431633 h 2873593"/>
              <a:gd name="connsiteX37" fmla="*/ 788229 w 2971219"/>
              <a:gd name="connsiteY37" fmla="*/ 2255058 h 2873593"/>
              <a:gd name="connsiteX38" fmla="*/ 610380 w 2971219"/>
              <a:gd name="connsiteY38" fmla="*/ 2334007 h 2873593"/>
              <a:gd name="connsiteX39" fmla="*/ 492805 w 2971219"/>
              <a:gd name="connsiteY39" fmla="*/ 2486813 h 2873593"/>
              <a:gd name="connsiteX40" fmla="*/ 534402 w 2971219"/>
              <a:gd name="connsiteY40" fmla="*/ 2685885 h 2873593"/>
              <a:gd name="connsiteX41" fmla="*/ 700790 w 2971219"/>
              <a:gd name="connsiteY41" fmla="*/ 2731726 h 2873593"/>
              <a:gd name="connsiteX42" fmla="*/ 851049 w 2971219"/>
              <a:gd name="connsiteY42" fmla="*/ 2678244 h 2873593"/>
              <a:gd name="connsiteX43" fmla="*/ 953344 w 2971219"/>
              <a:gd name="connsiteY43" fmla="*/ 2631978 h 2873593"/>
              <a:gd name="connsiteX44" fmla="*/ 1047574 w 2971219"/>
              <a:gd name="connsiteY44" fmla="*/ 2660417 h 2873593"/>
              <a:gd name="connsiteX45" fmla="*/ 1179156 w 2971219"/>
              <a:gd name="connsiteY45" fmla="*/ 2784359 h 2873593"/>
              <a:gd name="connsiteX46" fmla="*/ 1665163 w 2971219"/>
              <a:gd name="connsiteY46" fmla="*/ 2856093 h 2873593"/>
              <a:gd name="connsiteX47" fmla="*/ 2038688 w 2971219"/>
              <a:gd name="connsiteY47" fmla="*/ 2630280 h 2873593"/>
              <a:gd name="connsiteX48" fmla="*/ 2097688 w 2971219"/>
              <a:gd name="connsiteY48" fmla="*/ 2616698 h 2873593"/>
              <a:gd name="connsiteX49" fmla="*/ 2139285 w 2971219"/>
              <a:gd name="connsiteY49" fmla="*/ 2647259 h 2873593"/>
              <a:gd name="connsiteX50" fmla="*/ 2235637 w 2971219"/>
              <a:gd name="connsiteY50" fmla="*/ 2702439 h 2873593"/>
              <a:gd name="connsiteX51" fmla="*/ 2432586 w 2971219"/>
              <a:gd name="connsiteY51" fmla="*/ 2741489 h 2873593"/>
              <a:gd name="connsiteX52" fmla="*/ 2603219 w 2971219"/>
              <a:gd name="connsiteY52" fmla="*/ 2615424 h 2873593"/>
              <a:gd name="connsiteX53" fmla="*/ 2522148 w 2971219"/>
              <a:gd name="connsiteY53" fmla="*/ 2373907 h 2873593"/>
              <a:gd name="connsiteX54" fmla="*/ 2230544 w 2971219"/>
              <a:gd name="connsiteY54" fmla="*/ 2332734 h 2873593"/>
              <a:gd name="connsiteX55" fmla="*/ 2386320 w 2971219"/>
              <a:gd name="connsiteY55" fmla="*/ 2363720 h 2873593"/>
              <a:gd name="connsiteX56" fmla="*/ 2472486 w 2971219"/>
              <a:gd name="connsiteY56" fmla="*/ 2430360 h 2873593"/>
              <a:gd name="connsiteX57" fmla="*/ 2505593 w 2971219"/>
              <a:gd name="connsiteY57" fmla="*/ 2547935 h 2873593"/>
              <a:gd name="connsiteX58" fmla="*/ 2438529 w 2971219"/>
              <a:gd name="connsiteY58" fmla="*/ 2607784 h 2873593"/>
              <a:gd name="connsiteX59" fmla="*/ 2392263 w 2971219"/>
              <a:gd name="connsiteY59" fmla="*/ 2605662 h 2873593"/>
              <a:gd name="connsiteX60" fmla="*/ 2133342 w 2971219"/>
              <a:gd name="connsiteY60" fmla="*/ 2457525 h 2873593"/>
              <a:gd name="connsiteX61" fmla="*/ 2129947 w 2971219"/>
              <a:gd name="connsiteY61" fmla="*/ 2440122 h 2873593"/>
              <a:gd name="connsiteX62" fmla="*/ 2196587 w 2971219"/>
              <a:gd name="connsiteY62" fmla="*/ 2033065 h 2873593"/>
              <a:gd name="connsiteX63" fmla="*/ 2205500 w 2971219"/>
              <a:gd name="connsiteY63" fmla="*/ 1867950 h 2873593"/>
              <a:gd name="connsiteX64" fmla="*/ 2284450 w 2971219"/>
              <a:gd name="connsiteY64" fmla="*/ 1738490 h 2873593"/>
              <a:gd name="connsiteX65" fmla="*/ 2328169 w 2971219"/>
              <a:gd name="connsiteY65" fmla="*/ 1645109 h 2873593"/>
              <a:gd name="connsiteX66" fmla="*/ 2272141 w 2971219"/>
              <a:gd name="connsiteY66" fmla="*/ 1575073 h 2873593"/>
              <a:gd name="connsiteX67" fmla="*/ 2157536 w 2971219"/>
              <a:gd name="connsiteY67" fmla="*/ 1663361 h 2873593"/>
              <a:gd name="connsiteX68" fmla="*/ 2081983 w 2971219"/>
              <a:gd name="connsiteY68" fmla="*/ 1765656 h 2873593"/>
              <a:gd name="connsiteX69" fmla="*/ 1975019 w 2971219"/>
              <a:gd name="connsiteY69" fmla="*/ 1766504 h 2873593"/>
              <a:gd name="connsiteX70" fmla="*/ 1752177 w 2971219"/>
              <a:gd name="connsiteY70" fmla="*/ 1705382 h 2873593"/>
              <a:gd name="connsiteX71" fmla="*/ 1302250 w 2971219"/>
              <a:gd name="connsiteY71" fmla="*/ 1617519 h 2873593"/>
              <a:gd name="connsiteX72" fmla="*/ 970322 w 2971219"/>
              <a:gd name="connsiteY72" fmla="*/ 1671850 h 2873593"/>
              <a:gd name="connsiteX73" fmla="*/ 950373 w 2971219"/>
              <a:gd name="connsiteY73" fmla="*/ 1664210 h 2873593"/>
              <a:gd name="connsiteX74" fmla="*/ 947826 w 2971219"/>
              <a:gd name="connsiteY74" fmla="*/ 1585685 h 2873593"/>
              <a:gd name="connsiteX75" fmla="*/ 992394 w 2971219"/>
              <a:gd name="connsiteY75" fmla="*/ 1488908 h 2873593"/>
              <a:gd name="connsiteX76" fmla="*/ 1223725 w 2971219"/>
              <a:gd name="connsiteY76" fmla="*/ 1374728 h 2873593"/>
              <a:gd name="connsiteX77" fmla="*/ 1207171 w 2971219"/>
              <a:gd name="connsiteY77" fmla="*/ 1359447 h 2873593"/>
              <a:gd name="connsiteX78" fmla="*/ 980934 w 2971219"/>
              <a:gd name="connsiteY78" fmla="*/ 1439670 h 2873593"/>
              <a:gd name="connsiteX79" fmla="*/ 935941 w 2971219"/>
              <a:gd name="connsiteY79" fmla="*/ 1411656 h 2873593"/>
              <a:gd name="connsiteX80" fmla="*/ 881610 w 2971219"/>
              <a:gd name="connsiteY80" fmla="*/ 1016059 h 2873593"/>
              <a:gd name="connsiteX81" fmla="*/ 889250 w 2971219"/>
              <a:gd name="connsiteY81" fmla="*/ 1004599 h 2873593"/>
              <a:gd name="connsiteX82" fmla="*/ 1030595 w 2971219"/>
              <a:gd name="connsiteY82" fmla="*/ 982103 h 2873593"/>
              <a:gd name="connsiteX83" fmla="*/ 1670681 w 2971219"/>
              <a:gd name="connsiteY83" fmla="*/ 1216829 h 2873593"/>
              <a:gd name="connsiteX84" fmla="*/ 2008127 w 2971219"/>
              <a:gd name="connsiteY84" fmla="*/ 1354778 h 2873593"/>
              <a:gd name="connsiteX85" fmla="*/ 2478004 w 2971219"/>
              <a:gd name="connsiteY85" fmla="*/ 1456649 h 2873593"/>
              <a:gd name="connsiteX86" fmla="*/ 2755600 w 2971219"/>
              <a:gd name="connsiteY86" fmla="*/ 1364541 h 2873593"/>
              <a:gd name="connsiteX87" fmla="*/ 2885485 w 2971219"/>
              <a:gd name="connsiteY87" fmla="*/ 602211 h 2873593"/>
              <a:gd name="connsiteX88" fmla="*/ 899013 w 2971219"/>
              <a:gd name="connsiteY88" fmla="*/ 2515252 h 2873593"/>
              <a:gd name="connsiteX89" fmla="*/ 834071 w 2971219"/>
              <a:gd name="connsiteY89" fmla="*/ 2575950 h 2873593"/>
              <a:gd name="connsiteX90" fmla="*/ 739416 w 2971219"/>
              <a:gd name="connsiteY90" fmla="*/ 2623914 h 2873593"/>
              <a:gd name="connsiteX91" fmla="*/ 655373 w 2971219"/>
              <a:gd name="connsiteY91" fmla="*/ 2643014 h 2873593"/>
              <a:gd name="connsiteX92" fmla="*/ 581092 w 2971219"/>
              <a:gd name="connsiteY92" fmla="*/ 2510583 h 2873593"/>
              <a:gd name="connsiteX93" fmla="*/ 647308 w 2971219"/>
              <a:gd name="connsiteY93" fmla="*/ 2407439 h 2873593"/>
              <a:gd name="connsiteX94" fmla="*/ 780589 w 2971219"/>
              <a:gd name="connsiteY94" fmla="*/ 2339525 h 2873593"/>
              <a:gd name="connsiteX95" fmla="*/ 865905 w 2971219"/>
              <a:gd name="connsiteY95" fmla="*/ 2349712 h 2873593"/>
              <a:gd name="connsiteX96" fmla="*/ 918538 w 2971219"/>
              <a:gd name="connsiteY96" fmla="*/ 2458374 h 2873593"/>
              <a:gd name="connsiteX97" fmla="*/ 899013 w 2971219"/>
              <a:gd name="connsiteY97" fmla="*/ 2515252 h 2873593"/>
              <a:gd name="connsiteX98" fmla="*/ 1958040 w 2971219"/>
              <a:gd name="connsiteY98" fmla="*/ 2570431 h 2873593"/>
              <a:gd name="connsiteX99" fmla="*/ 1940637 w 2971219"/>
              <a:gd name="connsiteY99" fmla="*/ 2600568 h 2873593"/>
              <a:gd name="connsiteX100" fmla="*/ 1627810 w 2971219"/>
              <a:gd name="connsiteY100" fmla="*/ 2761014 h 2873593"/>
              <a:gd name="connsiteX101" fmla="*/ 1154113 w 2971219"/>
              <a:gd name="connsiteY101" fmla="*/ 2652777 h 2873593"/>
              <a:gd name="connsiteX102" fmla="*/ 1092991 w 2971219"/>
              <a:gd name="connsiteY102" fmla="*/ 2598446 h 2873593"/>
              <a:gd name="connsiteX103" fmla="*/ 1090869 w 2971219"/>
              <a:gd name="connsiteY103" fmla="*/ 2564913 h 2873593"/>
              <a:gd name="connsiteX104" fmla="*/ 1115487 w 2971219"/>
              <a:gd name="connsiteY104" fmla="*/ 2544964 h 2873593"/>
              <a:gd name="connsiteX105" fmla="*/ 1460573 w 2971219"/>
              <a:gd name="connsiteY105" fmla="*/ 2416777 h 2873593"/>
              <a:gd name="connsiteX106" fmla="*/ 1501322 w 2971219"/>
              <a:gd name="connsiteY106" fmla="*/ 2414230 h 2873593"/>
              <a:gd name="connsiteX107" fmla="*/ 1542494 w 2971219"/>
              <a:gd name="connsiteY107" fmla="*/ 2414230 h 2873593"/>
              <a:gd name="connsiteX108" fmla="*/ 1942760 w 2971219"/>
              <a:gd name="connsiteY108" fmla="*/ 2533928 h 2873593"/>
              <a:gd name="connsiteX109" fmla="*/ 1958040 w 2971219"/>
              <a:gd name="connsiteY109" fmla="*/ 2570431 h 2873593"/>
              <a:gd name="connsiteX110" fmla="*/ 2487766 w 2971219"/>
              <a:gd name="connsiteY110" fmla="*/ 1322944 h 2873593"/>
              <a:gd name="connsiteX111" fmla="*/ 2202105 w 2971219"/>
              <a:gd name="connsiteY111" fmla="*/ 1286440 h 2873593"/>
              <a:gd name="connsiteX112" fmla="*/ 1796745 w 2971219"/>
              <a:gd name="connsiteY112" fmla="*/ 1154009 h 2873593"/>
              <a:gd name="connsiteX113" fmla="*/ 1114214 w 2971219"/>
              <a:gd name="connsiteY113" fmla="*/ 935412 h 2873593"/>
              <a:gd name="connsiteX114" fmla="*/ 921509 w 2971219"/>
              <a:gd name="connsiteY114" fmla="*/ 919707 h 2873593"/>
              <a:gd name="connsiteX115" fmla="*/ 764884 w 2971219"/>
              <a:gd name="connsiteY115" fmla="*/ 817412 h 2873593"/>
              <a:gd name="connsiteX116" fmla="*/ 669805 w 2971219"/>
              <a:gd name="connsiteY116" fmla="*/ 780060 h 2873593"/>
              <a:gd name="connsiteX117" fmla="*/ 595100 w 2971219"/>
              <a:gd name="connsiteY117" fmla="*/ 842880 h 2873593"/>
              <a:gd name="connsiteX118" fmla="*/ 701215 w 2971219"/>
              <a:gd name="connsiteY118" fmla="*/ 962577 h 2873593"/>
              <a:gd name="connsiteX119" fmla="*/ 766157 w 2971219"/>
              <a:gd name="connsiteY119" fmla="*/ 986772 h 2873593"/>
              <a:gd name="connsiteX120" fmla="*/ 809876 w 2971219"/>
              <a:gd name="connsiteY120" fmla="*/ 1087369 h 2873593"/>
              <a:gd name="connsiteX121" fmla="*/ 833222 w 2971219"/>
              <a:gd name="connsiteY121" fmla="*/ 1455800 h 2873593"/>
              <a:gd name="connsiteX122" fmla="*/ 817092 w 2971219"/>
              <a:gd name="connsiteY122" fmla="*/ 1471929 h 2873593"/>
              <a:gd name="connsiteX123" fmla="*/ 426165 w 2971219"/>
              <a:gd name="connsiteY123" fmla="*/ 1302994 h 2873593"/>
              <a:gd name="connsiteX124" fmla="*/ 195683 w 2971219"/>
              <a:gd name="connsiteY124" fmla="*/ 953239 h 2873593"/>
              <a:gd name="connsiteX125" fmla="*/ 251287 w 2971219"/>
              <a:gd name="connsiteY125" fmla="*/ 521564 h 2873593"/>
              <a:gd name="connsiteX126" fmla="*/ 684236 w 2971219"/>
              <a:gd name="connsiteY126" fmla="*/ 165866 h 2873593"/>
              <a:gd name="connsiteX127" fmla="*/ 983905 w 2971219"/>
              <a:gd name="connsiteY127" fmla="*/ 156953 h 2873593"/>
              <a:gd name="connsiteX128" fmla="*/ 1495379 w 2971219"/>
              <a:gd name="connsiteY128" fmla="*/ 359844 h 2873593"/>
              <a:gd name="connsiteX129" fmla="*/ 1873573 w 2971219"/>
              <a:gd name="connsiteY129" fmla="*/ 582686 h 2873593"/>
              <a:gd name="connsiteX130" fmla="*/ 2137587 w 2971219"/>
              <a:gd name="connsiteY130" fmla="*/ 729973 h 2873593"/>
              <a:gd name="connsiteX131" fmla="*/ 2337083 w 2971219"/>
              <a:gd name="connsiteY131" fmla="*/ 763930 h 2873593"/>
              <a:gd name="connsiteX132" fmla="*/ 2481399 w 2971219"/>
              <a:gd name="connsiteY132" fmla="*/ 700261 h 2873593"/>
              <a:gd name="connsiteX133" fmla="*/ 2479277 w 2971219"/>
              <a:gd name="connsiteY133" fmla="*/ 502887 h 2873593"/>
              <a:gd name="connsiteX134" fmla="*/ 2175788 w 2971219"/>
              <a:gd name="connsiteY134" fmla="*/ 350506 h 2873593"/>
              <a:gd name="connsiteX135" fmla="*/ 2177062 w 2971219"/>
              <a:gd name="connsiteY135" fmla="*/ 342017 h 2873593"/>
              <a:gd name="connsiteX136" fmla="*/ 2655428 w 2971219"/>
              <a:gd name="connsiteY136" fmla="*/ 445585 h 2873593"/>
              <a:gd name="connsiteX137" fmla="*/ 2861291 w 2971219"/>
              <a:gd name="connsiteY137" fmla="*/ 774542 h 2873593"/>
              <a:gd name="connsiteX138" fmla="*/ 2487766 w 2971219"/>
              <a:gd name="connsiteY138" fmla="*/ 1322944 h 2873593"/>
              <a:gd name="connsiteX139" fmla="*/ 758092 w 2971219"/>
              <a:gd name="connsiteY139" fmla="*/ 919283 h 2873593"/>
              <a:gd name="connsiteX140" fmla="*/ 674898 w 2971219"/>
              <a:gd name="connsiteY140" fmla="*/ 891693 h 2873593"/>
              <a:gd name="connsiteX141" fmla="*/ 660042 w 2971219"/>
              <a:gd name="connsiteY141" fmla="*/ 856462 h 2873593"/>
              <a:gd name="connsiteX142" fmla="*/ 682538 w 2971219"/>
              <a:gd name="connsiteY142" fmla="*/ 839060 h 2873593"/>
              <a:gd name="connsiteX143" fmla="*/ 758092 w 2971219"/>
              <a:gd name="connsiteY143" fmla="*/ 919283 h 287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2971219" h="2873593">
                <a:moveTo>
                  <a:pt x="2885485" y="602211"/>
                </a:moveTo>
                <a:cubicBezTo>
                  <a:pt x="2765363" y="381492"/>
                  <a:pt x="2543795" y="252456"/>
                  <a:pt x="2333687" y="267312"/>
                </a:cubicBezTo>
                <a:cubicBezTo>
                  <a:pt x="2230968" y="274528"/>
                  <a:pt x="2175788" y="291082"/>
                  <a:pt x="2077313" y="338621"/>
                </a:cubicBezTo>
                <a:cubicBezTo>
                  <a:pt x="2067126" y="343290"/>
                  <a:pt x="2056515" y="346686"/>
                  <a:pt x="2048026" y="354326"/>
                </a:cubicBezTo>
                <a:cubicBezTo>
                  <a:pt x="2037414" y="363664"/>
                  <a:pt x="2012371" y="370880"/>
                  <a:pt x="2015767" y="384463"/>
                </a:cubicBezTo>
                <a:cubicBezTo>
                  <a:pt x="2019163" y="398470"/>
                  <a:pt x="2028076" y="386161"/>
                  <a:pt x="2042083" y="384463"/>
                </a:cubicBezTo>
                <a:cubicBezTo>
                  <a:pt x="2294637" y="355175"/>
                  <a:pt x="2417730" y="507556"/>
                  <a:pt x="2440651" y="552549"/>
                </a:cubicBezTo>
                <a:cubicBezTo>
                  <a:pt x="2454658" y="580139"/>
                  <a:pt x="2452112" y="605182"/>
                  <a:pt x="2448291" y="628952"/>
                </a:cubicBezTo>
                <a:cubicBezTo>
                  <a:pt x="2441076" y="671398"/>
                  <a:pt x="2388443" y="691772"/>
                  <a:pt x="2342601" y="698139"/>
                </a:cubicBezTo>
                <a:cubicBezTo>
                  <a:pt x="2305248" y="703657"/>
                  <a:pt x="2269594" y="695592"/>
                  <a:pt x="2234788" y="684132"/>
                </a:cubicBezTo>
                <a:cubicBezTo>
                  <a:pt x="2138011" y="652297"/>
                  <a:pt x="2052270" y="599240"/>
                  <a:pt x="1970350" y="539815"/>
                </a:cubicBezTo>
                <a:cubicBezTo>
                  <a:pt x="1880364" y="474449"/>
                  <a:pt x="1796321" y="417995"/>
                  <a:pt x="1708033" y="350082"/>
                </a:cubicBezTo>
                <a:cubicBezTo>
                  <a:pt x="1573904" y="247362"/>
                  <a:pt x="1434681" y="168837"/>
                  <a:pt x="1280178" y="101773"/>
                </a:cubicBezTo>
                <a:cubicBezTo>
                  <a:pt x="1140955" y="41075"/>
                  <a:pt x="996214" y="4147"/>
                  <a:pt x="844258" y="327"/>
                </a:cubicBezTo>
                <a:cubicBezTo>
                  <a:pt x="722013" y="-2644"/>
                  <a:pt x="602740" y="14334"/>
                  <a:pt x="489834" y="63996"/>
                </a:cubicBezTo>
                <a:cubicBezTo>
                  <a:pt x="293309" y="149737"/>
                  <a:pt x="140928" y="318247"/>
                  <a:pt x="59431" y="514772"/>
                </a:cubicBezTo>
                <a:cubicBezTo>
                  <a:pt x="-6360" y="672671"/>
                  <a:pt x="-21216" y="836088"/>
                  <a:pt x="33539" y="999505"/>
                </a:cubicBezTo>
                <a:cubicBezTo>
                  <a:pt x="112913" y="1236354"/>
                  <a:pt x="295006" y="1407411"/>
                  <a:pt x="528035" y="1489757"/>
                </a:cubicBezTo>
                <a:cubicBezTo>
                  <a:pt x="622690" y="1523289"/>
                  <a:pt x="721164" y="1549605"/>
                  <a:pt x="820912" y="1535598"/>
                </a:cubicBezTo>
                <a:cubicBezTo>
                  <a:pt x="827704" y="1534749"/>
                  <a:pt x="833646" y="1532203"/>
                  <a:pt x="833222" y="1544087"/>
                </a:cubicBezTo>
                <a:cubicBezTo>
                  <a:pt x="831524" y="1608605"/>
                  <a:pt x="829826" y="1656145"/>
                  <a:pt x="828977" y="1720663"/>
                </a:cubicBezTo>
                <a:cubicBezTo>
                  <a:pt x="828553" y="1761411"/>
                  <a:pt x="828977" y="1802159"/>
                  <a:pt x="828977" y="1843332"/>
                </a:cubicBezTo>
                <a:cubicBezTo>
                  <a:pt x="829826" y="1842907"/>
                  <a:pt x="831099" y="1842907"/>
                  <a:pt x="832373" y="1842483"/>
                </a:cubicBezTo>
                <a:cubicBezTo>
                  <a:pt x="941034" y="1791972"/>
                  <a:pt x="1054365" y="1758015"/>
                  <a:pt x="1172789" y="1740188"/>
                </a:cubicBezTo>
                <a:cubicBezTo>
                  <a:pt x="1267020" y="1726181"/>
                  <a:pt x="1361250" y="1722785"/>
                  <a:pt x="1456329" y="1731274"/>
                </a:cubicBezTo>
                <a:cubicBezTo>
                  <a:pt x="1553530" y="1739763"/>
                  <a:pt x="1649458" y="1758864"/>
                  <a:pt x="1744961" y="1778814"/>
                </a:cubicBezTo>
                <a:cubicBezTo>
                  <a:pt x="1863386" y="1803008"/>
                  <a:pt x="1981810" y="1828051"/>
                  <a:pt x="2103630" y="1831022"/>
                </a:cubicBezTo>
                <a:cubicBezTo>
                  <a:pt x="2117637" y="1831447"/>
                  <a:pt x="2122306" y="1835691"/>
                  <a:pt x="2123155" y="1849699"/>
                </a:cubicBezTo>
                <a:cubicBezTo>
                  <a:pt x="2137162" y="2033490"/>
                  <a:pt x="2116364" y="2213036"/>
                  <a:pt x="2057788" y="2387914"/>
                </a:cubicBezTo>
                <a:cubicBezTo>
                  <a:pt x="2053968" y="2398950"/>
                  <a:pt x="2050997" y="2398525"/>
                  <a:pt x="2042508" y="2393007"/>
                </a:cubicBezTo>
                <a:cubicBezTo>
                  <a:pt x="1992421" y="2362022"/>
                  <a:pt x="1941911" y="2289439"/>
                  <a:pt x="1887155" y="2266518"/>
                </a:cubicBezTo>
                <a:cubicBezTo>
                  <a:pt x="1820940" y="2238928"/>
                  <a:pt x="1752602" y="2226619"/>
                  <a:pt x="1681292" y="2241900"/>
                </a:cubicBezTo>
                <a:cubicBezTo>
                  <a:pt x="1625688" y="2254209"/>
                  <a:pt x="1578573" y="2297079"/>
                  <a:pt x="1544192" y="2345468"/>
                </a:cubicBezTo>
                <a:cubicBezTo>
                  <a:pt x="1518300" y="2311936"/>
                  <a:pt x="1486890" y="2271187"/>
                  <a:pt x="1448688" y="2256331"/>
                </a:cubicBezTo>
                <a:cubicBezTo>
                  <a:pt x="1369739" y="2225770"/>
                  <a:pt x="1291214" y="2229166"/>
                  <a:pt x="1212689" y="2257605"/>
                </a:cubicBezTo>
                <a:cubicBezTo>
                  <a:pt x="1137984" y="2284346"/>
                  <a:pt x="1072617" y="2370511"/>
                  <a:pt x="1008524" y="2416353"/>
                </a:cubicBezTo>
                <a:cubicBezTo>
                  <a:pt x="997912" y="2423993"/>
                  <a:pt x="998761" y="2423568"/>
                  <a:pt x="987725" y="2431633"/>
                </a:cubicBezTo>
                <a:cubicBezTo>
                  <a:pt x="947826" y="2264820"/>
                  <a:pt x="883732" y="2246993"/>
                  <a:pt x="788229" y="2255058"/>
                </a:cubicBezTo>
                <a:cubicBezTo>
                  <a:pt x="720315" y="2260576"/>
                  <a:pt x="662589" y="2291986"/>
                  <a:pt x="610380" y="2334007"/>
                </a:cubicBezTo>
                <a:cubicBezTo>
                  <a:pt x="566661" y="2369238"/>
                  <a:pt x="509359" y="2432058"/>
                  <a:pt x="492805" y="2486813"/>
                </a:cubicBezTo>
                <a:cubicBezTo>
                  <a:pt x="470308" y="2560245"/>
                  <a:pt x="477100" y="2629856"/>
                  <a:pt x="534402" y="2685885"/>
                </a:cubicBezTo>
                <a:cubicBezTo>
                  <a:pt x="580668" y="2731302"/>
                  <a:pt x="639243" y="2738518"/>
                  <a:pt x="700790" y="2731726"/>
                </a:cubicBezTo>
                <a:cubicBezTo>
                  <a:pt x="754697" y="2725359"/>
                  <a:pt x="804358" y="2706259"/>
                  <a:pt x="851049" y="2678244"/>
                </a:cubicBezTo>
                <a:cubicBezTo>
                  <a:pt x="883308" y="2659144"/>
                  <a:pt x="916416" y="2641316"/>
                  <a:pt x="953344" y="2631978"/>
                </a:cubicBezTo>
                <a:cubicBezTo>
                  <a:pt x="990272" y="2622640"/>
                  <a:pt x="1022531" y="2627309"/>
                  <a:pt x="1047574" y="2660417"/>
                </a:cubicBezTo>
                <a:cubicBezTo>
                  <a:pt x="1084077" y="2709230"/>
                  <a:pt x="1128646" y="2750403"/>
                  <a:pt x="1179156" y="2784359"/>
                </a:cubicBezTo>
                <a:cubicBezTo>
                  <a:pt x="1327717" y="2884107"/>
                  <a:pt x="1489437" y="2896417"/>
                  <a:pt x="1665163" y="2856093"/>
                </a:cubicBezTo>
                <a:cubicBezTo>
                  <a:pt x="1821364" y="2820438"/>
                  <a:pt x="1946155" y="2761014"/>
                  <a:pt x="2038688" y="2630280"/>
                </a:cubicBezTo>
                <a:cubicBezTo>
                  <a:pt x="2055242" y="2606511"/>
                  <a:pt x="2073069" y="2600568"/>
                  <a:pt x="2097688" y="2616698"/>
                </a:cubicBezTo>
                <a:cubicBezTo>
                  <a:pt x="2110421" y="2625187"/>
                  <a:pt x="2126126" y="2639619"/>
                  <a:pt x="2139285" y="2647259"/>
                </a:cubicBezTo>
                <a:cubicBezTo>
                  <a:pt x="2171119" y="2666360"/>
                  <a:pt x="2202529" y="2685460"/>
                  <a:pt x="2235637" y="2702439"/>
                </a:cubicBezTo>
                <a:cubicBezTo>
                  <a:pt x="2292515" y="2731302"/>
                  <a:pt x="2367220" y="2738942"/>
                  <a:pt x="2432586" y="2741489"/>
                </a:cubicBezTo>
                <a:cubicBezTo>
                  <a:pt x="2513658" y="2744460"/>
                  <a:pt x="2578601" y="2692676"/>
                  <a:pt x="2603219" y="2615424"/>
                </a:cubicBezTo>
                <a:cubicBezTo>
                  <a:pt x="2631658" y="2527137"/>
                  <a:pt x="2594306" y="2434180"/>
                  <a:pt x="2522148" y="2373907"/>
                </a:cubicBezTo>
                <a:cubicBezTo>
                  <a:pt x="2439802" y="2305144"/>
                  <a:pt x="2358730" y="2284770"/>
                  <a:pt x="2230544" y="2332734"/>
                </a:cubicBezTo>
                <a:cubicBezTo>
                  <a:pt x="2319680" y="2329763"/>
                  <a:pt x="2340903" y="2338252"/>
                  <a:pt x="2386320" y="2363720"/>
                </a:cubicBezTo>
                <a:cubicBezTo>
                  <a:pt x="2417730" y="2381547"/>
                  <a:pt x="2447442" y="2403619"/>
                  <a:pt x="2472486" y="2430360"/>
                </a:cubicBezTo>
                <a:cubicBezTo>
                  <a:pt x="2511960" y="2471957"/>
                  <a:pt x="2510263" y="2505489"/>
                  <a:pt x="2505593" y="2547935"/>
                </a:cubicBezTo>
                <a:cubicBezTo>
                  <a:pt x="2501774" y="2584439"/>
                  <a:pt x="2471212" y="2602691"/>
                  <a:pt x="2438529" y="2607784"/>
                </a:cubicBezTo>
                <a:cubicBezTo>
                  <a:pt x="2422824" y="2610331"/>
                  <a:pt x="2407543" y="2609057"/>
                  <a:pt x="2392263" y="2605662"/>
                </a:cubicBezTo>
                <a:cubicBezTo>
                  <a:pt x="2294213" y="2581043"/>
                  <a:pt x="2208472" y="2525014"/>
                  <a:pt x="2133342" y="2457525"/>
                </a:cubicBezTo>
                <a:cubicBezTo>
                  <a:pt x="2126551" y="2451583"/>
                  <a:pt x="2127400" y="2446914"/>
                  <a:pt x="2129947" y="2440122"/>
                </a:cubicBezTo>
                <a:cubicBezTo>
                  <a:pt x="2177486" y="2312784"/>
                  <a:pt x="2199133" y="2168892"/>
                  <a:pt x="2196587" y="2033065"/>
                </a:cubicBezTo>
                <a:cubicBezTo>
                  <a:pt x="2195738" y="1977885"/>
                  <a:pt x="2194889" y="1922706"/>
                  <a:pt x="2205500" y="1867950"/>
                </a:cubicBezTo>
                <a:cubicBezTo>
                  <a:pt x="2216112" y="1815317"/>
                  <a:pt x="2236061" y="1767353"/>
                  <a:pt x="2284450" y="1738490"/>
                </a:cubicBezTo>
                <a:cubicBezTo>
                  <a:pt x="2320529" y="1716843"/>
                  <a:pt x="2331990" y="1684584"/>
                  <a:pt x="2328169" y="1645109"/>
                </a:cubicBezTo>
                <a:cubicBezTo>
                  <a:pt x="2324774" y="1611152"/>
                  <a:pt x="2301428" y="1583138"/>
                  <a:pt x="2272141" y="1575073"/>
                </a:cubicBezTo>
                <a:cubicBezTo>
                  <a:pt x="2217810" y="1560641"/>
                  <a:pt x="2157536" y="1606483"/>
                  <a:pt x="2157536" y="1663361"/>
                </a:cubicBezTo>
                <a:cubicBezTo>
                  <a:pt x="2157536" y="1713871"/>
                  <a:pt x="2130371" y="1750375"/>
                  <a:pt x="2081983" y="1765656"/>
                </a:cubicBezTo>
                <a:cubicBezTo>
                  <a:pt x="2046328" y="1776692"/>
                  <a:pt x="2010673" y="1774994"/>
                  <a:pt x="1975019" y="1766504"/>
                </a:cubicBezTo>
                <a:cubicBezTo>
                  <a:pt x="1899889" y="1749102"/>
                  <a:pt x="1826458" y="1725756"/>
                  <a:pt x="1752177" y="1705382"/>
                </a:cubicBezTo>
                <a:cubicBezTo>
                  <a:pt x="1604465" y="1664634"/>
                  <a:pt x="1456329" y="1625584"/>
                  <a:pt x="1302250" y="1617519"/>
                </a:cubicBezTo>
                <a:cubicBezTo>
                  <a:pt x="1191466" y="1611577"/>
                  <a:pt x="1074315" y="1631526"/>
                  <a:pt x="970322" y="1671850"/>
                </a:cubicBezTo>
                <a:cubicBezTo>
                  <a:pt x="959286" y="1676094"/>
                  <a:pt x="951221" y="1674821"/>
                  <a:pt x="950373" y="1664210"/>
                </a:cubicBezTo>
                <a:cubicBezTo>
                  <a:pt x="948250" y="1634922"/>
                  <a:pt x="950373" y="1616246"/>
                  <a:pt x="947826" y="1585685"/>
                </a:cubicBezTo>
                <a:cubicBezTo>
                  <a:pt x="942308" y="1524562"/>
                  <a:pt x="930423" y="1507584"/>
                  <a:pt x="992394" y="1488908"/>
                </a:cubicBezTo>
                <a:cubicBezTo>
                  <a:pt x="1011919" y="1482965"/>
                  <a:pt x="1218631" y="1400196"/>
                  <a:pt x="1223725" y="1374728"/>
                </a:cubicBezTo>
                <a:cubicBezTo>
                  <a:pt x="1226696" y="1358599"/>
                  <a:pt x="1222451" y="1355627"/>
                  <a:pt x="1207171" y="1359447"/>
                </a:cubicBezTo>
                <a:cubicBezTo>
                  <a:pt x="1148595" y="1374728"/>
                  <a:pt x="1039509" y="1427785"/>
                  <a:pt x="980934" y="1439670"/>
                </a:cubicBezTo>
                <a:cubicBezTo>
                  <a:pt x="932121" y="1449433"/>
                  <a:pt x="941034" y="1438821"/>
                  <a:pt x="935941" y="1411656"/>
                </a:cubicBezTo>
                <a:cubicBezTo>
                  <a:pt x="917689" y="1312332"/>
                  <a:pt x="899862" y="1115383"/>
                  <a:pt x="881610" y="1016059"/>
                </a:cubicBezTo>
                <a:cubicBezTo>
                  <a:pt x="879912" y="1007995"/>
                  <a:pt x="882459" y="1006297"/>
                  <a:pt x="889250" y="1004599"/>
                </a:cubicBezTo>
                <a:cubicBezTo>
                  <a:pt x="935516" y="991865"/>
                  <a:pt x="982631" y="979131"/>
                  <a:pt x="1030595" y="982103"/>
                </a:cubicBezTo>
                <a:cubicBezTo>
                  <a:pt x="1293761" y="998232"/>
                  <a:pt x="1555228" y="1165469"/>
                  <a:pt x="1670681" y="1216829"/>
                </a:cubicBezTo>
                <a:cubicBezTo>
                  <a:pt x="1782314" y="1266491"/>
                  <a:pt x="1893098" y="1312757"/>
                  <a:pt x="2008127" y="1354778"/>
                </a:cubicBezTo>
                <a:cubicBezTo>
                  <a:pt x="2159234" y="1409958"/>
                  <a:pt x="2315860" y="1475749"/>
                  <a:pt x="2478004" y="1456649"/>
                </a:cubicBezTo>
                <a:cubicBezTo>
                  <a:pt x="2580299" y="1444764"/>
                  <a:pt x="2671133" y="1425663"/>
                  <a:pt x="2755600" y="1364541"/>
                </a:cubicBezTo>
                <a:cubicBezTo>
                  <a:pt x="2950852" y="1223196"/>
                  <a:pt x="3058665" y="920131"/>
                  <a:pt x="2885485" y="602211"/>
                </a:cubicBezTo>
                <a:close/>
                <a:moveTo>
                  <a:pt x="899013" y="2515252"/>
                </a:moveTo>
                <a:cubicBezTo>
                  <a:pt x="890099" y="2525014"/>
                  <a:pt x="861236" y="2553453"/>
                  <a:pt x="834071" y="2575950"/>
                </a:cubicBezTo>
                <a:cubicBezTo>
                  <a:pt x="797991" y="2605662"/>
                  <a:pt x="782286" y="2604388"/>
                  <a:pt x="739416" y="2623914"/>
                </a:cubicBezTo>
                <a:cubicBezTo>
                  <a:pt x="719891" y="2632827"/>
                  <a:pt x="677445" y="2643439"/>
                  <a:pt x="655373" y="2643014"/>
                </a:cubicBezTo>
                <a:cubicBezTo>
                  <a:pt x="609107" y="2643014"/>
                  <a:pt x="566661" y="2599295"/>
                  <a:pt x="581092" y="2510583"/>
                </a:cubicBezTo>
                <a:cubicBezTo>
                  <a:pt x="587035" y="2474079"/>
                  <a:pt x="620143" y="2430360"/>
                  <a:pt x="647308" y="2407439"/>
                </a:cubicBezTo>
                <a:cubicBezTo>
                  <a:pt x="681265" y="2379000"/>
                  <a:pt x="740265" y="2356928"/>
                  <a:pt x="780589" y="2339525"/>
                </a:cubicBezTo>
                <a:cubicBezTo>
                  <a:pt x="796294" y="2332734"/>
                  <a:pt x="844258" y="2325943"/>
                  <a:pt x="865905" y="2349712"/>
                </a:cubicBezTo>
                <a:cubicBezTo>
                  <a:pt x="896466" y="2383669"/>
                  <a:pt x="916416" y="2435878"/>
                  <a:pt x="918538" y="2458374"/>
                </a:cubicBezTo>
                <a:cubicBezTo>
                  <a:pt x="921085" y="2476626"/>
                  <a:pt x="913445" y="2499122"/>
                  <a:pt x="899013" y="2515252"/>
                </a:cubicBezTo>
                <a:close/>
                <a:moveTo>
                  <a:pt x="1958040" y="2570431"/>
                </a:moveTo>
                <a:cubicBezTo>
                  <a:pt x="1954645" y="2581892"/>
                  <a:pt x="1947853" y="2591654"/>
                  <a:pt x="1940637" y="2600568"/>
                </a:cubicBezTo>
                <a:cubicBezTo>
                  <a:pt x="1859566" y="2701165"/>
                  <a:pt x="1753875" y="2739367"/>
                  <a:pt x="1627810" y="2761014"/>
                </a:cubicBezTo>
                <a:cubicBezTo>
                  <a:pt x="1450386" y="2791575"/>
                  <a:pt x="1294610" y="2759741"/>
                  <a:pt x="1154113" y="2652777"/>
                </a:cubicBezTo>
                <a:cubicBezTo>
                  <a:pt x="1132466" y="2636223"/>
                  <a:pt x="1112092" y="2617971"/>
                  <a:pt x="1092991" y="2598446"/>
                </a:cubicBezTo>
                <a:cubicBezTo>
                  <a:pt x="1081531" y="2586561"/>
                  <a:pt x="1081106" y="2578072"/>
                  <a:pt x="1090869" y="2564913"/>
                </a:cubicBezTo>
                <a:cubicBezTo>
                  <a:pt x="1097660" y="2556424"/>
                  <a:pt x="1106149" y="2550057"/>
                  <a:pt x="1115487" y="2544964"/>
                </a:cubicBezTo>
                <a:cubicBezTo>
                  <a:pt x="1223300" y="2486813"/>
                  <a:pt x="1338329" y="2426964"/>
                  <a:pt x="1460573" y="2416777"/>
                </a:cubicBezTo>
                <a:cubicBezTo>
                  <a:pt x="1474156" y="2415504"/>
                  <a:pt x="1487739" y="2414655"/>
                  <a:pt x="1501322" y="2414230"/>
                </a:cubicBezTo>
                <a:cubicBezTo>
                  <a:pt x="1514904" y="2413806"/>
                  <a:pt x="1528487" y="2414230"/>
                  <a:pt x="1542494" y="2414230"/>
                </a:cubicBezTo>
                <a:cubicBezTo>
                  <a:pt x="1683415" y="2413806"/>
                  <a:pt x="1817120" y="2469410"/>
                  <a:pt x="1942760" y="2533928"/>
                </a:cubicBezTo>
                <a:cubicBezTo>
                  <a:pt x="1960163" y="2542417"/>
                  <a:pt x="1963983" y="2551331"/>
                  <a:pt x="1958040" y="2570431"/>
                </a:cubicBezTo>
                <a:close/>
                <a:moveTo>
                  <a:pt x="2487766" y="1322944"/>
                </a:moveTo>
                <a:cubicBezTo>
                  <a:pt x="2382925" y="1334829"/>
                  <a:pt x="2303975" y="1309361"/>
                  <a:pt x="2202105" y="1286440"/>
                </a:cubicBezTo>
                <a:cubicBezTo>
                  <a:pt x="2063731" y="1255455"/>
                  <a:pt x="1929601" y="1201548"/>
                  <a:pt x="1796745" y="1154009"/>
                </a:cubicBezTo>
                <a:cubicBezTo>
                  <a:pt x="1681717" y="1112836"/>
                  <a:pt x="1255984" y="947297"/>
                  <a:pt x="1114214" y="935412"/>
                </a:cubicBezTo>
                <a:cubicBezTo>
                  <a:pt x="1056063" y="930743"/>
                  <a:pt x="979660" y="931592"/>
                  <a:pt x="921509" y="919707"/>
                </a:cubicBezTo>
                <a:cubicBezTo>
                  <a:pt x="855718" y="906549"/>
                  <a:pt x="801387" y="876837"/>
                  <a:pt x="764884" y="817412"/>
                </a:cubicBezTo>
                <a:cubicBezTo>
                  <a:pt x="743661" y="782606"/>
                  <a:pt x="708006" y="774542"/>
                  <a:pt x="669805" y="780060"/>
                </a:cubicBezTo>
                <a:cubicBezTo>
                  <a:pt x="632877" y="785578"/>
                  <a:pt x="605287" y="804678"/>
                  <a:pt x="595100" y="842880"/>
                </a:cubicBezTo>
                <a:cubicBezTo>
                  <a:pt x="578970" y="903577"/>
                  <a:pt x="639668" y="972764"/>
                  <a:pt x="701215" y="962577"/>
                </a:cubicBezTo>
                <a:cubicBezTo>
                  <a:pt x="728804" y="957908"/>
                  <a:pt x="749179" y="967246"/>
                  <a:pt x="766157" y="986772"/>
                </a:cubicBezTo>
                <a:cubicBezTo>
                  <a:pt x="791625" y="1015635"/>
                  <a:pt x="802236" y="1050865"/>
                  <a:pt x="809876" y="1087369"/>
                </a:cubicBezTo>
                <a:cubicBezTo>
                  <a:pt x="827704" y="1176930"/>
                  <a:pt x="835344" y="1364541"/>
                  <a:pt x="833222" y="1455800"/>
                </a:cubicBezTo>
                <a:cubicBezTo>
                  <a:pt x="832797" y="1467685"/>
                  <a:pt x="830675" y="1472354"/>
                  <a:pt x="817092" y="1471929"/>
                </a:cubicBezTo>
                <a:cubicBezTo>
                  <a:pt x="668956" y="1467260"/>
                  <a:pt x="539495" y="1397224"/>
                  <a:pt x="426165" y="1302994"/>
                </a:cubicBezTo>
                <a:cubicBezTo>
                  <a:pt x="320050" y="1214707"/>
                  <a:pt x="228791" y="1087793"/>
                  <a:pt x="195683" y="953239"/>
                </a:cubicBezTo>
                <a:cubicBezTo>
                  <a:pt x="158755" y="802556"/>
                  <a:pt x="181251" y="658240"/>
                  <a:pt x="251287" y="521564"/>
                </a:cubicBezTo>
                <a:cubicBezTo>
                  <a:pt x="339999" y="348808"/>
                  <a:pt x="493229" y="212132"/>
                  <a:pt x="684236" y="165866"/>
                </a:cubicBezTo>
                <a:cubicBezTo>
                  <a:pt x="783560" y="142096"/>
                  <a:pt x="883308" y="142096"/>
                  <a:pt x="983905" y="156953"/>
                </a:cubicBezTo>
                <a:cubicBezTo>
                  <a:pt x="1170243" y="184967"/>
                  <a:pt x="1336207" y="263067"/>
                  <a:pt x="1495379" y="359844"/>
                </a:cubicBezTo>
                <a:cubicBezTo>
                  <a:pt x="1625264" y="438794"/>
                  <a:pt x="1747508" y="498643"/>
                  <a:pt x="1873573" y="582686"/>
                </a:cubicBezTo>
                <a:cubicBezTo>
                  <a:pt x="1957191" y="638290"/>
                  <a:pt x="2043781" y="691772"/>
                  <a:pt x="2137587" y="729973"/>
                </a:cubicBezTo>
                <a:cubicBezTo>
                  <a:pt x="2199133" y="755016"/>
                  <a:pt x="2270018" y="766901"/>
                  <a:pt x="2337083" y="763930"/>
                </a:cubicBezTo>
                <a:cubicBezTo>
                  <a:pt x="2387169" y="761383"/>
                  <a:pt x="2446594" y="737614"/>
                  <a:pt x="2481399" y="700261"/>
                </a:cubicBezTo>
                <a:cubicBezTo>
                  <a:pt x="2537428" y="640412"/>
                  <a:pt x="2522148" y="553823"/>
                  <a:pt x="2479277" y="502887"/>
                </a:cubicBezTo>
                <a:cubicBezTo>
                  <a:pt x="2448716" y="466808"/>
                  <a:pt x="2383349" y="364938"/>
                  <a:pt x="2175788" y="350506"/>
                </a:cubicBezTo>
                <a:cubicBezTo>
                  <a:pt x="2171119" y="350082"/>
                  <a:pt x="2172817" y="343715"/>
                  <a:pt x="2177062" y="342017"/>
                </a:cubicBezTo>
                <a:cubicBezTo>
                  <a:pt x="2356184" y="277924"/>
                  <a:pt x="2559924" y="360693"/>
                  <a:pt x="2655428" y="445585"/>
                </a:cubicBezTo>
                <a:cubicBezTo>
                  <a:pt x="2738197" y="519017"/>
                  <a:pt x="2845161" y="663758"/>
                  <a:pt x="2861291" y="774542"/>
                </a:cubicBezTo>
                <a:cubicBezTo>
                  <a:pt x="2897370" y="1023275"/>
                  <a:pt x="2810356" y="1286440"/>
                  <a:pt x="2487766" y="1322944"/>
                </a:cubicBezTo>
                <a:close/>
                <a:moveTo>
                  <a:pt x="758092" y="919283"/>
                </a:moveTo>
                <a:cubicBezTo>
                  <a:pt x="725409" y="922254"/>
                  <a:pt x="697819" y="912916"/>
                  <a:pt x="674898" y="891693"/>
                </a:cubicBezTo>
                <a:cubicBezTo>
                  <a:pt x="664711" y="882354"/>
                  <a:pt x="659193" y="870470"/>
                  <a:pt x="660042" y="856462"/>
                </a:cubicBezTo>
                <a:cubicBezTo>
                  <a:pt x="660466" y="842880"/>
                  <a:pt x="668956" y="836513"/>
                  <a:pt x="682538" y="839060"/>
                </a:cubicBezTo>
                <a:cubicBezTo>
                  <a:pt x="716071" y="845851"/>
                  <a:pt x="751725" y="883628"/>
                  <a:pt x="758092" y="919283"/>
                </a:cubicBezTo>
                <a:close/>
              </a:path>
            </a:pathLst>
          </a:custGeom>
          <a:solidFill>
            <a:schemeClr val="accent1"/>
          </a:solidFill>
          <a:ln w="4232" cap="flat">
            <a:noFill/>
            <a:prstDash val="solid"/>
            <a:miter/>
          </a:ln>
        </p:spPr>
        <p:txBody>
          <a:bodyPr rtlCol="0" anchor="ctr"/>
          <a:lstStyle/>
          <a:p>
            <a:pPr defTabSz="914377"/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6C8E492-E8E2-4907-B7FE-5EC20B27D935}"/>
              </a:ext>
            </a:extLst>
          </p:cNvPr>
          <p:cNvSpPr/>
          <p:nvPr/>
        </p:nvSpPr>
        <p:spPr>
          <a:xfrm>
            <a:off x="1299335" y="4594425"/>
            <a:ext cx="1574187" cy="10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Utilisation du langage C# .NET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C38A847-ED16-49B2-B2DA-7F91B5BA5FDE}"/>
              </a:ext>
            </a:extLst>
          </p:cNvPr>
          <p:cNvSpPr/>
          <p:nvPr/>
        </p:nvSpPr>
        <p:spPr>
          <a:xfrm>
            <a:off x="1340644" y="2204175"/>
            <a:ext cx="1574187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rgbClr val="222222"/>
                </a:solidFill>
                <a:latin typeface="Bahnschrift" panose="020B0502040204020203" pitchFamily="34" charset="0"/>
              </a:rPr>
              <a:t>Utilisation des pools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E84E23A-551E-47E6-A936-30B5552EE35B}"/>
              </a:ext>
            </a:extLst>
          </p:cNvPr>
          <p:cNvSpPr/>
          <p:nvPr/>
        </p:nvSpPr>
        <p:spPr>
          <a:xfrm>
            <a:off x="9223788" y="4591136"/>
            <a:ext cx="1574187" cy="1405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133" dirty="0">
                <a:solidFill>
                  <a:schemeClr val="bg1"/>
                </a:solidFill>
                <a:latin typeface="Bahnschrift" panose="020B0502040204020203" pitchFamily="34" charset="0"/>
              </a:rPr>
              <a:t>Utilisation des diagrammes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48E9A15-FE3C-4C9B-B867-76F6240792BC}"/>
              </a:ext>
            </a:extLst>
          </p:cNvPr>
          <p:cNvSpPr/>
          <p:nvPr/>
        </p:nvSpPr>
        <p:spPr>
          <a:xfrm>
            <a:off x="6550686" y="2268841"/>
            <a:ext cx="15502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222222"/>
                </a:solidFill>
                <a:latin typeface="Bahnschrift" panose="020B0502040204020203" pitchFamily="34" charset="0"/>
              </a:rPr>
              <a:t>Utilisation des DP (Design Pattern)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1989758-4AE2-4B04-AA44-CFD01FE9DB46}"/>
              </a:ext>
            </a:extLst>
          </p:cNvPr>
          <p:cNvSpPr/>
          <p:nvPr/>
        </p:nvSpPr>
        <p:spPr>
          <a:xfrm>
            <a:off x="9192529" y="2099223"/>
            <a:ext cx="1474795" cy="1508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67" dirty="0">
                <a:solidFill>
                  <a:srgbClr val="222222"/>
                </a:solidFill>
                <a:latin typeface="Bahnschrift" panose="020B0502040204020203" pitchFamily="34" charset="0"/>
              </a:rPr>
              <a:t>Utilisation de Git et du TDD(Test Driven </a:t>
            </a:r>
          </a:p>
          <a:p>
            <a:r>
              <a:rPr lang="fr-FR" sz="1467" dirty="0" err="1">
                <a:solidFill>
                  <a:srgbClr val="222222"/>
                </a:solidFill>
                <a:latin typeface="Bahnschrift" panose="020B0502040204020203" pitchFamily="34" charset="0"/>
              </a:rPr>
              <a:t>Development</a:t>
            </a:r>
            <a:r>
              <a:rPr lang="fr-FR" sz="1467" dirty="0">
                <a:solidFill>
                  <a:srgbClr val="222222"/>
                </a:solidFill>
                <a:latin typeface="Bahnschrift" panose="020B0502040204020203" pitchFamily="34" charset="0"/>
              </a:rPr>
              <a:t>)</a:t>
            </a:r>
          </a:p>
          <a:p>
            <a:endParaRPr lang="fr-FR" sz="1867" dirty="0">
              <a:solidFill>
                <a:srgbClr val="222222"/>
              </a:solidFill>
              <a:latin typeface="Bahnschrift" panose="020B0502040204020203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F32287-FA56-4E5E-98E2-6277ACCCADE3}"/>
              </a:ext>
            </a:extLst>
          </p:cNvPr>
          <p:cNvSpPr/>
          <p:nvPr/>
        </p:nvSpPr>
        <p:spPr>
          <a:xfrm>
            <a:off x="3832572" y="2296564"/>
            <a:ext cx="18499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222222"/>
                </a:solidFill>
                <a:latin typeface="Bahnschrift" panose="020B0502040204020203" pitchFamily="34" charset="0"/>
              </a:rPr>
              <a:t>Base de données de stocks en </a:t>
            </a:r>
          </a:p>
          <a:p>
            <a:r>
              <a:rPr lang="fr-FR" sz="1600" dirty="0">
                <a:solidFill>
                  <a:srgbClr val="222222"/>
                </a:solidFill>
                <a:latin typeface="Bahnschrift" panose="020B0502040204020203" pitchFamily="34" charset="0"/>
              </a:rPr>
              <a:t>SQL Serveur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099D23-ED24-4F61-B6AA-F2CEAB5CF471}"/>
              </a:ext>
            </a:extLst>
          </p:cNvPr>
          <p:cNvSpPr txBox="1"/>
          <p:nvPr/>
        </p:nvSpPr>
        <p:spPr>
          <a:xfrm>
            <a:off x="3560792" y="220454"/>
            <a:ext cx="49357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5400" dirty="0"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CONTRAINTES</a:t>
            </a:r>
            <a:endParaRPr lang="ko-KR" altLang="en-US" sz="5400" dirty="0"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049A108-2AEC-71ED-4578-9AD0F0B76818}"/>
              </a:ext>
            </a:extLst>
          </p:cNvPr>
          <p:cNvSpPr txBox="1"/>
          <p:nvPr/>
        </p:nvSpPr>
        <p:spPr>
          <a:xfrm>
            <a:off x="11196192" y="6277232"/>
            <a:ext cx="49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highlight>
                  <a:srgbClr val="00FFFF"/>
                </a:highlight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5451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698</Words>
  <Application>Microsoft Office PowerPoint</Application>
  <PresentationFormat>Grand écran</PresentationFormat>
  <Paragraphs>196</Paragraphs>
  <Slides>33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6" baseType="lpstr">
      <vt:lpstr>Arial</vt:lpstr>
      <vt:lpstr>Bahnschrift</vt:lpstr>
      <vt:lpstr>Berlin Sans FB Demi</vt:lpstr>
      <vt:lpstr>Bernard MT Condensed</vt:lpstr>
      <vt:lpstr>Blackadder ITC</vt:lpstr>
      <vt:lpstr>Calibri</vt:lpstr>
      <vt:lpstr>Calibri Light</vt:lpstr>
      <vt:lpstr>Candara</vt:lpstr>
      <vt:lpstr>Candara-Bold</vt:lpstr>
      <vt:lpstr>CenturySchoolbook</vt:lpstr>
      <vt:lpstr>Open Sans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DIAGRAMMES DE CLASSE</vt:lpstr>
      <vt:lpstr>DIAGRAMMES DE CLASSE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SIMULATION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yann tony</dc:creator>
  <cp:lastModifiedBy>yann tony</cp:lastModifiedBy>
  <cp:revision>11</cp:revision>
  <dcterms:created xsi:type="dcterms:W3CDTF">2022-12-02T01:54:40Z</dcterms:created>
  <dcterms:modified xsi:type="dcterms:W3CDTF">2022-12-02T12:04:23Z</dcterms:modified>
</cp:coreProperties>
</file>